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0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nva Sans Bold" panose="020B0604020202020204" charset="0"/>
      <p:regular r:id="rId14"/>
    </p:embeddedFont>
    <p:embeddedFont>
      <p:font typeface="Rockwell" panose="02060603020205020403" pitchFamily="18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EC9293-A252-49B0-A346-D2B4E1056164}" v="26" dt="2023-09-25T04:34:50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109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YUDAY PATEL" userId="9529d5f3f721d985" providerId="LiveId" clId="{55EC9293-A252-49B0-A346-D2B4E1056164}"/>
    <pc:docChg chg="undo custSel addSld delSld modSld sldOrd">
      <pc:chgData name="ABHYUDAY PATEL" userId="9529d5f3f721d985" providerId="LiveId" clId="{55EC9293-A252-49B0-A346-D2B4E1056164}" dt="2023-09-25T04:35:38.175" v="1340" actId="1076"/>
      <pc:docMkLst>
        <pc:docMk/>
      </pc:docMkLst>
      <pc:sldChg chg="modSp mod">
        <pc:chgData name="ABHYUDAY PATEL" userId="9529d5f3f721d985" providerId="LiveId" clId="{55EC9293-A252-49B0-A346-D2B4E1056164}" dt="2023-09-20T08:04:03.126" v="635" actId="1076"/>
        <pc:sldMkLst>
          <pc:docMk/>
          <pc:sldMk cId="0" sldId="256"/>
        </pc:sldMkLst>
        <pc:spChg chg="mod">
          <ac:chgData name="ABHYUDAY PATEL" userId="9529d5f3f721d985" providerId="LiveId" clId="{55EC9293-A252-49B0-A346-D2B4E1056164}" dt="2023-09-20T08:04:03.126" v="635" actId="1076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 ord setBg">
        <pc:chgData name="ABHYUDAY PATEL" userId="9529d5f3f721d985" providerId="LiveId" clId="{55EC9293-A252-49B0-A346-D2B4E1056164}" dt="2023-09-20T11:58:30.774" v="1235" actId="14100"/>
        <pc:sldMkLst>
          <pc:docMk/>
          <pc:sldMk cId="0" sldId="258"/>
        </pc:sldMkLst>
        <pc:spChg chg="add mod topLvl">
          <ac:chgData name="ABHYUDAY PATEL" userId="9529d5f3f721d985" providerId="LiveId" clId="{55EC9293-A252-49B0-A346-D2B4E1056164}" dt="2023-09-20T11:58:03.583" v="1231" actId="207"/>
          <ac:spMkLst>
            <pc:docMk/>
            <pc:sldMk cId="0" sldId="258"/>
            <ac:spMk id="5" creationId="{7BB36F50-659A-0B5F-6A21-55ACD85A8AD6}"/>
          </ac:spMkLst>
        </pc:spChg>
        <pc:spChg chg="add mod topLvl">
          <ac:chgData name="ABHYUDAY PATEL" userId="9529d5f3f721d985" providerId="LiveId" clId="{55EC9293-A252-49B0-A346-D2B4E1056164}" dt="2023-09-20T11:58:20.802" v="1233" actId="403"/>
          <ac:spMkLst>
            <pc:docMk/>
            <pc:sldMk cId="0" sldId="258"/>
            <ac:spMk id="7" creationId="{BA00FDD5-32FB-6673-D80F-DB139DD44E81}"/>
          </ac:spMkLst>
        </pc:spChg>
        <pc:spChg chg="add mod topLvl">
          <ac:chgData name="ABHYUDAY PATEL" userId="9529d5f3f721d985" providerId="LiveId" clId="{55EC9293-A252-49B0-A346-D2B4E1056164}" dt="2023-09-20T11:57:49.184" v="1228" actId="207"/>
          <ac:spMkLst>
            <pc:docMk/>
            <pc:sldMk cId="0" sldId="258"/>
            <ac:spMk id="9" creationId="{3D199F1A-1442-A8C1-2A6D-BBC545DA6D1D}"/>
          </ac:spMkLst>
        </pc:spChg>
        <pc:spChg chg="add mod topLvl">
          <ac:chgData name="ABHYUDAY PATEL" userId="9529d5f3f721d985" providerId="LiveId" clId="{55EC9293-A252-49B0-A346-D2B4E1056164}" dt="2023-09-20T11:57:58.052" v="1230" actId="207"/>
          <ac:spMkLst>
            <pc:docMk/>
            <pc:sldMk cId="0" sldId="258"/>
            <ac:spMk id="12" creationId="{6F8E900B-A8BF-303C-EF25-561DEAB74F6E}"/>
          </ac:spMkLst>
        </pc:spChg>
        <pc:spChg chg="add mod topLvl">
          <ac:chgData name="ABHYUDAY PATEL" userId="9529d5f3f721d985" providerId="LiveId" clId="{55EC9293-A252-49B0-A346-D2B4E1056164}" dt="2023-09-20T11:57:42.285" v="1227" actId="207"/>
          <ac:spMkLst>
            <pc:docMk/>
            <pc:sldMk cId="0" sldId="258"/>
            <ac:spMk id="14" creationId="{CE38CD80-07EC-1421-720C-BC5A20A23A5C}"/>
          </ac:spMkLst>
        </pc:spChg>
        <pc:spChg chg="add del">
          <ac:chgData name="ABHYUDAY PATEL" userId="9529d5f3f721d985" providerId="LiveId" clId="{55EC9293-A252-49B0-A346-D2B4E1056164}" dt="2023-09-20T08:54:41.804" v="759" actId="478"/>
          <ac:spMkLst>
            <pc:docMk/>
            <pc:sldMk cId="0" sldId="258"/>
            <ac:spMk id="19" creationId="{520555F0-A410-6C01-1D90-FA4D9EE7C4E8}"/>
          </ac:spMkLst>
        </pc:spChg>
        <pc:grpChg chg="add del mod">
          <ac:chgData name="ABHYUDAY PATEL" userId="9529d5f3f721d985" providerId="LiveId" clId="{55EC9293-A252-49B0-A346-D2B4E1056164}" dt="2023-09-20T08:50:04.528" v="707" actId="165"/>
          <ac:grpSpMkLst>
            <pc:docMk/>
            <pc:sldMk cId="0" sldId="258"/>
            <ac:grpSpMk id="3" creationId="{332D17CE-FD8C-6966-46D2-486DE249DB03}"/>
          </ac:grpSpMkLst>
        </pc:grpChg>
        <pc:grpChg chg="add del mod topLvl">
          <ac:chgData name="ABHYUDAY PATEL" userId="9529d5f3f721d985" providerId="LiveId" clId="{55EC9293-A252-49B0-A346-D2B4E1056164}" dt="2023-09-20T08:52:50.805" v="730" actId="165"/>
          <ac:grpSpMkLst>
            <pc:docMk/>
            <pc:sldMk cId="0" sldId="258"/>
            <ac:grpSpMk id="10" creationId="{FDAE67D3-1808-4286-879A-34BE85F45DE2}"/>
          </ac:grpSpMkLst>
        </pc:grpChg>
        <pc:grpChg chg="add mod">
          <ac:chgData name="ABHYUDAY PATEL" userId="9529d5f3f721d985" providerId="LiveId" clId="{55EC9293-A252-49B0-A346-D2B4E1056164}" dt="2023-09-20T11:58:30.774" v="1235" actId="14100"/>
          <ac:grpSpMkLst>
            <pc:docMk/>
            <pc:sldMk cId="0" sldId="258"/>
            <ac:grpSpMk id="15" creationId="{52DFE682-2EA0-9642-FEB7-9E0D32DAAD68}"/>
          </ac:grpSpMkLst>
        </pc:grpChg>
        <pc:grpChg chg="add mod">
          <ac:chgData name="ABHYUDAY PATEL" userId="9529d5f3f721d985" providerId="LiveId" clId="{55EC9293-A252-49B0-A346-D2B4E1056164}" dt="2023-09-20T09:18:24.665" v="785" actId="1076"/>
          <ac:grpSpMkLst>
            <pc:docMk/>
            <pc:sldMk cId="0" sldId="258"/>
            <ac:grpSpMk id="16" creationId="{F8531A15-DC0B-C65B-9E51-429FF0B8A03B}"/>
          </ac:grpSpMkLst>
        </pc:grpChg>
        <pc:grpChg chg="add mod">
          <ac:chgData name="ABHYUDAY PATEL" userId="9529d5f3f721d985" providerId="LiveId" clId="{55EC9293-A252-49B0-A346-D2B4E1056164}" dt="2023-09-20T11:42:06.377" v="883" actId="1076"/>
          <ac:grpSpMkLst>
            <pc:docMk/>
            <pc:sldMk cId="0" sldId="258"/>
            <ac:grpSpMk id="17" creationId="{2FBE3FAE-60CD-9E04-AA9D-377E3B82312D}"/>
          </ac:grpSpMkLst>
        </pc:grpChg>
        <pc:grpChg chg="add mod">
          <ac:chgData name="ABHYUDAY PATEL" userId="9529d5f3f721d985" providerId="LiveId" clId="{55EC9293-A252-49B0-A346-D2B4E1056164}" dt="2023-09-20T11:42:13.152" v="884" actId="1076"/>
          <ac:grpSpMkLst>
            <pc:docMk/>
            <pc:sldMk cId="0" sldId="258"/>
            <ac:grpSpMk id="20" creationId="{ECC80A04-7B63-E021-6F65-E6E1A64EDF1E}"/>
          </ac:grpSpMkLst>
        </pc:grpChg>
        <pc:grpChg chg="add mod">
          <ac:chgData name="ABHYUDAY PATEL" userId="9529d5f3f721d985" providerId="LiveId" clId="{55EC9293-A252-49B0-A346-D2B4E1056164}" dt="2023-09-20T09:19:05.751" v="790" actId="1036"/>
          <ac:grpSpMkLst>
            <pc:docMk/>
            <pc:sldMk cId="0" sldId="258"/>
            <ac:grpSpMk id="21" creationId="{7E2CDEE7-E159-8066-15DA-945BD940D7E1}"/>
          </ac:grpSpMkLst>
        </pc:grpChg>
        <pc:picChg chg="add mod topLvl">
          <ac:chgData name="ABHYUDAY PATEL" userId="9529d5f3f721d985" providerId="LiveId" clId="{55EC9293-A252-49B0-A346-D2B4E1056164}" dt="2023-09-20T09:18:02.541" v="779" actId="164"/>
          <ac:picMkLst>
            <pc:docMk/>
            <pc:sldMk cId="0" sldId="258"/>
            <ac:picMk id="4" creationId="{3B041D25-37F8-CA57-1CB7-42256AB2C99D}"/>
          </ac:picMkLst>
        </pc:picChg>
        <pc:picChg chg="add mod topLvl">
          <ac:chgData name="ABHYUDAY PATEL" userId="9529d5f3f721d985" providerId="LiveId" clId="{55EC9293-A252-49B0-A346-D2B4E1056164}" dt="2023-09-20T08:50:11.494" v="708" actId="164"/>
          <ac:picMkLst>
            <pc:docMk/>
            <pc:sldMk cId="0" sldId="258"/>
            <ac:picMk id="6" creationId="{9C7884B6-243A-9E02-578A-61CC1C132C48}"/>
          </ac:picMkLst>
        </pc:picChg>
        <pc:picChg chg="add mod topLvl">
          <ac:chgData name="ABHYUDAY PATEL" userId="9529d5f3f721d985" providerId="LiveId" clId="{55EC9293-A252-49B0-A346-D2B4E1056164}" dt="2023-09-20T08:51:50.191" v="726" actId="164"/>
          <ac:picMkLst>
            <pc:docMk/>
            <pc:sldMk cId="0" sldId="258"/>
            <ac:picMk id="8" creationId="{D49FCAA8-1466-AF79-CF7A-9677D4726C40}"/>
          </ac:picMkLst>
        </pc:picChg>
        <pc:picChg chg="add mod topLvl">
          <ac:chgData name="ABHYUDAY PATEL" userId="9529d5f3f721d985" providerId="LiveId" clId="{55EC9293-A252-49B0-A346-D2B4E1056164}" dt="2023-09-20T08:54:55.797" v="761" actId="164"/>
          <ac:picMkLst>
            <pc:docMk/>
            <pc:sldMk cId="0" sldId="258"/>
            <ac:picMk id="11" creationId="{39F1F9E1-B3C9-4927-2ED9-3EC92E750200}"/>
          </ac:picMkLst>
        </pc:picChg>
        <pc:picChg chg="add mod topLvl">
          <ac:chgData name="ABHYUDAY PATEL" userId="9529d5f3f721d985" providerId="LiveId" clId="{55EC9293-A252-49B0-A346-D2B4E1056164}" dt="2023-09-20T08:53:46.871" v="744" actId="164"/>
          <ac:picMkLst>
            <pc:docMk/>
            <pc:sldMk cId="0" sldId="258"/>
            <ac:picMk id="13" creationId="{AACAEF07-F4A4-D7CD-F550-91A8A5C4AA12}"/>
          </ac:picMkLst>
        </pc:picChg>
      </pc:sldChg>
      <pc:sldChg chg="modSp mod ord">
        <pc:chgData name="ABHYUDAY PATEL" userId="9529d5f3f721d985" providerId="LiveId" clId="{55EC9293-A252-49B0-A346-D2B4E1056164}" dt="2023-09-20T11:37:42.736" v="802" actId="1076"/>
        <pc:sldMkLst>
          <pc:docMk/>
          <pc:sldMk cId="0" sldId="259"/>
        </pc:sldMkLst>
        <pc:spChg chg="mod">
          <ac:chgData name="ABHYUDAY PATEL" userId="9529d5f3f721d985" providerId="LiveId" clId="{55EC9293-A252-49B0-A346-D2B4E1056164}" dt="2023-09-20T11:37:42.736" v="802" actId="1076"/>
          <ac:spMkLst>
            <pc:docMk/>
            <pc:sldMk cId="0" sldId="259"/>
            <ac:spMk id="5" creationId="{2120D8AD-CAD5-1120-DCEC-63BD73361737}"/>
          </ac:spMkLst>
        </pc:spChg>
      </pc:sldChg>
      <pc:sldChg chg="addSp modSp mod">
        <pc:chgData name="ABHYUDAY PATEL" userId="9529d5f3f721d985" providerId="LiveId" clId="{55EC9293-A252-49B0-A346-D2B4E1056164}" dt="2023-09-20T11:59:14.141" v="1243" actId="20577"/>
        <pc:sldMkLst>
          <pc:docMk/>
          <pc:sldMk cId="0" sldId="260"/>
        </pc:sldMkLst>
        <pc:spChg chg="mod">
          <ac:chgData name="ABHYUDAY PATEL" userId="9529d5f3f721d985" providerId="LiveId" clId="{55EC9293-A252-49B0-A346-D2B4E1056164}" dt="2023-09-20T07:40:56.797" v="440" actId="1076"/>
          <ac:spMkLst>
            <pc:docMk/>
            <pc:sldMk cId="0" sldId="260"/>
            <ac:spMk id="2" creationId="{00000000-0000-0000-0000-000000000000}"/>
          </ac:spMkLst>
        </pc:spChg>
        <pc:spChg chg="add mod">
          <ac:chgData name="ABHYUDAY PATEL" userId="9529d5f3f721d985" providerId="LiveId" clId="{55EC9293-A252-49B0-A346-D2B4E1056164}" dt="2023-09-20T11:59:14.141" v="1243" actId="20577"/>
          <ac:spMkLst>
            <pc:docMk/>
            <pc:sldMk cId="0" sldId="260"/>
            <ac:spMk id="3" creationId="{32C150F6-A4EC-C869-077C-BAA10730399A}"/>
          </ac:spMkLst>
        </pc:spChg>
      </pc:sldChg>
      <pc:sldChg chg="addSp modSp mod ord">
        <pc:chgData name="ABHYUDAY PATEL" userId="9529d5f3f721d985" providerId="LiveId" clId="{55EC9293-A252-49B0-A346-D2B4E1056164}" dt="2023-09-20T11:59:25.547" v="1249" actId="20577"/>
        <pc:sldMkLst>
          <pc:docMk/>
          <pc:sldMk cId="0" sldId="261"/>
        </pc:sldMkLst>
        <pc:spChg chg="mod">
          <ac:chgData name="ABHYUDAY PATEL" userId="9529d5f3f721d985" providerId="LiveId" clId="{55EC9293-A252-49B0-A346-D2B4E1056164}" dt="2023-09-20T07:42:26.609" v="466" actId="1076"/>
          <ac:spMkLst>
            <pc:docMk/>
            <pc:sldMk cId="0" sldId="261"/>
            <ac:spMk id="2" creationId="{00000000-0000-0000-0000-000000000000}"/>
          </ac:spMkLst>
        </pc:spChg>
        <pc:spChg chg="add mod">
          <ac:chgData name="ABHYUDAY PATEL" userId="9529d5f3f721d985" providerId="LiveId" clId="{55EC9293-A252-49B0-A346-D2B4E1056164}" dt="2023-09-20T11:59:25.547" v="1249" actId="20577"/>
          <ac:spMkLst>
            <pc:docMk/>
            <pc:sldMk cId="0" sldId="261"/>
            <ac:spMk id="3" creationId="{1857AA64-CE1D-25F6-F2A3-5200768BB3C2}"/>
          </ac:spMkLst>
        </pc:spChg>
      </pc:sldChg>
      <pc:sldChg chg="addSp modSp mod">
        <pc:chgData name="ABHYUDAY PATEL" userId="9529d5f3f721d985" providerId="LiveId" clId="{55EC9293-A252-49B0-A346-D2B4E1056164}" dt="2023-09-25T01:38:23.950" v="1314" actId="207"/>
        <pc:sldMkLst>
          <pc:docMk/>
          <pc:sldMk cId="0" sldId="262"/>
        </pc:sldMkLst>
        <pc:spChg chg="mod">
          <ac:chgData name="ABHYUDAY PATEL" userId="9529d5f3f721d985" providerId="LiveId" clId="{55EC9293-A252-49B0-A346-D2B4E1056164}" dt="2023-09-25T01:36:09.976" v="1287" actId="1076"/>
          <ac:spMkLst>
            <pc:docMk/>
            <pc:sldMk cId="0" sldId="262"/>
            <ac:spMk id="2" creationId="{00000000-0000-0000-0000-000000000000}"/>
          </ac:spMkLst>
        </pc:spChg>
        <pc:spChg chg="add mod">
          <ac:chgData name="ABHYUDAY PATEL" userId="9529d5f3f721d985" providerId="LiveId" clId="{55EC9293-A252-49B0-A346-D2B4E1056164}" dt="2023-09-25T01:38:23.950" v="1314" actId="207"/>
          <ac:spMkLst>
            <pc:docMk/>
            <pc:sldMk cId="0" sldId="262"/>
            <ac:spMk id="3" creationId="{34F3AA73-6953-6F60-BC83-3C03A227742F}"/>
          </ac:spMkLst>
        </pc:spChg>
      </pc:sldChg>
      <pc:sldChg chg="addSp delSp modSp new del mod">
        <pc:chgData name="ABHYUDAY PATEL" userId="9529d5f3f721d985" providerId="LiveId" clId="{55EC9293-A252-49B0-A346-D2B4E1056164}" dt="2023-09-24T07:49:54.697" v="1266" actId="47"/>
        <pc:sldMkLst>
          <pc:docMk/>
          <pc:sldMk cId="2628885279" sldId="263"/>
        </pc:sldMkLst>
        <pc:picChg chg="add del mod">
          <ac:chgData name="ABHYUDAY PATEL" userId="9529d5f3f721d985" providerId="LiveId" clId="{55EC9293-A252-49B0-A346-D2B4E1056164}" dt="2023-09-24T07:47:46.730" v="1252" actId="478"/>
          <ac:picMkLst>
            <pc:docMk/>
            <pc:sldMk cId="2628885279" sldId="263"/>
            <ac:picMk id="3" creationId="{C9023CDC-AC19-A78C-B800-79D65740F772}"/>
          </ac:picMkLst>
        </pc:picChg>
        <pc:picChg chg="add mod">
          <ac:chgData name="ABHYUDAY PATEL" userId="9529d5f3f721d985" providerId="LiveId" clId="{55EC9293-A252-49B0-A346-D2B4E1056164}" dt="2023-09-24T07:48:15.315" v="1254" actId="1076"/>
          <ac:picMkLst>
            <pc:docMk/>
            <pc:sldMk cId="2628885279" sldId="263"/>
            <ac:picMk id="5" creationId="{D76849D7-13D6-3216-1F7B-25F4F1A19D93}"/>
          </ac:picMkLst>
        </pc:picChg>
      </pc:sldChg>
      <pc:sldChg chg="addSp modSp new mod">
        <pc:chgData name="ABHYUDAY PATEL" userId="9529d5f3f721d985" providerId="LiveId" clId="{55EC9293-A252-49B0-A346-D2B4E1056164}" dt="2023-09-25T04:35:38.175" v="1340" actId="1076"/>
        <pc:sldMkLst>
          <pc:docMk/>
          <pc:sldMk cId="3176618623" sldId="263"/>
        </pc:sldMkLst>
        <pc:spChg chg="add mod">
          <ac:chgData name="ABHYUDAY PATEL" userId="9529d5f3f721d985" providerId="LiveId" clId="{55EC9293-A252-49B0-A346-D2B4E1056164}" dt="2023-09-25T04:35:38.175" v="1340" actId="1076"/>
          <ac:spMkLst>
            <pc:docMk/>
            <pc:sldMk cId="3176618623" sldId="263"/>
            <ac:spMk id="2" creationId="{90A32BC0-268E-485A-8A46-347912938006}"/>
          </ac:spMkLst>
        </pc:spChg>
      </pc:sldChg>
      <pc:sldChg chg="addSp modSp new del">
        <pc:chgData name="ABHYUDAY PATEL" userId="9529d5f3f721d985" providerId="LiveId" clId="{55EC9293-A252-49B0-A346-D2B4E1056164}" dt="2023-09-24T07:49:48.967" v="1264" actId="47"/>
        <pc:sldMkLst>
          <pc:docMk/>
          <pc:sldMk cId="945516168" sldId="264"/>
        </pc:sldMkLst>
        <pc:picChg chg="add mod">
          <ac:chgData name="ABHYUDAY PATEL" userId="9529d5f3f721d985" providerId="LiveId" clId="{55EC9293-A252-49B0-A346-D2B4E1056164}" dt="2023-09-24T07:48:39.386" v="1256" actId="931"/>
          <ac:picMkLst>
            <pc:docMk/>
            <pc:sldMk cId="945516168" sldId="264"/>
            <ac:picMk id="3" creationId="{D9C1E4A6-488D-DAB5-4608-DC790A5EFF09}"/>
          </ac:picMkLst>
        </pc:picChg>
      </pc:sldChg>
      <pc:sldChg chg="addSp modSp new del ord">
        <pc:chgData name="ABHYUDAY PATEL" userId="9529d5f3f721d985" providerId="LiveId" clId="{55EC9293-A252-49B0-A346-D2B4E1056164}" dt="2023-09-24T07:49:50.482" v="1265" actId="47"/>
        <pc:sldMkLst>
          <pc:docMk/>
          <pc:sldMk cId="1580186157" sldId="265"/>
        </pc:sldMkLst>
        <pc:picChg chg="add mod">
          <ac:chgData name="ABHYUDAY PATEL" userId="9529d5f3f721d985" providerId="LiveId" clId="{55EC9293-A252-49B0-A346-D2B4E1056164}" dt="2023-09-24T07:49:03.696" v="1258" actId="931"/>
          <ac:picMkLst>
            <pc:docMk/>
            <pc:sldMk cId="1580186157" sldId="265"/>
            <ac:picMk id="3" creationId="{25419B29-9674-180F-B344-40E9AC5A4233}"/>
          </ac:picMkLst>
        </pc:picChg>
      </pc:sldChg>
      <pc:sldChg chg="addSp modSp new del">
        <pc:chgData name="ABHYUDAY PATEL" userId="9529d5f3f721d985" providerId="LiveId" clId="{55EC9293-A252-49B0-A346-D2B4E1056164}" dt="2023-09-24T07:49:46.786" v="1263" actId="47"/>
        <pc:sldMkLst>
          <pc:docMk/>
          <pc:sldMk cId="4076197196" sldId="266"/>
        </pc:sldMkLst>
        <pc:picChg chg="add mod">
          <ac:chgData name="ABHYUDAY PATEL" userId="9529d5f3f721d985" providerId="LiveId" clId="{55EC9293-A252-49B0-A346-D2B4E1056164}" dt="2023-09-24T07:49:41.503" v="1262" actId="931"/>
          <ac:picMkLst>
            <pc:docMk/>
            <pc:sldMk cId="4076197196" sldId="266"/>
            <ac:picMk id="3" creationId="{3921FE0D-7E1B-A267-DF7C-22A5E6809A5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F4C869C-A462-75A5-E27E-3F13DA0B4235}"/>
              </a:ext>
            </a:extLst>
          </p:cNvPr>
          <p:cNvGrpSpPr/>
          <p:nvPr/>
        </p:nvGrpSpPr>
        <p:grpSpPr>
          <a:xfrm>
            <a:off x="1981200" y="190500"/>
            <a:ext cx="17918544" cy="9526508"/>
            <a:chOff x="1981200" y="190500"/>
            <a:chExt cx="17918544" cy="952650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B5DF7AE-ADCD-BE7F-454D-E1DFCF381A09}"/>
                </a:ext>
              </a:extLst>
            </p:cNvPr>
            <p:cNvGrpSpPr/>
            <p:nvPr/>
          </p:nvGrpSpPr>
          <p:grpSpPr>
            <a:xfrm>
              <a:off x="1981200" y="190500"/>
              <a:ext cx="17918544" cy="9526508"/>
              <a:chOff x="2209800" y="-9250"/>
              <a:chExt cx="17918544" cy="9526508"/>
            </a:xfrm>
          </p:grpSpPr>
          <p:sp>
            <p:nvSpPr>
              <p:cNvPr id="2" name="Freeform 2"/>
              <p:cNvSpPr/>
              <p:nvPr/>
            </p:nvSpPr>
            <p:spPr>
              <a:xfrm>
                <a:off x="4999015" y="-9250"/>
                <a:ext cx="8289971" cy="3095350"/>
              </a:xfrm>
              <a:custGeom>
                <a:avLst/>
                <a:gdLst/>
                <a:ahLst/>
                <a:cxnLst/>
                <a:rect l="l" t="t" r="r" b="b"/>
                <a:pathLst>
                  <a:path w="8289971" h="3442903">
                    <a:moveTo>
                      <a:pt x="0" y="0"/>
                    </a:moveTo>
                    <a:lnTo>
                      <a:pt x="8289970" y="0"/>
                    </a:lnTo>
                    <a:lnTo>
                      <a:pt x="8289970" y="3442903"/>
                    </a:lnTo>
                    <a:lnTo>
                      <a:pt x="0" y="3442903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 t="-11228"/>
                </a:stretch>
              </a:blip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" name="TextBox 3"/>
              <p:cNvSpPr txBox="1"/>
              <p:nvPr/>
            </p:nvSpPr>
            <p:spPr>
              <a:xfrm>
                <a:off x="2209800" y="3096126"/>
                <a:ext cx="17918544" cy="642113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1306458" lvl="1" indent="-653229">
                  <a:lnSpc>
                    <a:spcPts val="8471"/>
                  </a:lnSpc>
                  <a:buFont typeface="Arial"/>
                  <a:buChar char="•"/>
                </a:pPr>
                <a:r>
                  <a:rPr lang="en-US" sz="6051" dirty="0">
                    <a:solidFill>
                      <a:srgbClr val="6365F1"/>
                    </a:solidFill>
                    <a:latin typeface="Rockwell" panose="02060603020205020403" pitchFamily="18" charset="0"/>
                  </a:rPr>
                  <a:t>Team</a:t>
                </a:r>
                <a:r>
                  <a:rPr lang="en-US" sz="6051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 :  Mitnick Minds</a:t>
                </a:r>
              </a:p>
              <a:p>
                <a:pPr marL="1306458" lvl="1" indent="-653229">
                  <a:lnSpc>
                    <a:spcPts val="8471"/>
                  </a:lnSpc>
                  <a:buFont typeface="Arial"/>
                  <a:buChar char="•"/>
                </a:pPr>
                <a:r>
                  <a:rPr lang="en-US" sz="6051" dirty="0">
                    <a:solidFill>
                      <a:srgbClr val="6365F1"/>
                    </a:solidFill>
                    <a:latin typeface="Rockwell" panose="02060603020205020403" pitchFamily="18" charset="0"/>
                  </a:rPr>
                  <a:t>Team Leader  </a:t>
                </a:r>
                <a:r>
                  <a:rPr lang="en-US" sz="6051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:  Abhyuday Patel</a:t>
                </a:r>
              </a:p>
              <a:p>
                <a:pPr marL="1306458" lvl="1" indent="-653229">
                  <a:lnSpc>
                    <a:spcPts val="8471"/>
                  </a:lnSpc>
                  <a:buFont typeface="Arial"/>
                  <a:buChar char="•"/>
                </a:pPr>
                <a:r>
                  <a:rPr lang="en-US" sz="6051" dirty="0">
                    <a:solidFill>
                      <a:srgbClr val="6365F1"/>
                    </a:solidFill>
                    <a:latin typeface="Rockwell" panose="02060603020205020403" pitchFamily="18" charset="0"/>
                  </a:rPr>
                  <a:t>Problem ID  </a:t>
                </a:r>
                <a:r>
                  <a:rPr lang="en-US" sz="6051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:  1369</a:t>
                </a:r>
              </a:p>
              <a:p>
                <a:pPr marL="1306458" lvl="1" indent="-653229">
                  <a:lnSpc>
                    <a:spcPts val="8471"/>
                  </a:lnSpc>
                  <a:buFont typeface="Arial"/>
                  <a:buChar char="•"/>
                </a:pPr>
                <a:r>
                  <a:rPr lang="en-US" sz="6051" dirty="0">
                    <a:solidFill>
                      <a:srgbClr val="6365F1"/>
                    </a:solidFill>
                    <a:latin typeface="Rockwell" panose="02060603020205020403" pitchFamily="18" charset="0"/>
                  </a:rPr>
                  <a:t>Theme</a:t>
                </a:r>
                <a:r>
                  <a:rPr lang="en-US" sz="6051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 :  Smart Education</a:t>
                </a:r>
              </a:p>
              <a:p>
                <a:pPr marL="1306458" lvl="1" indent="-653229">
                  <a:lnSpc>
                    <a:spcPts val="8471"/>
                  </a:lnSpc>
                  <a:buFont typeface="Arial"/>
                  <a:buChar char="•"/>
                </a:pPr>
                <a:r>
                  <a:rPr lang="en-US" sz="6051" dirty="0">
                    <a:solidFill>
                      <a:srgbClr val="6365F1"/>
                    </a:solidFill>
                    <a:latin typeface="Rockwell" panose="02060603020205020403" pitchFamily="18" charset="0"/>
                  </a:rPr>
                  <a:t>Institute</a:t>
                </a:r>
                <a:r>
                  <a:rPr lang="en-US" sz="6051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 :  Indian Institute of Information </a:t>
                </a:r>
              </a:p>
              <a:p>
                <a:pPr>
                  <a:lnSpc>
                    <a:spcPts val="8471"/>
                  </a:lnSpc>
                </a:pPr>
                <a:r>
                  <a:rPr lang="en-US" sz="6051" dirty="0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       Technology , Ranchi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67E9D9-56D8-F8EF-1418-8A6810AA852D}"/>
                </a:ext>
              </a:extLst>
            </p:cNvPr>
            <p:cNvSpPr txBox="1"/>
            <p:nvPr/>
          </p:nvSpPr>
          <p:spPr>
            <a:xfrm>
              <a:off x="8382000" y="21717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2023</a:t>
              </a:r>
              <a:endParaRPr lang="en-IN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43600" y="342900"/>
            <a:ext cx="6096000" cy="15282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600" dirty="0">
                <a:solidFill>
                  <a:srgbClr val="6365F1"/>
                </a:solidFill>
                <a:latin typeface="Rockwell" panose="02060603020205020403" pitchFamily="18" charset="0"/>
              </a:rPr>
              <a:t>Our Team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E2CDEE7-E159-8066-15DA-945BD940D7E1}"/>
              </a:ext>
            </a:extLst>
          </p:cNvPr>
          <p:cNvGrpSpPr/>
          <p:nvPr/>
        </p:nvGrpSpPr>
        <p:grpSpPr>
          <a:xfrm>
            <a:off x="13891003" y="5200442"/>
            <a:ext cx="3720241" cy="4362658"/>
            <a:chOff x="14194780" y="5012538"/>
            <a:chExt cx="3720241" cy="436265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B041D25-37F8-CA57-1CB7-42256AB2C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4780" y="5012538"/>
              <a:ext cx="3396436" cy="301945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5" name="TextBox 8">
              <a:extLst>
                <a:ext uri="{FF2B5EF4-FFF2-40B4-BE49-F238E27FC236}">
                  <a16:creationId xmlns:a16="http://schemas.microsoft.com/office/drawing/2014/main" id="{7BB36F50-659A-0B5F-6A21-55ACD85A8AD6}"/>
                </a:ext>
              </a:extLst>
            </p:cNvPr>
            <p:cNvSpPr txBox="1"/>
            <p:nvPr/>
          </p:nvSpPr>
          <p:spPr>
            <a:xfrm>
              <a:off x="14241942" y="8297978"/>
              <a:ext cx="367307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3200" b="1" dirty="0">
                  <a:latin typeface="Rockwell" panose="02060603020205020403" pitchFamily="18" charset="0"/>
                </a:rPr>
                <a:t>RITURAJ SINGH </a:t>
              </a:r>
            </a:p>
            <a:p>
              <a:pPr algn="ctr"/>
              <a:r>
                <a:rPr lang="en-IN" sz="3200" b="1" dirty="0">
                  <a:solidFill>
                    <a:srgbClr val="6365F1"/>
                  </a:solidFill>
                  <a:latin typeface="Rockwell" panose="02060603020205020403" pitchFamily="18" charset="0"/>
                </a:rPr>
                <a:t>Presentation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DFE682-2EA0-9642-FEB7-9E0D32DAAD68}"/>
              </a:ext>
            </a:extLst>
          </p:cNvPr>
          <p:cNvGrpSpPr/>
          <p:nvPr/>
        </p:nvGrpSpPr>
        <p:grpSpPr>
          <a:xfrm>
            <a:off x="5943600" y="2230540"/>
            <a:ext cx="6342355" cy="7027759"/>
            <a:chOff x="990600" y="647700"/>
            <a:chExt cx="4117144" cy="4662005"/>
          </a:xfrm>
          <a:effectLst/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C7884B6-243A-9E02-578A-61CC1C132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539" y="647700"/>
              <a:ext cx="3349460" cy="3165199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7" name="TextBox 15">
              <a:extLst>
                <a:ext uri="{FF2B5EF4-FFF2-40B4-BE49-F238E27FC236}">
                  <a16:creationId xmlns:a16="http://schemas.microsoft.com/office/drawing/2014/main" id="{BA00FDD5-32FB-6673-D80F-DB139DD44E81}"/>
                </a:ext>
              </a:extLst>
            </p:cNvPr>
            <p:cNvSpPr txBox="1"/>
            <p:nvPr/>
          </p:nvSpPr>
          <p:spPr>
            <a:xfrm>
              <a:off x="990600" y="3924299"/>
              <a:ext cx="4117144" cy="138540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4000" b="1" dirty="0">
                  <a:latin typeface="Rockwell" panose="02060603020205020403" pitchFamily="18" charset="0"/>
                </a:rPr>
                <a:t>ABHYUDAY PATEL</a:t>
              </a:r>
            </a:p>
            <a:p>
              <a:pPr algn="ctr"/>
              <a:r>
                <a:rPr lang="en-IN" sz="4400" b="1" dirty="0">
                  <a:solidFill>
                    <a:srgbClr val="6365F1"/>
                  </a:solidFill>
                  <a:latin typeface="Rockwell" panose="02060603020205020403" pitchFamily="18" charset="0"/>
                </a:rPr>
                <a:t>Developer</a:t>
              </a:r>
            </a:p>
            <a:p>
              <a:pPr algn="ctr"/>
              <a:r>
                <a:rPr lang="en-IN" sz="4400" b="1" dirty="0">
                  <a:latin typeface="Rockwell" panose="02060603020205020403" pitchFamily="18" charset="0"/>
                </a:rPr>
                <a:t>Team Leader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531A15-DC0B-C65B-9E51-429FF0B8A03B}"/>
              </a:ext>
            </a:extLst>
          </p:cNvPr>
          <p:cNvGrpSpPr/>
          <p:nvPr/>
        </p:nvGrpSpPr>
        <p:grpSpPr>
          <a:xfrm>
            <a:off x="378161" y="5310672"/>
            <a:ext cx="4117144" cy="4155896"/>
            <a:chOff x="381000" y="5660867"/>
            <a:chExt cx="4117144" cy="41558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9FCAA8-1466-AF79-CF7A-9677D4726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784" y="5660867"/>
              <a:ext cx="3254975" cy="2893692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9" name="TextBox 22">
              <a:extLst>
                <a:ext uri="{FF2B5EF4-FFF2-40B4-BE49-F238E27FC236}">
                  <a16:creationId xmlns:a16="http://schemas.microsoft.com/office/drawing/2014/main" id="{3D199F1A-1442-A8C1-2A6D-BBC545DA6D1D}"/>
                </a:ext>
              </a:extLst>
            </p:cNvPr>
            <p:cNvSpPr txBox="1"/>
            <p:nvPr/>
          </p:nvSpPr>
          <p:spPr>
            <a:xfrm>
              <a:off x="381000" y="8801100"/>
              <a:ext cx="41171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Rockwell" panose="02060603020205020403" pitchFamily="18" charset="0"/>
                </a:rPr>
                <a:t>PRATIK CHOURASIA </a:t>
              </a:r>
            </a:p>
            <a:p>
              <a:pPr algn="ctr"/>
              <a:r>
                <a:rPr lang="en-IN" sz="3200" b="1" dirty="0">
                  <a:solidFill>
                    <a:srgbClr val="6365F1"/>
                  </a:solidFill>
                  <a:latin typeface="Rockwell" panose="02060603020205020403" pitchFamily="18" charset="0"/>
                </a:rPr>
                <a:t>Presentation</a:t>
              </a:r>
              <a:endParaRPr lang="en-IN" sz="2800" b="1" dirty="0">
                <a:solidFill>
                  <a:srgbClr val="6365F1"/>
                </a:solidFill>
                <a:latin typeface="Rockwell" panose="02060603020205020403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BE3FAE-60CD-9E04-AA9D-377E3B82312D}"/>
              </a:ext>
            </a:extLst>
          </p:cNvPr>
          <p:cNvGrpSpPr/>
          <p:nvPr/>
        </p:nvGrpSpPr>
        <p:grpSpPr>
          <a:xfrm>
            <a:off x="347876" y="537619"/>
            <a:ext cx="3947112" cy="4438709"/>
            <a:chOff x="360947" y="659185"/>
            <a:chExt cx="3947112" cy="443870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ACAEF07-F4A4-D7CD-F550-91A8A5C4A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6" y="659185"/>
              <a:ext cx="3349460" cy="3218873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4" name="TextBox 23">
              <a:extLst>
                <a:ext uri="{FF2B5EF4-FFF2-40B4-BE49-F238E27FC236}">
                  <a16:creationId xmlns:a16="http://schemas.microsoft.com/office/drawing/2014/main" id="{CE38CD80-07EC-1421-720C-BC5A20A23A5C}"/>
                </a:ext>
              </a:extLst>
            </p:cNvPr>
            <p:cNvSpPr txBox="1"/>
            <p:nvPr/>
          </p:nvSpPr>
          <p:spPr>
            <a:xfrm>
              <a:off x="360947" y="4082231"/>
              <a:ext cx="39471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Rockwell" panose="02060603020205020403" pitchFamily="18" charset="0"/>
                </a:rPr>
                <a:t>SURAJ BHAN RANA </a:t>
              </a:r>
              <a:r>
                <a:rPr lang="en-IN" sz="3200" b="1" dirty="0">
                  <a:solidFill>
                    <a:srgbClr val="6365F1"/>
                  </a:solidFill>
                  <a:latin typeface="Rockwell" panose="02060603020205020403" pitchFamily="18" charset="0"/>
                </a:rPr>
                <a:t>Frontend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C80A04-7B63-E021-6F65-E6E1A64EDF1E}"/>
              </a:ext>
            </a:extLst>
          </p:cNvPr>
          <p:cNvGrpSpPr/>
          <p:nvPr/>
        </p:nvGrpSpPr>
        <p:grpSpPr>
          <a:xfrm>
            <a:off x="13882982" y="468234"/>
            <a:ext cx="3428520" cy="4303921"/>
            <a:chOff x="14058732" y="571500"/>
            <a:chExt cx="3428520" cy="430392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F1F9E1-B3C9-4927-2ED9-3EC92E750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58732" y="571500"/>
              <a:ext cx="3359308" cy="3165199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2" name="TextBox 28">
              <a:extLst>
                <a:ext uri="{FF2B5EF4-FFF2-40B4-BE49-F238E27FC236}">
                  <a16:creationId xmlns:a16="http://schemas.microsoft.com/office/drawing/2014/main" id="{6F8E900B-A8BF-303C-EF25-561DEAB74F6E}"/>
                </a:ext>
              </a:extLst>
            </p:cNvPr>
            <p:cNvSpPr txBox="1"/>
            <p:nvPr/>
          </p:nvSpPr>
          <p:spPr>
            <a:xfrm>
              <a:off x="14196799" y="3859758"/>
              <a:ext cx="329045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b="1" dirty="0">
                  <a:latin typeface="Rockwell" panose="02060603020205020403" pitchFamily="18" charset="0"/>
                </a:rPr>
                <a:t>GOVIND MEHTA </a:t>
              </a:r>
            </a:p>
            <a:p>
              <a:pPr algn="ctr"/>
              <a:r>
                <a:rPr lang="en-IN" sz="3200" b="1" dirty="0">
                  <a:solidFill>
                    <a:srgbClr val="6365F1"/>
                  </a:solidFill>
                  <a:latin typeface="Rockwell" panose="02060603020205020403" pitchFamily="18" charset="0"/>
                </a:rPr>
                <a:t>Database</a:t>
              </a:r>
              <a:endParaRPr lang="en-IN" sz="2800" b="1" dirty="0">
                <a:solidFill>
                  <a:srgbClr val="6365F1"/>
                </a:solidFill>
                <a:latin typeface="Rockwell" panose="02060603020205020403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72000" y="246647"/>
            <a:ext cx="7969846" cy="15282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600" dirty="0">
                <a:solidFill>
                  <a:srgbClr val="6365F1"/>
                </a:solidFill>
                <a:latin typeface="Rockwell" panose="02060603020205020403" pitchFamily="18" charset="0"/>
              </a:rPr>
              <a:t>Tech 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0D8AD-CAD5-1120-DCEC-63BD73361737}"/>
              </a:ext>
            </a:extLst>
          </p:cNvPr>
          <p:cNvSpPr txBox="1"/>
          <p:nvPr/>
        </p:nvSpPr>
        <p:spPr>
          <a:xfrm>
            <a:off x="5562600" y="1774886"/>
            <a:ext cx="10820400" cy="88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>
                <a:latin typeface="Rockwell" panose="02060603020205020403" pitchFamily="18" charset="0"/>
              </a:rPr>
              <a:t>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>
                <a:latin typeface="Rockwell" panose="02060603020205020403" pitchFamily="18" charset="0"/>
              </a:rPr>
              <a:t> Tailwind </a:t>
            </a:r>
            <a:r>
              <a:rPr lang="en-US" sz="6600" dirty="0" err="1">
                <a:latin typeface="Rockwell" panose="02060603020205020403" pitchFamily="18" charset="0"/>
              </a:rPr>
              <a:t>Css</a:t>
            </a:r>
            <a:endParaRPr lang="en-US" sz="6600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>
                <a:latin typeface="Rockwell" panose="02060603020205020403" pitchFamily="18" charset="0"/>
              </a:rPr>
              <a:t>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>
                <a:latin typeface="Rockwell" panose="02060603020205020403" pitchFamily="18" charset="0"/>
              </a:rPr>
              <a:t> </a:t>
            </a:r>
            <a:r>
              <a:rPr lang="en-US" sz="6600" dirty="0" err="1">
                <a:latin typeface="Rockwell" panose="02060603020205020403" pitchFamily="18" charset="0"/>
              </a:rPr>
              <a:t>Javascript</a:t>
            </a:r>
            <a:endParaRPr lang="en-US" sz="6600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>
                <a:latin typeface="Rockwell" panose="02060603020205020403" pitchFamily="18" charset="0"/>
              </a:rPr>
              <a:t> Django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>
                <a:latin typeface="Rockwell" panose="02060603020205020403" pitchFamily="18" charset="0"/>
              </a:rPr>
              <a:t> SQLite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>
                <a:latin typeface="Rockwell" panose="02060603020205020403" pitchFamily="18" charset="0"/>
              </a:rPr>
              <a:t> ChatGPT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>
                <a:latin typeface="Rockwell" panose="02060603020205020403" pitchFamily="18" charset="0"/>
              </a:rPr>
              <a:t> </a:t>
            </a:r>
            <a:r>
              <a:rPr lang="en-US" sz="6600" dirty="0" err="1">
                <a:latin typeface="Rockwell" panose="02060603020205020403" pitchFamily="18" charset="0"/>
              </a:rPr>
              <a:t>Plagarism</a:t>
            </a:r>
            <a:r>
              <a:rPr lang="en-US" sz="6600" dirty="0">
                <a:latin typeface="Rockwell" panose="02060603020205020403" pitchFamily="18" charset="0"/>
              </a:rPr>
              <a:t> Checker X</a:t>
            </a:r>
            <a:endParaRPr lang="en-IN" sz="6600" dirty="0">
              <a:latin typeface="Rockwell" panose="02060603020205020403" pitchFamily="18" charset="0"/>
            </a:endParaRPr>
          </a:p>
          <a:p>
            <a:endParaRPr lang="en-US" sz="4000" dirty="0">
              <a:solidFill>
                <a:srgbClr val="6365F1"/>
              </a:solidFill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2900" y="571500"/>
            <a:ext cx="17602200" cy="1531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600" dirty="0">
                <a:solidFill>
                  <a:srgbClr val="6365F1"/>
                </a:solidFill>
                <a:latin typeface="Rockwell" panose="02060603020205020403" pitchFamily="18" charset="0"/>
              </a:rPr>
              <a:t>Problem </a:t>
            </a:r>
            <a:r>
              <a:rPr lang="en-US" sz="8800" dirty="0">
                <a:solidFill>
                  <a:srgbClr val="6365F1"/>
                </a:solidFill>
                <a:latin typeface="Canva Sans Bold"/>
              </a:rPr>
              <a:t> </a:t>
            </a:r>
            <a:r>
              <a:rPr lang="en-US" sz="9600" dirty="0">
                <a:solidFill>
                  <a:srgbClr val="6365F1"/>
                </a:solidFill>
                <a:latin typeface="Rockwell" panose="02060603020205020403" pitchFamily="18" charset="0"/>
              </a:rPr>
              <a:t>Statement</a:t>
            </a:r>
            <a:endParaRPr lang="en-US" sz="8800" dirty="0">
              <a:solidFill>
                <a:srgbClr val="6365F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A28AF-84C5-0529-C246-526BF7EBF034}"/>
              </a:ext>
            </a:extLst>
          </p:cNvPr>
          <p:cNvSpPr txBox="1"/>
          <p:nvPr/>
        </p:nvSpPr>
        <p:spPr>
          <a:xfrm>
            <a:off x="685800" y="4020553"/>
            <a:ext cx="16916400" cy="4462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779"/>
              </a:lnSpc>
            </a:pPr>
            <a:r>
              <a:rPr lang="en-US" sz="7200" dirty="0">
                <a:solidFill>
                  <a:srgbClr val="000000"/>
                </a:solidFill>
                <a:latin typeface="Rockwell" panose="02060603020205020403" pitchFamily="18" charset="0"/>
              </a:rPr>
              <a:t>To develop an online integrated</a:t>
            </a:r>
          </a:p>
          <a:p>
            <a:pPr algn="ctr">
              <a:lnSpc>
                <a:spcPts val="4779"/>
              </a:lnSpc>
            </a:pPr>
            <a:endParaRPr lang="en-US" sz="7200" dirty="0">
              <a:solidFill>
                <a:srgbClr val="000000"/>
              </a:solidFill>
              <a:latin typeface="Rockwell" panose="02060603020205020403" pitchFamily="18" charset="0"/>
            </a:endParaRPr>
          </a:p>
          <a:p>
            <a:pPr algn="ctr">
              <a:lnSpc>
                <a:spcPts val="4779"/>
              </a:lnSpc>
            </a:pPr>
            <a:r>
              <a:rPr lang="en-US" sz="7200" dirty="0">
                <a:solidFill>
                  <a:srgbClr val="000000"/>
                </a:solidFill>
                <a:latin typeface="Rockwell" panose="02060603020205020403" pitchFamily="18" charset="0"/>
              </a:rPr>
              <a:t>platform for projects taken up by the </a:t>
            </a:r>
          </a:p>
          <a:p>
            <a:pPr algn="ctr">
              <a:lnSpc>
                <a:spcPts val="4779"/>
              </a:lnSpc>
            </a:pPr>
            <a:endParaRPr lang="en-US" sz="7200" dirty="0">
              <a:solidFill>
                <a:srgbClr val="000000"/>
              </a:solidFill>
              <a:latin typeface="Rockwell" panose="02060603020205020403" pitchFamily="18" charset="0"/>
            </a:endParaRPr>
          </a:p>
          <a:p>
            <a:pPr algn="ctr">
              <a:lnSpc>
                <a:spcPts val="4779"/>
              </a:lnSpc>
            </a:pPr>
            <a:r>
              <a:rPr lang="en-US" sz="7200" dirty="0">
                <a:solidFill>
                  <a:srgbClr val="000000"/>
                </a:solidFill>
                <a:latin typeface="Rockwell" panose="02060603020205020403" pitchFamily="18" charset="0"/>
              </a:rPr>
              <a:t>students of various</a:t>
            </a:r>
          </a:p>
          <a:p>
            <a:pPr algn="ctr">
              <a:lnSpc>
                <a:spcPts val="4779"/>
              </a:lnSpc>
            </a:pPr>
            <a:endParaRPr lang="en-US" sz="7200" dirty="0">
              <a:solidFill>
                <a:srgbClr val="000000"/>
              </a:solidFill>
              <a:latin typeface="Rockwell" panose="02060603020205020403" pitchFamily="18" charset="0"/>
            </a:endParaRPr>
          </a:p>
          <a:p>
            <a:pPr algn="ctr">
              <a:lnSpc>
                <a:spcPts val="4779"/>
              </a:lnSpc>
            </a:pPr>
            <a:r>
              <a:rPr lang="en-US" sz="7200" dirty="0">
                <a:solidFill>
                  <a:srgbClr val="000000"/>
                </a:solidFill>
                <a:latin typeface="Rockwell" panose="02060603020205020403" pitchFamily="18" charset="0"/>
              </a:rPr>
              <a:t>universities/colleges.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38700" y="419100"/>
            <a:ext cx="8610600" cy="15282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600" dirty="0">
                <a:solidFill>
                  <a:srgbClr val="6365F1"/>
                </a:solidFill>
                <a:latin typeface="Rockwell" panose="02060603020205020403" pitchFamily="18" charset="0"/>
              </a:rPr>
              <a:t>Real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7AA64-CE1D-25F6-F2A3-5200768BB3C2}"/>
              </a:ext>
            </a:extLst>
          </p:cNvPr>
          <p:cNvSpPr txBox="1"/>
          <p:nvPr/>
        </p:nvSpPr>
        <p:spPr>
          <a:xfrm>
            <a:off x="838200" y="2705100"/>
            <a:ext cx="1638300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About </a:t>
            </a:r>
            <a:r>
              <a:rPr lang="en-US" sz="5400" dirty="0">
                <a:solidFill>
                  <a:srgbClr val="6365F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56000</a:t>
            </a:r>
            <a:r>
              <a:rPr lang="en-US" sz="54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higher educational institutions in </a:t>
            </a:r>
            <a:r>
              <a:rPr lang="en-US" sz="5400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54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ndia 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 </a:t>
            </a:r>
            <a:r>
              <a:rPr lang="en-US" sz="5400" dirty="0">
                <a:solidFill>
                  <a:srgbClr val="6365F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crores </a:t>
            </a:r>
            <a:r>
              <a:rPr lang="en-US" sz="54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projects are made by students every year.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54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Many </a:t>
            </a:r>
            <a:r>
              <a:rPr lang="en-IN" sz="5400" dirty="0">
                <a:solidFill>
                  <a:srgbClr val="6365F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innovative projects </a:t>
            </a:r>
            <a:r>
              <a:rPr lang="en-IN" sz="54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 by students in various Institutions often </a:t>
            </a:r>
            <a:r>
              <a:rPr lang="en-IN" sz="5400" dirty="0">
                <a:solidFill>
                  <a:srgbClr val="6365F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remain hidden </a:t>
            </a:r>
            <a:r>
              <a:rPr lang="en-IN" sz="54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IN" sz="5400" dirty="0">
                <a:solidFill>
                  <a:srgbClr val="6365F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inaccessible.</a:t>
            </a:r>
            <a:endParaRPr lang="en-IN" sz="54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5400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Unavailability of  Trusted Project website .</a:t>
            </a:r>
            <a:endParaRPr lang="en-US" sz="54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96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870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10200" y="495300"/>
            <a:ext cx="7239794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600" dirty="0">
                <a:solidFill>
                  <a:srgbClr val="6365F1"/>
                </a:solidFill>
                <a:latin typeface="Rockwell" panose="02060603020205020403" pitchFamily="18" charset="0"/>
              </a:rPr>
              <a:t>Our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150F6-A4EC-C869-077C-BAA10730399A}"/>
              </a:ext>
            </a:extLst>
          </p:cNvPr>
          <p:cNvSpPr txBox="1"/>
          <p:nvPr/>
        </p:nvSpPr>
        <p:spPr>
          <a:xfrm>
            <a:off x="609600" y="2312730"/>
            <a:ext cx="175260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6000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6000" kern="100" dirty="0">
                <a:solidFill>
                  <a:srgbClr val="6365F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National-Level Project Repository </a:t>
            </a:r>
            <a:r>
              <a:rPr lang="en-IN" sz="6000" kern="1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website.</a:t>
            </a:r>
            <a:endParaRPr lang="en-IN" sz="6000" dirty="0"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6000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</a:t>
            </a:r>
            <a:r>
              <a:rPr lang="en-IN" sz="60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educing duplication of efforts through </a:t>
            </a:r>
            <a:r>
              <a:rPr lang="en-IN" sz="6000" dirty="0">
                <a:solidFill>
                  <a:srgbClr val="6365F1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sz="6000" dirty="0">
                <a:solidFill>
                  <a:srgbClr val="6365F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lagiarism  Checker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6000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Project </a:t>
            </a:r>
            <a:r>
              <a:rPr lang="en-IN" sz="6000" dirty="0">
                <a:solidFill>
                  <a:srgbClr val="6365F1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Summary.</a:t>
            </a:r>
            <a:endParaRPr lang="en-IN" sz="6000" dirty="0"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6000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6000" dirty="0">
                <a:solidFill>
                  <a:srgbClr val="6365F1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 filter </a:t>
            </a:r>
            <a:r>
              <a:rPr lang="en-IN" sz="6000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different category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6000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Different sections for </a:t>
            </a:r>
            <a:r>
              <a:rPr lang="en-IN" sz="6000" dirty="0">
                <a:solidFill>
                  <a:srgbClr val="6365F1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 </a:t>
            </a:r>
            <a:r>
              <a:rPr lang="en-IN" sz="6000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sz="6000" dirty="0">
                <a:solidFill>
                  <a:srgbClr val="6365F1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PDF </a:t>
            </a:r>
            <a:r>
              <a:rPr lang="en-IN" sz="6000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6000" dirty="0">
                <a:solidFill>
                  <a:srgbClr val="6365F1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images</a:t>
            </a:r>
            <a:r>
              <a:rPr lang="en-IN" sz="6000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  </a:t>
            </a:r>
            <a:r>
              <a:rPr lang="en-IN" sz="6000" dirty="0">
                <a:solidFill>
                  <a:srgbClr val="6365F1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download</a:t>
            </a:r>
            <a:r>
              <a:rPr lang="en-IN" sz="6000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options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6000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Signup and </a:t>
            </a:r>
            <a:r>
              <a:rPr lang="en-IN" sz="6000" dirty="0">
                <a:solidFill>
                  <a:srgbClr val="6365F1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en-IN" sz="6000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en-IN" sz="6000" dirty="0">
                <a:solidFill>
                  <a:srgbClr val="6365F1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Institutes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0" dirty="0"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07794" y="-266700"/>
            <a:ext cx="6882819" cy="1932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47"/>
              </a:lnSpc>
            </a:pPr>
            <a:r>
              <a:rPr lang="en-US" sz="9600" dirty="0">
                <a:solidFill>
                  <a:srgbClr val="6365F1"/>
                </a:solidFill>
                <a:latin typeface="Rockwell" panose="02060603020205020403" pitchFamily="18" charset="0"/>
              </a:rPr>
              <a:t>Use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3AA73-6953-6F60-BC83-3C03A227742F}"/>
              </a:ext>
            </a:extLst>
          </p:cNvPr>
          <p:cNvSpPr txBox="1"/>
          <p:nvPr/>
        </p:nvSpPr>
        <p:spPr>
          <a:xfrm>
            <a:off x="743404" y="1910138"/>
            <a:ext cx="16611600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5400" kern="100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sz="5400" kern="1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esource can be tapped by industries, </a:t>
            </a:r>
            <a:r>
              <a:rPr lang="en-IN" sz="5400" kern="100" dirty="0">
                <a:solidFill>
                  <a:srgbClr val="6365F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policymakers </a:t>
            </a:r>
            <a:r>
              <a:rPr lang="en-IN" sz="5400" kern="1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institutions for </a:t>
            </a:r>
            <a:r>
              <a:rPr lang="en-IN" sz="5400" kern="100" dirty="0">
                <a:solidFill>
                  <a:srgbClr val="6365F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</a:t>
            </a:r>
            <a:r>
              <a:rPr lang="en-IN" sz="5400" kern="1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5400" kern="100" dirty="0">
                <a:solidFill>
                  <a:srgbClr val="6365F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</a:t>
            </a:r>
            <a:r>
              <a:rPr lang="en-IN" sz="5400" kern="1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purposes.</a:t>
            </a:r>
            <a:endParaRPr lang="en-IN" sz="5400" dirty="0"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5400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Helping in </a:t>
            </a:r>
            <a:r>
              <a:rPr lang="en-IN" sz="5400" dirty="0">
                <a:solidFill>
                  <a:srgbClr val="6365F1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 pollination</a:t>
            </a:r>
            <a:r>
              <a:rPr lang="en-IN" sz="5400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IN" sz="5400" dirty="0">
                <a:solidFill>
                  <a:srgbClr val="6365F1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ideas</a:t>
            </a:r>
            <a:r>
              <a:rPr lang="en-IN" sz="5400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among students and researchers.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Anyone can </a:t>
            </a:r>
            <a:r>
              <a:rPr lang="en-US" sz="5400" dirty="0">
                <a:solidFill>
                  <a:srgbClr val="6365F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</a:t>
            </a:r>
            <a:r>
              <a:rPr lang="en-US" sz="54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these projects ,they can read and </a:t>
            </a:r>
            <a:r>
              <a:rPr lang="en-US" sz="5400" dirty="0">
                <a:solidFill>
                  <a:srgbClr val="6365F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download</a:t>
            </a:r>
            <a:r>
              <a:rPr lang="en-US" sz="54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data from any part of world.</a:t>
            </a:r>
            <a:endParaRPr lang="en-IN" sz="19900" dirty="0"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5400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IN" sz="54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elping in </a:t>
            </a:r>
            <a:r>
              <a:rPr lang="en-IN" sz="5400" dirty="0">
                <a:solidFill>
                  <a:srgbClr val="6365F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peer learning </a:t>
            </a:r>
            <a:r>
              <a:rPr lang="en-IN" sz="54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research.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5400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National level knowledge repository.</a:t>
            </a:r>
            <a:endParaRPr lang="en-IN" sz="5400" kern="1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0A32BC0-268E-485A-8A46-347912938006}"/>
              </a:ext>
            </a:extLst>
          </p:cNvPr>
          <p:cNvSpPr txBox="1"/>
          <p:nvPr/>
        </p:nvSpPr>
        <p:spPr>
          <a:xfrm>
            <a:off x="2133600" y="3848100"/>
            <a:ext cx="13030200" cy="2240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147"/>
              </a:lnSpc>
            </a:pPr>
            <a:r>
              <a:rPr lang="en-US" sz="19900" dirty="0">
                <a:solidFill>
                  <a:srgbClr val="6365F1"/>
                </a:solidFill>
                <a:latin typeface="Rockwell" panose="02060603020205020403" pitchFamily="18" charset="0"/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317661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245</Words>
  <Application>Microsoft Office PowerPoint</Application>
  <PresentationFormat>Custom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Rockwell</vt:lpstr>
      <vt:lpstr>Arial</vt:lpstr>
      <vt:lpstr>Calibri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and Minimal Portfolio Presentation</dc:title>
  <cp:lastModifiedBy>ABHYUDAY PATEL</cp:lastModifiedBy>
  <cp:revision>4</cp:revision>
  <dcterms:created xsi:type="dcterms:W3CDTF">2006-08-16T00:00:00Z</dcterms:created>
  <dcterms:modified xsi:type="dcterms:W3CDTF">2023-09-25T04:35:47Z</dcterms:modified>
  <dc:identifier>DAFu5gd-7MM</dc:identifier>
</cp:coreProperties>
</file>