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69" d="100"/>
          <a:sy n="69" d="100"/>
        </p:scale>
        <p:origin x="2172" y="6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2" y="1753437"/>
              <a:ext cx="459599" cy="2952978"/>
              <a:chOff x="5427640" y="1844409"/>
              <a:chExt cx="460134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0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baseline="-25000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1954807" y="281256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7AA2A-E4C0-488D-A26F-E78F090EABF0}"/>
              </a:ext>
            </a:extLst>
          </p:cNvPr>
          <p:cNvSpPr txBox="1"/>
          <p:nvPr/>
        </p:nvSpPr>
        <p:spPr>
          <a:xfrm>
            <a:off x="3820680" y="3198167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D7B5B-4C35-4BA6-8F2A-A1A01413C4AD}"/>
              </a:ext>
            </a:extLst>
          </p:cNvPr>
          <p:cNvSpPr txBox="1"/>
          <p:nvPr/>
        </p:nvSpPr>
        <p:spPr>
          <a:xfrm>
            <a:off x="3789076" y="3762867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58D23-DE4B-4628-B0AB-E885B21872A2}"/>
              </a:ext>
            </a:extLst>
          </p:cNvPr>
          <p:cNvSpPr txBox="1"/>
          <p:nvPr/>
        </p:nvSpPr>
        <p:spPr>
          <a:xfrm>
            <a:off x="3765452" y="4213452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09DC4-7059-4657-AB6A-51B15A78A387}"/>
              </a:ext>
            </a:extLst>
          </p:cNvPr>
          <p:cNvSpPr txBox="1"/>
          <p:nvPr/>
        </p:nvSpPr>
        <p:spPr>
          <a:xfrm>
            <a:off x="3807087" y="4738423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81AD-2831-4F87-B486-C8D3E4C0B6D0}"/>
              </a:ext>
            </a:extLst>
          </p:cNvPr>
          <p:cNvSpPr txBox="1"/>
          <p:nvPr/>
        </p:nvSpPr>
        <p:spPr>
          <a:xfrm>
            <a:off x="3796330" y="5270336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CCBFC1-BBCD-493C-890C-F2AF8FF7CF28}"/>
              </a:ext>
            </a:extLst>
          </p:cNvPr>
          <p:cNvSpPr txBox="1"/>
          <p:nvPr/>
        </p:nvSpPr>
        <p:spPr>
          <a:xfrm>
            <a:off x="5119367" y="2786063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B1B26-E224-47AA-9BF8-323FA1F7F541}"/>
              </a:ext>
            </a:extLst>
          </p:cNvPr>
          <p:cNvSpPr txBox="1"/>
          <p:nvPr/>
        </p:nvSpPr>
        <p:spPr>
          <a:xfrm>
            <a:off x="5135169" y="3211512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460DF-8013-4F72-83E7-C0C87313B615}"/>
              </a:ext>
            </a:extLst>
          </p:cNvPr>
          <p:cNvSpPr txBox="1"/>
          <p:nvPr/>
        </p:nvSpPr>
        <p:spPr>
          <a:xfrm>
            <a:off x="5122568" y="3731568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DCB8D-9FB2-4037-8BB4-186EE29E0F67}"/>
              </a:ext>
            </a:extLst>
          </p:cNvPr>
          <p:cNvSpPr txBox="1"/>
          <p:nvPr/>
        </p:nvSpPr>
        <p:spPr>
          <a:xfrm>
            <a:off x="5135169" y="5303639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5803D-E0C2-473E-B87D-27FA7E46D2EB}"/>
              </a:ext>
            </a:extLst>
          </p:cNvPr>
          <p:cNvSpPr txBox="1"/>
          <p:nvPr/>
        </p:nvSpPr>
        <p:spPr>
          <a:xfrm>
            <a:off x="5080333" y="4658915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9FD501-BB96-4048-9133-6D7196053479}"/>
              </a:ext>
            </a:extLst>
          </p:cNvPr>
          <p:cNvSpPr txBox="1"/>
          <p:nvPr/>
        </p:nvSpPr>
        <p:spPr>
          <a:xfrm>
            <a:off x="5163667" y="4217730"/>
            <a:ext cx="109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250</Words>
  <Application>Microsoft Office PowerPoint</Application>
  <PresentationFormat>On-screen Show (4:3)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Kassaye, Feson R</cp:lastModifiedBy>
  <cp:revision>58</cp:revision>
  <cp:lastPrinted>2015-10-07T21:36:22Z</cp:lastPrinted>
  <dcterms:created xsi:type="dcterms:W3CDTF">2003-12-08T11:02:30Z</dcterms:created>
  <dcterms:modified xsi:type="dcterms:W3CDTF">2021-03-12T04:22:29Z</dcterms:modified>
</cp:coreProperties>
</file>