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embeddedFontLst>
    <p:embeddedFont>
      <p:font typeface="Bodoni" panose="020706030806060202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xyCdqoZIjqnowDnsA6m+dkr2R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1.fntdata" /><Relationship Id="rId26" Type="http://schemas.openxmlformats.org/officeDocument/2006/relationships/viewProps" Target="viewProps.xml" /><Relationship Id="rId3" Type="http://schemas.openxmlformats.org/officeDocument/2006/relationships/slide" Target="slides/slide1.xml" /><Relationship Id="rId21" Type="http://schemas.openxmlformats.org/officeDocument/2006/relationships/font" Target="fonts/font4.fntdata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notesMaster" Target="notesMasters/notesMaster1.xml" /><Relationship Id="rId25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customschemas.google.com/relationships/presentationmetadata" Target="metadata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8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font" Target="fonts/font2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3213" cy="231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528690eff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528690eff_0_5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8528690eff_0_52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528690eff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528690eff_0_5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28528690eff_0_53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" name="Google Shape;11;p13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1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862"/>
            </a:srgbClr>
          </a:solidFill>
          <a:ln>
            <a:noFill/>
          </a:ln>
        </p:spPr>
      </p:sp>
      <p:sp>
        <p:nvSpPr>
          <p:cNvPr id="13" name="Google Shape;13;p13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4" name="Google Shape;14;p13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2"/>
            </a:srgbClr>
          </a:solidFill>
          <a:ln>
            <a:noFill/>
          </a:ln>
        </p:spPr>
      </p:sp>
      <p:sp>
        <p:nvSpPr>
          <p:cNvPr id="15" name="Google Shape;15;p13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980"/>
            </a:srgbClr>
          </a:solidFill>
          <a:ln>
            <a:noFill/>
          </a:ln>
        </p:spPr>
      </p:sp>
      <p:sp>
        <p:nvSpPr>
          <p:cNvPr id="16" name="Google Shape;16;p13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980"/>
            </a:srgbClr>
          </a:solidFill>
          <a:ln>
            <a:noFill/>
          </a:ln>
        </p:spPr>
      </p:sp>
      <p:sp>
        <p:nvSpPr>
          <p:cNvPr id="17" name="Google Shape;17;p13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8" name="Google Shape;18;p13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2"/>
            </a:srgbClr>
          </a:solidFill>
          <a:ln>
            <a:noFill/>
          </a:ln>
        </p:spPr>
      </p:sp>
      <p:sp>
        <p:nvSpPr>
          <p:cNvPr id="19" name="Google Shape;19;p13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980"/>
            </a:srgbClr>
          </a:solidFill>
          <a:ln>
            <a:noFill/>
          </a:ln>
        </p:spPr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5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5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862"/>
            </a:srgbClr>
          </a:solidFill>
          <a:ln>
            <a:noFill/>
          </a:ln>
        </p:spPr>
      </p:sp>
      <p:sp>
        <p:nvSpPr>
          <p:cNvPr id="74" name="Google Shape;74;p15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75" name="Google Shape;75;p1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2"/>
            </a:srgbClr>
          </a:solidFill>
          <a:ln>
            <a:noFill/>
          </a:ln>
        </p:spPr>
      </p:sp>
      <p:sp>
        <p:nvSpPr>
          <p:cNvPr id="76" name="Google Shape;76;p15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980"/>
            </a:srgbClr>
          </a:solidFill>
          <a:ln>
            <a:noFill/>
          </a:ln>
        </p:spPr>
      </p:sp>
      <p:sp>
        <p:nvSpPr>
          <p:cNvPr id="77" name="Google Shape;77;p15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980"/>
            </a:srgbClr>
          </a:solidFill>
          <a:ln>
            <a:noFill/>
          </a:ln>
        </p:spPr>
      </p:sp>
      <p:sp>
        <p:nvSpPr>
          <p:cNvPr id="78" name="Google Shape;78;p15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79" name="Google Shape;79;p15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2"/>
            </a:srgbClr>
          </a:solidFill>
          <a:ln>
            <a:noFill/>
          </a:ln>
        </p:spPr>
      </p:sp>
      <p:sp>
        <p:nvSpPr>
          <p:cNvPr id="80" name="Google Shape;80;p15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980"/>
            </a:srgbClr>
          </a:solidFill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37" name="Google Shape;137;p1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38" name="Google Shape;138;p1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39" name="Google Shape;139;p1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41" name="Google Shape;141;p1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50" rIns="0" bIns="0" anchor="t" anchorCtr="0">
            <a:spAutoFit/>
          </a:bodyPr>
          <a:lstStyle/>
          <a:p>
            <a:pPr marL="32137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ABINAYA. V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NO: 312209885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DEPARTMENT:B. COM Bank Management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Valliammal College for Women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71" name="Google Shape;27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0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75" name="Google Shape;275;p10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DATA COLLECTION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*Identification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*Gathering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*Preparation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DATA CLEANING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*Standarization dization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*Correction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*Validation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SUMMARY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Data analysis involves examining, transforming, and modeling data to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Extract insights , identify patterns, and support decisions-making.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83" name="Google Shape;283;p1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84" name="Google Shape;2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375" y="1262063"/>
            <a:ext cx="63627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28528690eff_0_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50" y="505775"/>
            <a:ext cx="8351100" cy="54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28528690eff_0_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00" y="616750"/>
            <a:ext cx="7644450" cy="5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* IN CONCLUSION, the employee data analysis conducted using Excel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Provided valuable insights into workforce trends enabling more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Infromed decision-making.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       The use of Excel allowed efficient data organization, visualization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and reporting,   ultimately helping to enhance HR strategies, improve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and employee satisfaction and optimize overall organizational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performance.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151" name="Google Shape;151;p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52" name="Google Shape;152;p2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" name="Google Shape;153;p2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4" name="Google Shape;154;p2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862"/>
              </a:srgbClr>
            </a:solidFill>
            <a:ln>
              <a:noFill/>
            </a:ln>
          </p:spPr>
        </p:sp>
        <p:sp>
          <p:nvSpPr>
            <p:cNvPr id="155" name="Google Shape;155;p2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56" name="Google Shape;156;p2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</p:sp>
        <p:sp>
          <p:nvSpPr>
            <p:cNvPr id="157" name="Google Shape;157;p2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980"/>
              </a:srgbClr>
            </a:solidFill>
            <a:ln>
              <a:noFill/>
            </a:ln>
          </p:spPr>
        </p:sp>
        <p:sp>
          <p:nvSpPr>
            <p:cNvPr id="158" name="Google Shape;158;p2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980"/>
              </a:srgbClr>
            </a:solidFill>
            <a:ln>
              <a:noFill/>
            </a:ln>
          </p:spPr>
        </p:sp>
        <p:sp>
          <p:nvSpPr>
            <p:cNvPr id="159" name="Google Shape;159;p2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60" name="Google Shape;160;p2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</p:sp>
      </p:grpSp>
      <p:sp>
        <p:nvSpPr>
          <p:cNvPr id="161" name="Google Shape;161;p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980"/>
            </a:srgbClr>
          </a:solidFill>
          <a:ln>
            <a:noFill/>
          </a:ln>
        </p:spPr>
      </p:sp>
      <p:sp>
        <p:nvSpPr>
          <p:cNvPr id="162" name="Google Shape;162;p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63" name="Google Shape;163;p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64" name="Google Shape;164;p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65" name="Google Shape;165;p2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5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4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67" name="Google Shape;16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176" name="Google Shape;176;p3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77" name="Google Shape;177;p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8" name="Google Shape;178;p3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9" name="Google Shape;179;p3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862"/>
              </a:srgbClr>
            </a:solidFill>
            <a:ln>
              <a:noFill/>
            </a:ln>
          </p:spPr>
        </p:sp>
        <p:sp>
          <p:nvSpPr>
            <p:cNvPr id="180" name="Google Shape;180;p3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81" name="Google Shape;181;p3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</p:sp>
        <p:sp>
          <p:nvSpPr>
            <p:cNvPr id="182" name="Google Shape;182;p3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980"/>
              </a:srgbClr>
            </a:solidFill>
            <a:ln>
              <a:noFill/>
            </a:ln>
          </p:spPr>
        </p:sp>
        <p:sp>
          <p:nvSpPr>
            <p:cNvPr id="183" name="Google Shape;183;p3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980"/>
              </a:srgbClr>
            </a:solidFill>
            <a:ln>
              <a:noFill/>
            </a:ln>
          </p:spPr>
        </p:sp>
        <p:sp>
          <p:nvSpPr>
            <p:cNvPr id="184" name="Google Shape;184;p3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85" name="Google Shape;185;p3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</p:sp>
      </p:grpSp>
      <p:sp>
        <p:nvSpPr>
          <p:cNvPr id="186" name="Google Shape;186;p3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980"/>
            </a:srgbClr>
          </a:solidFill>
          <a:ln>
            <a:noFill/>
          </a:ln>
        </p:spPr>
      </p:sp>
      <p:sp>
        <p:nvSpPr>
          <p:cNvPr id="187" name="Google Shape;187;p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89" name="Google Shape;189;p3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pic>
        <p:nvPicPr>
          <p:cNvPr id="190" name="Google Shape;1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92" name="Google Shape;19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3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4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202" name="Google Shape;202;p4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203" name="Google Shape;203;p4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04" name="Google Shape;20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06" name="Google Shape;206;p4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5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sz="4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.  Utilize Excel to efficently analyse employee data by leveraging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Function such as PIVOT TABLES, nad conditional formating.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.   The enables the identification of key trends, such as current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Employees rates, performance levels.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Desicion-making processes by visualization this data through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Pie chart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5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215" name="Google Shape;215;p5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216" name="Google Shape;216;p5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17" name="Google Shape;21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5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19" name="Google Shape;219;p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5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sz="4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This project focuses on analysing employee data to identify trends and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And insights that can drive better decision.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Excel will be used to clean, organize, and visuzalise kry metrics such 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Employee demographics, performance, and rention rates.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The analysis will highlights areas of improvemnet in workforce management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Helping to optimize resource allocation.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Outcomes will iclude detailed reports and dashboard for management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Review.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The finding aim to support stratergic planning.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29" name="Google Shape;229;p6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30" name="Google Shape;230;p6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231" name="Google Shape;231;p6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5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The end users of the employee data employee data analysis are HR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Managers team leads and senior management.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600">
            <a:off x="1534680" y="3163320"/>
            <a:ext cx="6990480" cy="28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7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42" name="Google Shape;242;p7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43" name="Google Shape;243;p7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244" name="Google Shape;244;p7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 AND ITS VALUE PROPOSITION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Conditional formatting – highligths missing cells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Filter – helps to remove the empty cells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Formulas – helps to identify the performance of emloyees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Pivot table – helps summarize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Pie chart – shows the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Description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368000" y="1702440"/>
            <a:ext cx="518364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1. Employee ID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2. First name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3. Last name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4. Business unit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5. Employee classification type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6. Employee type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7. Gendor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8. Performance score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9. Current employee rate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10. Performance level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60" name="Google Shape;260;p9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61" name="Google Shape;261;p9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9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5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"WOW" IN OUR SOLUTION</a:t>
            </a:r>
            <a:endParaRPr sz="4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25" rIns="0" bIns="0" anchor="t" anchorCtr="0">
            <a:spAutoFit/>
          </a:bodyPr>
          <a:lstStyle/>
          <a:p>
            <a:pPr marL="38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2089550" y="1428725"/>
            <a:ext cx="10187400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67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level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Tables: Create a table in PPT to display the data. You can copy and paste the data from Excel into the table.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Charts: Use charts to visualize the data, such as: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Bar chart to show salary ranges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Pie chart to display the distribution of employees by location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Scatter plot to show the relationship between salary and location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Graphs: Use graphs to display the data, such as: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Histogram to show the distribution of salaries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Heat map to display the concentration of employees by location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Summary statistics: Calculate summary statistics (e.g., mean, median, range) for the data and present them in a PPT slide.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</a:rPr>
              <a:t>   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Konduru Narasimha</dc:creator>
  <cp:lastModifiedBy>Abinaya Venkatesh</cp:lastModifiedBy>
  <cp:revision>1</cp:revision>
  <dcterms:created xsi:type="dcterms:W3CDTF">2024-03-29T15:07:22Z</dcterms:created>
  <dcterms:modified xsi:type="dcterms:W3CDTF">2024-08-30T13:30:25Z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