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110472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V.Abinathan</a:t>
            </a:r>
            <a:endParaRPr lang="en-US" sz="2400" dirty="0"/>
          </a:p>
          <a:p>
            <a:r>
              <a:rPr lang="en-US" sz="2400" dirty="0"/>
              <a:t>REGISTER NO AND NMID: 212402320/asunm1301212402320</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52DEAD95-0ADC-B77F-176B-44F8B01D4A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1400175"/>
            <a:ext cx="3954326" cy="5486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848600" y="79008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DB4B6691-6E0E-19C5-9E93-9339D8B9C20C}"/>
              </a:ext>
            </a:extLst>
          </p:cNvPr>
          <p:cNvSpPr txBox="1"/>
          <p:nvPr/>
        </p:nvSpPr>
        <p:spPr>
          <a:xfrm>
            <a:off x="685800" y="1676400"/>
            <a:ext cx="6858000" cy="3416320"/>
          </a:xfrm>
          <a:prstGeom prst="rect">
            <a:avLst/>
          </a:prstGeom>
          <a:noFill/>
        </p:spPr>
        <p:txBody>
          <a:bodyPr wrap="square" rtlCol="0">
            <a:spAutoFit/>
          </a:bodyPr>
          <a:lstStyle/>
          <a:p>
            <a:pPr algn="ctr"/>
            <a:r>
              <a:rPr lang="en-GB" sz="2400" dirty="0"/>
              <a:t>This portfolio website effectively presents personal and professional information in a visually appealing and user-friendly way. With its modern design, responsive layout, and interactive features, it offers an engaging experience for potential employers, clients, and collaborators. The site serves as a powerful digital tool to showcase skills, education, and achievements, helping to create a strong online presence and open up new opportunities.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971EE-5923-CC22-A09B-072E3D945078}"/>
              </a:ext>
            </a:extLst>
          </p:cNvPr>
          <p:cNvSpPr>
            <a:spLocks noGrp="1"/>
          </p:cNvSpPr>
          <p:nvPr>
            <p:ph type="title"/>
          </p:nvPr>
        </p:nvSpPr>
        <p:spPr/>
        <p:txBody>
          <a:bodyPr/>
          <a:lstStyle/>
          <a:p>
            <a:r>
              <a:rPr lang="en-IN" dirty="0"/>
              <a:t>GITHUB LINK</a:t>
            </a:r>
            <a:endParaRPr lang="en-US" dirty="0"/>
          </a:p>
        </p:txBody>
      </p:sp>
      <p:sp>
        <p:nvSpPr>
          <p:cNvPr id="4" name="TextBox 3">
            <a:extLst>
              <a:ext uri="{FF2B5EF4-FFF2-40B4-BE49-F238E27FC236}">
                <a16:creationId xmlns:a16="http://schemas.microsoft.com/office/drawing/2014/main" id="{E2C0E711-0683-F4AC-BCE5-93389F6D35CA}"/>
              </a:ext>
            </a:extLst>
          </p:cNvPr>
          <p:cNvSpPr txBox="1"/>
          <p:nvPr/>
        </p:nvSpPr>
        <p:spPr>
          <a:xfrm>
            <a:off x="2417194" y="2414524"/>
            <a:ext cx="6104386" cy="646331"/>
          </a:xfrm>
          <a:prstGeom prst="rect">
            <a:avLst/>
          </a:prstGeom>
          <a:noFill/>
        </p:spPr>
        <p:txBody>
          <a:bodyPr wrap="square">
            <a:spAutoFit/>
          </a:bodyPr>
          <a:lstStyle/>
          <a:p>
            <a:r>
              <a:rPr lang="en-US" dirty="0"/>
              <a:t>https://github.com/Abi-24H122/TNSDC-FWD-DIGITALPORTFOLIO-.git</a:t>
            </a:r>
          </a:p>
        </p:txBody>
      </p:sp>
      <p:sp>
        <p:nvSpPr>
          <p:cNvPr id="5" name="TextBox 4">
            <a:extLst>
              <a:ext uri="{FF2B5EF4-FFF2-40B4-BE49-F238E27FC236}">
                <a16:creationId xmlns:a16="http://schemas.microsoft.com/office/drawing/2014/main" id="{E7765462-0F3B-1821-9361-12A9C78FB714}"/>
              </a:ext>
            </a:extLst>
          </p:cNvPr>
          <p:cNvSpPr txBox="1"/>
          <p:nvPr/>
        </p:nvSpPr>
        <p:spPr>
          <a:xfrm>
            <a:off x="2417194" y="3408415"/>
            <a:ext cx="6104386" cy="923330"/>
          </a:xfrm>
          <a:prstGeom prst="rect">
            <a:avLst/>
          </a:prstGeom>
          <a:noFill/>
        </p:spPr>
        <p:txBody>
          <a:bodyPr wrap="square">
            <a:spAutoFit/>
          </a:bodyPr>
          <a:lstStyle/>
          <a:p>
            <a:r>
              <a:rPr lang="en-US" dirty="0"/>
              <a:t>https://github.com/Abi-24H122/TNSDC-FWD-DIGITALPORTFOLIO-/blob/36ee670ff336cd2f5e90188218ce13051424b1ab/abi.html</a:t>
            </a:r>
          </a:p>
        </p:txBody>
      </p:sp>
    </p:spTree>
    <p:extLst>
      <p:ext uri="{BB962C8B-B14F-4D97-AF65-F5344CB8AC3E}">
        <p14:creationId xmlns:p14="http://schemas.microsoft.com/office/powerpoint/2010/main" val="228247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3802110-D85A-D5A1-FB81-FF0D2B4A782C}"/>
              </a:ext>
            </a:extLst>
          </p:cNvPr>
          <p:cNvSpPr txBox="1"/>
          <p:nvPr/>
        </p:nvSpPr>
        <p:spPr>
          <a:xfrm>
            <a:off x="3262033" y="2330412"/>
            <a:ext cx="4389059" cy="1754326"/>
          </a:xfrm>
          <a:prstGeom prst="rect">
            <a:avLst/>
          </a:prstGeom>
          <a:noFill/>
        </p:spPr>
        <p:txBody>
          <a:bodyPr wrap="square" rtlCol="0">
            <a:spAutoFit/>
          </a:bodyPr>
          <a:lstStyle/>
          <a:p>
            <a:r>
              <a:rPr lang="en-GB" sz="5400" b="1" dirty="0">
                <a:latin typeface="Algerian" panose="04020705040A02060702" pitchFamily="82" charset="0"/>
              </a:rPr>
              <a:t>	</a:t>
            </a:r>
            <a:r>
              <a:rPr lang="en-IN" sz="5400" b="1">
                <a:latin typeface="Algerian" panose="04020705040A02060702" pitchFamily="82" charset="0"/>
              </a:rPr>
              <a:t>Digital </a:t>
            </a:r>
            <a:r>
              <a:rPr lang="en-GB" sz="5400" b="1">
                <a:latin typeface="Algerian" panose="04020705040A02060702" pitchFamily="82" charset="0"/>
              </a:rPr>
              <a:t>PORTFOLIO</a:t>
            </a:r>
            <a:endParaRPr lang="en-IN" sz="5400" b="1"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895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109131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808A229-516A-BCD0-589B-1AD588796DA8}"/>
              </a:ext>
            </a:extLst>
          </p:cNvPr>
          <p:cNvSpPr txBox="1"/>
          <p:nvPr/>
        </p:nvSpPr>
        <p:spPr>
          <a:xfrm>
            <a:off x="834072" y="1573828"/>
            <a:ext cx="7010400" cy="3785652"/>
          </a:xfrm>
          <a:prstGeom prst="rect">
            <a:avLst/>
          </a:prstGeom>
          <a:noFill/>
        </p:spPr>
        <p:txBody>
          <a:bodyPr wrap="square" rtlCol="0">
            <a:spAutoFit/>
          </a:bodyPr>
          <a:lstStyle/>
          <a:p>
            <a:pPr algn="ctr"/>
            <a:r>
              <a:rPr lang="en-GB" sz="2400" dirty="0">
                <a:latin typeface="Agency FB" panose="020B0503020202020204" pitchFamily="34" charset="0"/>
              </a:rPr>
              <a:t>In today’s competitive digital landscape, professionals often struggle to showcase their skills, qualifications, and achievements in a visually engaging and accessible way. Traditional resumes lack interactivity and fail to reflect a candidate’s personality or creativity</a:t>
            </a:r>
            <a:r>
              <a:rPr lang="en-GB" sz="2400" dirty="0"/>
              <a:t>.</a:t>
            </a:r>
          </a:p>
          <a:p>
            <a:pPr algn="ctr"/>
            <a:endParaRPr lang="en-GB" sz="2400" dirty="0"/>
          </a:p>
          <a:p>
            <a:pPr algn="ctr"/>
            <a:r>
              <a:rPr lang="en-GB" sz="2400" dirty="0">
                <a:latin typeface="Agency FB" panose="020B0503020202020204" pitchFamily="34" charset="0"/>
              </a:rPr>
              <a:t>This portfolio website aims to solve that problem by providing a modern, responsive, and personalized online presence that highlights the individual’s bio-data, education, skills, and certifications. It enables recruiters, collaborators, or clients to quickly assess the individual’s capabilities through an elegant and professional user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906310" y="9003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9D0A7BF3-7476-4F09-3188-1293DD7C50AE}"/>
              </a:ext>
            </a:extLst>
          </p:cNvPr>
          <p:cNvSpPr txBox="1"/>
          <p:nvPr/>
        </p:nvSpPr>
        <p:spPr>
          <a:xfrm>
            <a:off x="667310" y="1987289"/>
            <a:ext cx="7239000" cy="4524315"/>
          </a:xfrm>
          <a:prstGeom prst="rect">
            <a:avLst/>
          </a:prstGeom>
          <a:noFill/>
        </p:spPr>
        <p:txBody>
          <a:bodyPr wrap="square" rtlCol="0">
            <a:spAutoFit/>
          </a:bodyPr>
          <a:lstStyle/>
          <a:p>
            <a:pPr algn="ctr"/>
            <a:r>
              <a:rPr lang="en-GB" dirty="0">
                <a:latin typeface="Aptos Display" panose="020B0004020202020204" pitchFamily="34" charset="0"/>
              </a:rPr>
              <a:t>This project involves designing and developing a personal portfolio website that serves as a comprehensive digital resume and showcase. The goal is to create a visually appealing and user-friendly platform that highlights key personal and professional information, such as bio data, educational background, skills, and certifications.</a:t>
            </a:r>
          </a:p>
          <a:p>
            <a:pPr algn="ctr"/>
            <a:endParaRPr lang="en-GB" dirty="0"/>
          </a:p>
          <a:p>
            <a:pPr algn="ctr"/>
            <a:r>
              <a:rPr lang="en-GB" dirty="0">
                <a:latin typeface="Aptos Display" panose="020B0004020202020204" pitchFamily="34" charset="0"/>
              </a:rPr>
              <a:t>The website is built using HTML and CSS, featuring a responsive design that adapts seamlessly across devices, from desktops to mobile phones. It incorporates modern web design principles, including clean typography, intuitive navigation, and interactive elements like hover effects to enhance user engagement.</a:t>
            </a:r>
          </a:p>
          <a:p>
            <a:pPr algn="ctr"/>
            <a:endParaRPr lang="en-GB" dirty="0"/>
          </a:p>
          <a:p>
            <a:pPr algn="ctr"/>
            <a:r>
              <a:rPr lang="en-GB" dirty="0">
                <a:latin typeface="Aptos Display" panose="020B0004020202020204" pitchFamily="34" charset="0"/>
              </a:rPr>
              <a:t>By using a fixed background image with an overlay container, the design balances aesthetics with readability. The portfolio aims to provide a professional yet approachable online presence that can help attract potential employers, clients, or collaborators</a:t>
            </a:r>
            <a:r>
              <a:rPr lang="en-GB"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01037"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FB32AD56-C19B-47BB-3BA5-DBF559C0F364}"/>
              </a:ext>
            </a:extLst>
          </p:cNvPr>
          <p:cNvSpPr txBox="1"/>
          <p:nvPr/>
        </p:nvSpPr>
        <p:spPr>
          <a:xfrm>
            <a:off x="723900" y="1581210"/>
            <a:ext cx="7467600" cy="4801314"/>
          </a:xfrm>
          <a:prstGeom prst="rect">
            <a:avLst/>
          </a:prstGeom>
          <a:noFill/>
        </p:spPr>
        <p:txBody>
          <a:bodyPr wrap="square" rtlCol="0">
            <a:spAutoFit/>
          </a:bodyPr>
          <a:lstStyle/>
          <a:p>
            <a:r>
              <a:rPr lang="en-GB" dirty="0"/>
              <a:t>The primary end users of this portfolio website include:</a:t>
            </a:r>
          </a:p>
          <a:p>
            <a:endParaRPr lang="en-GB" dirty="0"/>
          </a:p>
          <a:p>
            <a:r>
              <a:rPr lang="en-GB" sz="1600" b="1" dirty="0">
                <a:latin typeface="Arial" panose="020B0604020202020204" pitchFamily="34" charset="0"/>
                <a:cs typeface="Arial" panose="020B0604020202020204" pitchFamily="34" charset="0"/>
              </a:rPr>
              <a:t>POTENTIAL EMPLOYERS AND RECRUITERS</a:t>
            </a:r>
            <a:r>
              <a:rPr lang="en-GB" sz="1600" b="1" dirty="0"/>
              <a:t>:</a:t>
            </a:r>
            <a:r>
              <a:rPr lang="en-GB" dirty="0"/>
              <a:t> Looking to quickly assess qualifications, skills, and certifications to determine suitability for job roles.</a:t>
            </a:r>
          </a:p>
          <a:p>
            <a:endParaRPr lang="en-GB" dirty="0"/>
          </a:p>
          <a:p>
            <a:r>
              <a:rPr lang="en-GB" sz="1600" b="1" dirty="0">
                <a:latin typeface="Arial" panose="020B0604020202020204" pitchFamily="34" charset="0"/>
                <a:cs typeface="Arial" panose="020B0604020202020204" pitchFamily="34" charset="0"/>
              </a:rPr>
              <a:t>CLIENTS AND COLLABORATERS</a:t>
            </a:r>
            <a:r>
              <a:rPr lang="en-GB" b="1" dirty="0"/>
              <a:t>:</a:t>
            </a:r>
            <a:r>
              <a:rPr lang="en-GB" dirty="0"/>
              <a:t> Interested in evaluating expertise and previous achievements before engaging in projects or partnerships.</a:t>
            </a:r>
          </a:p>
          <a:p>
            <a:endParaRPr lang="en-GB" dirty="0"/>
          </a:p>
          <a:p>
            <a:r>
              <a:rPr lang="en-GB" sz="1600" b="1" dirty="0">
                <a:latin typeface="Arial" panose="020B0604020202020204" pitchFamily="34" charset="0"/>
                <a:cs typeface="Arial" panose="020B0604020202020204" pitchFamily="34" charset="0"/>
              </a:rPr>
              <a:t>ACADEMIC INSTITUTIONS OR MENTORS</a:t>
            </a:r>
            <a:r>
              <a:rPr lang="en-GB" b="1" dirty="0"/>
              <a:t>:</a:t>
            </a:r>
            <a:r>
              <a:rPr lang="en-GB" dirty="0"/>
              <a:t> Reviewing educational background and accomplishments for scholarship or mentorship opportunities.</a:t>
            </a:r>
          </a:p>
          <a:p>
            <a:endParaRPr lang="en-GB" dirty="0"/>
          </a:p>
          <a:p>
            <a:r>
              <a:rPr lang="en-GB" sz="1600" b="1" dirty="0">
                <a:latin typeface="Arial" panose="020B0604020202020204" pitchFamily="34" charset="0"/>
                <a:cs typeface="Arial" panose="020B0604020202020204" pitchFamily="34" charset="0"/>
              </a:rPr>
              <a:t>NETWORKING CONTACTS</a:t>
            </a:r>
            <a:r>
              <a:rPr lang="en-GB" b="1" dirty="0"/>
              <a:t>:</a:t>
            </a:r>
            <a:r>
              <a:rPr lang="en-GB" dirty="0"/>
              <a:t> Friends, colleagues, or industry professionals who want to learn more about the individual’s professional profile.</a:t>
            </a:r>
          </a:p>
          <a:p>
            <a:endParaRPr lang="en-GB" dirty="0"/>
          </a:p>
          <a:p>
            <a:r>
              <a:rPr lang="en-GB" sz="1600" b="1" dirty="0">
                <a:latin typeface="Arial" panose="020B0604020202020204" pitchFamily="34" charset="0"/>
                <a:cs typeface="Arial" panose="020B0604020202020204" pitchFamily="34" charset="0"/>
              </a:rPr>
              <a:t>THE PORTFOLIO OWNER</a:t>
            </a:r>
            <a:r>
              <a:rPr lang="en-GB" b="1" dirty="0"/>
              <a:t>:</a:t>
            </a:r>
            <a:r>
              <a:rPr lang="en-GB" dirty="0"/>
              <a:t> Using the site as a personal digital showcase and tool to manage and present career information professionally.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0377488" y="4917144"/>
            <a:ext cx="1814512" cy="1876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924800" y="930910"/>
            <a:ext cx="161925" cy="243205"/>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20999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8A42ABB1-FFC7-4037-6B94-9501BC6A581D}"/>
              </a:ext>
            </a:extLst>
          </p:cNvPr>
          <p:cNvSpPr txBox="1"/>
          <p:nvPr/>
        </p:nvSpPr>
        <p:spPr>
          <a:xfrm>
            <a:off x="105727" y="802152"/>
            <a:ext cx="9576435" cy="2308324"/>
          </a:xfrm>
          <a:prstGeom prst="rect">
            <a:avLst/>
          </a:prstGeom>
          <a:noFill/>
        </p:spPr>
        <p:txBody>
          <a:bodyPr wrap="square" rtlCol="0">
            <a:spAutoFit/>
          </a:bodyPr>
          <a:lstStyle/>
          <a:p>
            <a:r>
              <a:rPr lang="en-GB" b="1" dirty="0"/>
              <a:t>Tools:</a:t>
            </a:r>
            <a:endParaRPr lang="en-GB" dirty="0"/>
          </a:p>
          <a:p>
            <a:r>
              <a:rPr lang="en-GB" b="1" dirty="0"/>
              <a:t>HTML5:</a:t>
            </a:r>
            <a:r>
              <a:rPr lang="en-GB" dirty="0"/>
              <a:t> To structure the content of the portfolio, including sections for bio data, education, skills, and certificates.</a:t>
            </a:r>
          </a:p>
          <a:p>
            <a:r>
              <a:rPr lang="en-GB" b="1" dirty="0"/>
              <a:t>CSS3:</a:t>
            </a:r>
            <a:r>
              <a:rPr lang="en-GB" dirty="0"/>
              <a:t> For styling the webpage, including layout design, </a:t>
            </a:r>
            <a:r>
              <a:rPr lang="en-GB" dirty="0" err="1"/>
              <a:t>colors</a:t>
            </a:r>
            <a:r>
              <a:rPr lang="en-GB" dirty="0"/>
              <a:t>, typography, and responsive </a:t>
            </a:r>
            <a:r>
              <a:rPr lang="en-GB" dirty="0" err="1"/>
              <a:t>behavior</a:t>
            </a:r>
            <a:r>
              <a:rPr lang="en-GB" dirty="0"/>
              <a:t>.</a:t>
            </a:r>
          </a:p>
          <a:p>
            <a:r>
              <a:rPr lang="en-GB" b="1" dirty="0"/>
              <a:t>Web Browser (e.g., Chrome, Firefox):</a:t>
            </a:r>
            <a:r>
              <a:rPr lang="en-GB" dirty="0"/>
              <a:t> To test and debug the website for cross-browser compatibility.</a:t>
            </a:r>
          </a:p>
          <a:p>
            <a:r>
              <a:rPr lang="en-GB" b="1" dirty="0"/>
              <a:t>Image Editing Software (optional):</a:t>
            </a:r>
            <a:r>
              <a:rPr lang="en-GB" dirty="0"/>
              <a:t> Tools like Photoshop or Canva used to prepare profile pictures and certificates images.</a:t>
            </a:r>
          </a:p>
          <a:p>
            <a:r>
              <a:rPr lang="en-GB" b="1" dirty="0"/>
              <a:t>Code Editor (e.g., VS Code, Sublime Text):</a:t>
            </a:r>
            <a:r>
              <a:rPr lang="en-GB" dirty="0"/>
              <a:t> For writing and organizing the code efficiently.</a:t>
            </a:r>
          </a:p>
        </p:txBody>
      </p:sp>
      <p:sp>
        <p:nvSpPr>
          <p:cNvPr id="13" name="TextBox 12">
            <a:extLst>
              <a:ext uri="{FF2B5EF4-FFF2-40B4-BE49-F238E27FC236}">
                <a16:creationId xmlns:a16="http://schemas.microsoft.com/office/drawing/2014/main" id="{9E8C459E-724B-5A57-CA4D-35173A323DDF}"/>
              </a:ext>
            </a:extLst>
          </p:cNvPr>
          <p:cNvSpPr txBox="1"/>
          <p:nvPr/>
        </p:nvSpPr>
        <p:spPr>
          <a:xfrm>
            <a:off x="2224563" y="4636607"/>
            <a:ext cx="7021830" cy="1577650"/>
          </a:xfrm>
          <a:prstGeom prst="rect">
            <a:avLst/>
          </a:prstGeom>
          <a:noFill/>
        </p:spPr>
        <p:txBody>
          <a:bodyPr wrap="square" rtlCol="0">
            <a:spAutoFit/>
          </a:bodyPr>
          <a:lstStyle/>
          <a:p>
            <a:endParaRPr lang="en-IN" dirty="0"/>
          </a:p>
        </p:txBody>
      </p:sp>
      <p:sp>
        <p:nvSpPr>
          <p:cNvPr id="15" name="Rectangle 4">
            <a:extLst>
              <a:ext uri="{FF2B5EF4-FFF2-40B4-BE49-F238E27FC236}">
                <a16:creationId xmlns:a16="http://schemas.microsoft.com/office/drawing/2014/main" id="{0D3B417D-FA7F-6437-D99E-E334BBF70956}"/>
              </a:ext>
            </a:extLst>
          </p:cNvPr>
          <p:cNvSpPr>
            <a:spLocks noChangeArrowheads="1"/>
          </p:cNvSpPr>
          <p:nvPr/>
        </p:nvSpPr>
        <p:spPr bwMode="auto">
          <a:xfrm>
            <a:off x="91438" y="3154751"/>
            <a:ext cx="957643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Using CSS media queries and flexible layouts to ensure the website looks great on desktops, tablets, and mobile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Flexbox:</a:t>
            </a:r>
            <a:r>
              <a:rPr kumimoji="0" lang="en-US" altLang="en-US" sz="1800" b="0" i="0" u="none" strike="noStrike" cap="none" normalizeH="0" baseline="0" dirty="0">
                <a:ln>
                  <a:noFill/>
                </a:ln>
                <a:solidFill>
                  <a:schemeClr val="tx1"/>
                </a:solidFill>
                <a:effectLst/>
                <a:latin typeface="Arial" panose="020B0604020202020204" pitchFamily="34" charset="0"/>
              </a:rPr>
              <a:t> For aligning and distributing elements inside containers, especially for certificates layout.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Adding interactivity and enhancing user experience by changing styles on mouse hover.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Background Overlay:</a:t>
            </a:r>
            <a:r>
              <a:rPr kumimoji="0" lang="en-US" altLang="en-US" sz="1800" b="0" i="0" u="none" strike="noStrike" cap="none" normalizeH="0" baseline="0" dirty="0">
                <a:ln>
                  <a:noFill/>
                </a:ln>
                <a:solidFill>
                  <a:schemeClr val="tx1"/>
                </a:solidFill>
                <a:effectLst/>
                <a:latin typeface="Arial" panose="020B0604020202020204" pitchFamily="34" charset="0"/>
              </a:rPr>
              <a:t> Using a semi-transparent background container over a fixed background image to maintain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Accessibility Best Practices:</a:t>
            </a:r>
            <a:r>
              <a:rPr kumimoji="0" lang="en-US" altLang="en-US" sz="1800" b="0" i="0" u="none" strike="noStrike" cap="none" normalizeH="0" baseline="0" dirty="0">
                <a:ln>
                  <a:noFill/>
                </a:ln>
                <a:solidFill>
                  <a:schemeClr val="tx1"/>
                </a:solidFill>
                <a:effectLst/>
                <a:latin typeface="Arial" panose="020B0604020202020204" pitchFamily="34" charset="0"/>
              </a:rPr>
              <a:t> Adding meaningful </a:t>
            </a:r>
            <a:r>
              <a:rPr kumimoji="0" lang="en-US" altLang="en-US" sz="2000" b="0" i="0" u="none" strike="noStrike" cap="none" normalizeH="0" baseline="0" dirty="0">
                <a:ln>
                  <a:noFill/>
                </a:ln>
                <a:solidFill>
                  <a:schemeClr val="tx1"/>
                </a:solidFill>
                <a:effectLst/>
                <a:latin typeface="Arial Unicode MS"/>
              </a:rPr>
              <a:t>alt</a:t>
            </a:r>
            <a:r>
              <a:rPr kumimoji="0" lang="en-US" altLang="en-US" sz="2000" b="0" i="0" u="none" strike="noStrike" cap="none" normalizeH="0" baseline="0" dirty="0">
                <a:ln>
                  <a:noFill/>
                </a:ln>
                <a:solidFill>
                  <a:schemeClr val="tx1"/>
                </a:solidFill>
                <a:effectLst/>
              </a:rPr>
              <a:t> text for images and ensuring semantic HTML tags are used for better accessibility and SEO.</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04800" y="212725"/>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6C9CC1E-8E33-30CC-5A3C-80A4FFC44B34}"/>
              </a:ext>
            </a:extLst>
          </p:cNvPr>
          <p:cNvSpPr txBox="1"/>
          <p:nvPr/>
        </p:nvSpPr>
        <p:spPr>
          <a:xfrm>
            <a:off x="533400" y="1371600"/>
            <a:ext cx="8458200" cy="2031325"/>
          </a:xfrm>
          <a:prstGeom prst="rect">
            <a:avLst/>
          </a:prstGeom>
          <a:noFill/>
        </p:spPr>
        <p:txBody>
          <a:bodyPr wrap="square" rtlCol="0">
            <a:spAutoFit/>
          </a:bodyPr>
          <a:lstStyle/>
          <a:p>
            <a:r>
              <a:rPr lang="en-GB"/>
              <a:t>The portfolio features a clean, modern design with a dark semi-transparent container over a fixed background image for readability. Content is centered in a max-width container, with a circular profile photo at the top. Sections are clearly divided (Bio Data, Education, Skills, Certificates) with accent-colored headings.</a:t>
            </a:r>
          </a:p>
          <a:p>
            <a:r>
              <a:rPr lang="en-GB"/>
              <a:t>Lists have subtle backgrounds and hover effects, while certificates display in a responsive flexbox grid with hover zoom. The layout is fully responsive, adapting smoothly to mobile devices for easy viewing on all screen sizes.</a:t>
            </a:r>
          </a:p>
        </p:txBody>
      </p:sp>
      <p:sp>
        <p:nvSpPr>
          <p:cNvPr id="4" name="TextBox 3">
            <a:extLst>
              <a:ext uri="{FF2B5EF4-FFF2-40B4-BE49-F238E27FC236}">
                <a16:creationId xmlns:a16="http://schemas.microsoft.com/office/drawing/2014/main" id="{C6F738F4-BBCC-FEC0-6B1E-211F55865292}"/>
              </a:ext>
            </a:extLst>
          </p:cNvPr>
          <p:cNvSpPr txBox="1"/>
          <p:nvPr/>
        </p:nvSpPr>
        <p:spPr>
          <a:xfrm>
            <a:off x="542925" y="3657600"/>
            <a:ext cx="7391400" cy="1754326"/>
          </a:xfrm>
          <a:prstGeom prst="rect">
            <a:avLst/>
          </a:prstGeom>
          <a:noFill/>
        </p:spPr>
        <p:txBody>
          <a:bodyPr wrap="square" rtlCol="0">
            <a:spAutoFit/>
          </a:bodyPr>
          <a:lstStyle/>
          <a:p>
            <a:r>
              <a:rPr lang="en-IN" b="1"/>
              <a:t>Responsiveness:</a:t>
            </a:r>
            <a:endParaRPr lang="en-IN"/>
          </a:p>
          <a:p>
            <a:r>
              <a:rPr lang="en-IN"/>
              <a:t>The layout adapts seamlessly to different screen sizes using media queries.</a:t>
            </a:r>
          </a:p>
          <a:p>
            <a:r>
              <a:rPr lang="en-IN"/>
              <a:t>On smaller devices (below 600px), certificate images expand to full width, and font sizes adjust for readability.</a:t>
            </a:r>
          </a:p>
          <a:p>
            <a:r>
              <a:rPr lang="en-IN"/>
              <a:t>The flexible container width ensures content remains accessible without horizontal scrolling.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533400" y="762000"/>
            <a:ext cx="10681335" cy="758190"/>
          </a:xfrm>
        </p:spPr>
        <p:txBody>
          <a:bodyPr/>
          <a:lstStyle/>
          <a:p>
            <a:r>
              <a:rPr lang="en-IN" dirty="0"/>
              <a:t>FEATURES AND FUNCTIONALITY</a:t>
            </a:r>
          </a:p>
        </p:txBody>
      </p:sp>
      <p:sp>
        <p:nvSpPr>
          <p:cNvPr id="3" name="TextBox 2">
            <a:extLst>
              <a:ext uri="{FF2B5EF4-FFF2-40B4-BE49-F238E27FC236}">
                <a16:creationId xmlns:a16="http://schemas.microsoft.com/office/drawing/2014/main" id="{36F314F1-171E-2090-D65A-211336045B4C}"/>
              </a:ext>
            </a:extLst>
          </p:cNvPr>
          <p:cNvSpPr txBox="1"/>
          <p:nvPr/>
        </p:nvSpPr>
        <p:spPr>
          <a:xfrm>
            <a:off x="533400" y="1997838"/>
            <a:ext cx="7696200" cy="3693319"/>
          </a:xfrm>
          <a:prstGeom prst="rect">
            <a:avLst/>
          </a:prstGeom>
          <a:noFill/>
        </p:spPr>
        <p:txBody>
          <a:bodyPr wrap="square" rtlCol="0">
            <a:spAutoFit/>
          </a:bodyPr>
          <a:lstStyle/>
          <a:p>
            <a:r>
              <a:rPr lang="en-GB" b="1" dirty="0"/>
              <a:t>Responsive Design:</a:t>
            </a:r>
            <a:r>
              <a:rPr lang="en-GB" dirty="0"/>
              <a:t> Works seamlessly across desktops, tablets, and smartphones.</a:t>
            </a:r>
          </a:p>
          <a:p>
            <a:r>
              <a:rPr lang="en-GB" b="1" dirty="0"/>
              <a:t>Profile Showcase:</a:t>
            </a:r>
            <a:r>
              <a:rPr lang="en-GB" dirty="0"/>
              <a:t> Prominently displays a circular profile photo with styled borders and shadows.</a:t>
            </a:r>
          </a:p>
          <a:p>
            <a:r>
              <a:rPr lang="en-GB" b="1" dirty="0"/>
              <a:t>Organized Sections:</a:t>
            </a:r>
            <a:r>
              <a:rPr lang="en-GB" dirty="0"/>
              <a:t> Clear sections for bio data, education, skills, and certificates.</a:t>
            </a:r>
          </a:p>
          <a:p>
            <a:r>
              <a:rPr lang="en-GB" b="1" dirty="0"/>
              <a:t>Interactive Elements:</a:t>
            </a:r>
            <a:r>
              <a:rPr lang="en-GB" dirty="0"/>
              <a:t> Hover effects on list items and certificate images enhance user engagement.</a:t>
            </a:r>
          </a:p>
          <a:p>
            <a:r>
              <a:rPr lang="en-GB" b="1" dirty="0"/>
              <a:t>Visual Appeal:</a:t>
            </a:r>
            <a:r>
              <a:rPr lang="en-GB" dirty="0"/>
              <a:t> Uses a fixed background image with a semi-transparent overlay for readability.</a:t>
            </a:r>
          </a:p>
          <a:p>
            <a:r>
              <a:rPr lang="en-GB" b="1" dirty="0"/>
              <a:t>Easy Navigation:</a:t>
            </a:r>
            <a:r>
              <a:rPr lang="en-GB" dirty="0"/>
              <a:t> Clean layout with readable fonts and accent </a:t>
            </a:r>
            <a:r>
              <a:rPr lang="en-GB" dirty="0" err="1"/>
              <a:t>colors</a:t>
            </a:r>
            <a:r>
              <a:rPr lang="en-GB" dirty="0"/>
              <a:t> for headings.</a:t>
            </a:r>
          </a:p>
          <a:p>
            <a:r>
              <a:rPr lang="en-GB" b="1" dirty="0"/>
              <a:t>Accessible Content:</a:t>
            </a:r>
            <a:r>
              <a:rPr lang="en-GB" dirty="0"/>
              <a:t> Semantic HTML structure with descriptive alt text for images.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378</TotalTime>
  <Words>964</Words>
  <Application>Microsoft Office PowerPoint</Application>
  <PresentationFormat>Widescreen</PresentationFormat>
  <Paragraphs>86</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 nathan</cp:lastModifiedBy>
  <cp:revision>27</cp:revision>
  <dcterms:created xsi:type="dcterms:W3CDTF">2024-03-29T15:07:22Z</dcterms:created>
  <dcterms:modified xsi:type="dcterms:W3CDTF">2025-09-11T18:05:46Z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