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20Pavithra\Downloads\Employable%20dataset%201.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N%20Pavithra\Downloads\Employable%20dataset%201.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931016132370187"/>
          <c:y val="0.26281091084317587"/>
          <c:w val="0.6956207455775345"/>
          <c:h val="0.6772365410845383"/>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51000">
                  <a:schemeClr val="accent1">
                    <a:alpha val="75000"/>
                  </a:schemeClr>
                </a:gs>
                <a:gs pos="75000">
                  <a:schemeClr val="accent1">
                    <a:lumMod val="60000"/>
                    <a:lumOff val="40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Sheet2!$C$3:$C$4</c:f>
              <c:strCache>
                <c:ptCount val="1"/>
                <c:pt idx="0">
                  <c:v>LOW</c:v>
                </c:pt>
              </c:strCache>
            </c:strRef>
          </c:tx>
          <c:spPr>
            <a:gradFill flip="none" rotWithShape="1">
              <a:gsLst>
                <a:gs pos="0">
                  <a:schemeClr val="accent2"/>
                </a:gs>
                <a:gs pos="51000">
                  <a:schemeClr val="accent2">
                    <a:alpha val="75000"/>
                  </a:schemeClr>
                </a:gs>
                <a:gs pos="75000">
                  <a:schemeClr val="accent2">
                    <a:lumMod val="60000"/>
                    <a:lumOff val="40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Sheet2!$D$3:$D$4</c:f>
              <c:strCache>
                <c:ptCount val="1"/>
                <c:pt idx="0">
                  <c:v>MED</c:v>
                </c:pt>
              </c:strCache>
            </c:strRef>
          </c:tx>
          <c:spPr>
            <a:gradFill flip="none" rotWithShape="1">
              <a:gsLst>
                <a:gs pos="0">
                  <a:schemeClr val="accent3"/>
                </a:gs>
                <a:gs pos="51000">
                  <a:schemeClr val="accent3">
                    <a:alpha val="75000"/>
                  </a:schemeClr>
                </a:gs>
                <a:gs pos="75000">
                  <a:schemeClr val="accent3">
                    <a:lumMod val="60000"/>
                    <a:lumOff val="40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Sheet2!$E$3:$E$4</c:f>
              <c:strCache>
                <c:ptCount val="1"/>
                <c:pt idx="0">
                  <c:v>VERY HIGH</c:v>
                </c:pt>
              </c:strCache>
            </c:strRef>
          </c:tx>
          <c:spPr>
            <a:gradFill flip="none" rotWithShape="1">
              <a:gsLst>
                <a:gs pos="0">
                  <a:schemeClr val="accent4"/>
                </a:gs>
                <a:gs pos="51000">
                  <a:schemeClr val="accent4">
                    <a:alpha val="75000"/>
                  </a:schemeClr>
                </a:gs>
                <a:gs pos="75000">
                  <a:schemeClr val="accent4">
                    <a:lumMod val="60000"/>
                    <a:lumOff val="40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0">
                    <a:schemeClr val="tx1">
                      <a:lumMod val="25000"/>
                      <a:lumOff val="75000"/>
                    </a:schemeClr>
                  </a:gs>
                  <a:gs pos="100000">
                    <a:schemeClr val="tx1">
                      <a:lumMod val="5000"/>
                      <a:lumOff val="9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26246719160104987"/>
          <c:y val="0.3243758269885686"/>
          <c:w val="0.6768372703412073"/>
          <c:h val="0.5067558187457972"/>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gradFill flip="none" rotWithShape="1">
        <a:gsLst>
          <a:gs pos="0">
            <a:schemeClr val="phClr"/>
          </a:gs>
          <a:gs pos="51000">
            <a:schemeClr val="phClr">
              <a:alpha val="75000"/>
            </a:schemeClr>
          </a:gs>
          <a:gs pos="75000">
            <a:schemeClr val="phClr">
              <a:lumMod val="60000"/>
              <a:lumOff val="40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51000">
            <a:schemeClr val="phClr">
              <a:alpha val="75000"/>
            </a:schemeClr>
          </a:gs>
          <a:gs pos="75000">
            <a:schemeClr val="phClr">
              <a:lumMod val="60000"/>
              <a:lumOff val="40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51000">
            <a:schemeClr val="phClr">
              <a:alpha val="75000"/>
            </a:schemeClr>
          </a:gs>
          <a:gs pos="75000">
            <a:schemeClr val="phClr">
              <a:lumMod val="60000"/>
              <a:lumOff val="40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25000"/>
                <a:lumOff val="75000"/>
              </a:schemeClr>
            </a:gs>
            <a:gs pos="100000">
              <a:schemeClr val="tx1">
                <a:lumMod val="5000"/>
                <a:lumOff val="9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25000"/>
                <a:lumOff val="75000"/>
              </a:schemeClr>
            </a:gs>
            <a:gs pos="10000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1" name=""/>
        <p:cNvGrpSpPr/>
        <p:nvPr/>
      </p:nvGrpSpPr>
      <p:grpSpPr>
        <a:xfrm>
          <a:off x="0" y="0"/>
          <a:ext cx="0" cy="0"/>
          <a:chOff x="0" y="0"/>
          <a:chExt cx="0" cy="0"/>
        </a:xfrm>
      </p:grpSpPr>
      <p:sp>
        <p:nvSpPr>
          <p:cNvPr id="104882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82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05-09-2024</a:t>
            </a:fld>
            <a:endParaRPr lang="en-IN"/>
          </a:p>
        </p:txBody>
      </p:sp>
      <p:sp>
        <p:nvSpPr>
          <p:cNvPr id="104882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82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2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83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5" name="Slide Image Placeholder 1"/>
          <p:cNvSpPr>
            <a:spLocks noChangeAspect="1" noRot="1" noGrp="1"/>
          </p:cNvSpPr>
          <p:nvPr>
            <p:ph type="sldImg"/>
          </p:nvPr>
        </p:nvSpPr>
        <p:spPr/>
      </p:sp>
      <p:sp>
        <p:nvSpPr>
          <p:cNvPr id="1048626" name="Notes Placeholder 2"/>
          <p:cNvSpPr>
            <a:spLocks noGrp="1"/>
          </p:cNvSpPr>
          <p:nvPr>
            <p:ph type="body" idx="1"/>
          </p:nvPr>
        </p:nvSpPr>
        <p:spPr/>
        <p:txBody>
          <a:bodyPr/>
          <a:p>
            <a:endParaRPr dirty="0" lang="en-IN"/>
          </a:p>
        </p:txBody>
      </p:sp>
      <p:sp>
        <p:nvSpPr>
          <p:cNvPr id="104862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5" name=""/>
        <p:cNvGrpSpPr/>
        <p:nvPr/>
      </p:nvGrpSpPr>
      <p:grpSpPr>
        <a:xfrm>
          <a:off x="0" y="0"/>
          <a:ext cx="0" cy="0"/>
          <a:chOff x="0" y="0"/>
          <a:chExt cx="0" cy="0"/>
        </a:xfrm>
      </p:grpSpPr>
      <p:pic>
        <p:nvPicPr>
          <p:cNvPr id="2097155" name="Picture 2" descr="\\DROBO-FS\QuickDrops\JB\PPTX NG\Droplets\LightingOverlay.png"/>
          <p:cNvPicPr>
            <a:picLocks noChangeAspect="1" noChangeArrowheads="1"/>
          </p:cNvPicPr>
          <p:nvPr/>
        </p:nvPicPr>
        <p:blipFill>
          <a:blip xmlns:r="http://schemas.openxmlformats.org/officeDocument/2006/relationships" r:embed="rId1">
            <a:alphaModFix amt="30000"/>
          </a:blip>
          <a:srcRect/>
          <a:stretch>
            <a:fillRect/>
          </a:stretch>
        </p:blipFill>
        <p:spPr bwMode="auto">
          <a:xfrm>
            <a:off x="0" y="-1"/>
            <a:ext cx="12192003" cy="6858001"/>
          </a:xfrm>
          <a:prstGeom prst="rect"/>
          <a:noFill/>
        </p:spPr>
      </p:pic>
      <p:grpSp>
        <p:nvGrpSpPr>
          <p:cNvPr id="46"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48" name="Rectangle 5"/>
            <p:cNvSpPr>
              <a:spLocks noChangeArrowheads="1"/>
            </p:cNvSpPr>
            <p:nvPr/>
          </p:nvSpPr>
          <p:spPr bwMode="auto">
            <a:xfrm>
              <a:off x="1209675" y="4763"/>
              <a:ext cx="23813" cy="2181225"/>
            </a:xfrm>
            <a:prstGeom prst="rect"/>
            <a:grpFill/>
            <a:ln>
              <a:noFill/>
            </a:ln>
          </p:spPr>
        </p:sp>
        <p:sp>
          <p:nvSpPr>
            <p:cNvPr id="1048649" name="Freeform 6"/>
            <p:cNvSpPr>
              <a:spLocks noEditPoints="1"/>
            </p:cNvSpPr>
            <p:nvPr/>
          </p:nvSpPr>
          <p:spPr bwMode="auto">
            <a:xfrm>
              <a:off x="1128713" y="21764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50" name="Freeform 7"/>
            <p:cNvSpPr>
              <a:spLocks noEditPoints="1"/>
            </p:cNvSpPr>
            <p:nvPr/>
          </p:nvSpPr>
          <p:spPr bwMode="auto">
            <a:xfrm>
              <a:off x="1123950" y="4021138"/>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51" name="Rectangle 8"/>
            <p:cNvSpPr>
              <a:spLocks noChangeArrowheads="1"/>
            </p:cNvSpPr>
            <p:nvPr/>
          </p:nvSpPr>
          <p:spPr bwMode="auto">
            <a:xfrm>
              <a:off x="414338" y="9525"/>
              <a:ext cx="28575" cy="4481513"/>
            </a:xfrm>
            <a:prstGeom prst="rect"/>
            <a:grpFill/>
            <a:ln>
              <a:noFill/>
            </a:ln>
          </p:spPr>
        </p:sp>
        <p:sp>
          <p:nvSpPr>
            <p:cNvPr id="1048652" name="Freeform 9"/>
            <p:cNvSpPr>
              <a:spLocks noEditPoints="1"/>
            </p:cNvSpPr>
            <p:nvPr/>
          </p:nvSpPr>
          <p:spPr bwMode="auto">
            <a:xfrm>
              <a:off x="333375"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53" name="Freeform 10"/>
            <p:cNvSpPr/>
            <p:nvPr/>
          </p:nvSpPr>
          <p:spPr bwMode="auto">
            <a:xfrm>
              <a:off x="190500" y="9525"/>
              <a:ext cx="152400" cy="908050"/>
            </a:xfrm>
            <a:custGeom>
              <a:avLst/>
              <a:ah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54" name="Freeform 11"/>
            <p:cNvSpPr/>
            <p:nvPr/>
          </p:nvSpPr>
          <p:spPr bwMode="auto">
            <a:xfrm>
              <a:off x="1290638" y="14288"/>
              <a:ext cx="376238" cy="1801813"/>
            </a:xfrm>
            <a:custGeom>
              <a:avLst/>
              <a:ah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55" name="Freeform 12"/>
            <p:cNvSpPr>
              <a:spLocks noEditPoints="1"/>
            </p:cNvSpPr>
            <p:nvPr/>
          </p:nvSpPr>
          <p:spPr bwMode="auto">
            <a:xfrm>
              <a:off x="1600200" y="180181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56" name="Freeform 13"/>
            <p:cNvSpPr/>
            <p:nvPr/>
          </p:nvSpPr>
          <p:spPr bwMode="auto">
            <a:xfrm>
              <a:off x="1381125" y="9525"/>
              <a:ext cx="371475" cy="1425575"/>
            </a:xfrm>
            <a:custGeom>
              <a:avLst/>
              <a:ah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57" name="Freeform 14"/>
            <p:cNvSpPr/>
            <p:nvPr/>
          </p:nvSpPr>
          <p:spPr bwMode="auto">
            <a:xfrm>
              <a:off x="1643063" y="0"/>
              <a:ext cx="152400" cy="912813"/>
            </a:xfrm>
            <a:custGeom>
              <a:avLst/>
              <a:ah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58" name="Freeform 15"/>
            <p:cNvSpPr>
              <a:spLocks noEditPoints="1"/>
            </p:cNvSpPr>
            <p:nvPr/>
          </p:nvSpPr>
          <p:spPr bwMode="auto">
            <a:xfrm>
              <a:off x="1685925" y="14208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59" name="Freeform 16"/>
            <p:cNvSpPr>
              <a:spLocks noEditPoints="1"/>
            </p:cNvSpPr>
            <p:nvPr/>
          </p:nvSpPr>
          <p:spPr bwMode="auto">
            <a:xfrm>
              <a:off x="1685925"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0" name="Freeform 17"/>
            <p:cNvSpPr/>
            <p:nvPr/>
          </p:nvSpPr>
          <p:spPr bwMode="auto">
            <a:xfrm>
              <a:off x="1743075" y="4763"/>
              <a:ext cx="419100" cy="522288"/>
            </a:xfrm>
            <a:custGeom>
              <a:avLst/>
              <a:ah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61" name="Freeform 18"/>
            <p:cNvSpPr>
              <a:spLocks noEditPoints="1"/>
            </p:cNvSpPr>
            <p:nvPr/>
          </p:nvSpPr>
          <p:spPr bwMode="auto">
            <a:xfrm>
              <a:off x="2119313" y="488950"/>
              <a:ext cx="161925" cy="147638"/>
            </a:xfrm>
            <a:custGeom>
              <a:avLst/>
              <a:ah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62" name="Freeform 19"/>
            <p:cNvSpPr/>
            <p:nvPr/>
          </p:nvSpPr>
          <p:spPr bwMode="auto">
            <a:xfrm>
              <a:off x="952500" y="4763"/>
              <a:ext cx="152400" cy="908050"/>
            </a:xfrm>
            <a:custGeom>
              <a:avLst/>
              <a:ah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63" name="Freeform 20"/>
            <p:cNvSpPr>
              <a:spLocks noEditPoints="1"/>
            </p:cNvSpPr>
            <p:nvPr/>
          </p:nvSpPr>
          <p:spPr bwMode="auto">
            <a:xfrm>
              <a:off x="866775"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64" name="Freeform 21"/>
            <p:cNvSpPr>
              <a:spLocks noEditPoints="1"/>
            </p:cNvSpPr>
            <p:nvPr/>
          </p:nvSpPr>
          <p:spPr bwMode="auto">
            <a:xfrm>
              <a:off x="890588" y="15541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5" name="Freeform 22"/>
            <p:cNvSpPr/>
            <p:nvPr/>
          </p:nvSpPr>
          <p:spPr bwMode="auto">
            <a:xfrm>
              <a:off x="738188" y="5622925"/>
              <a:ext cx="338138" cy="1216025"/>
            </a:xfrm>
            <a:custGeom>
              <a:avLst/>
              <a:ah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66" name="Freeform 23"/>
            <p:cNvSpPr>
              <a:spLocks noEditPoints="1"/>
            </p:cNvSpPr>
            <p:nvPr/>
          </p:nvSpPr>
          <p:spPr bwMode="auto">
            <a:xfrm>
              <a:off x="647700" y="5480050"/>
              <a:ext cx="157163" cy="157163"/>
            </a:xfrm>
            <a:custGeom>
              <a:avLst/>
              <a:ah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67" name="Freeform 24"/>
            <p:cNvSpPr>
              <a:spLocks noEditPoints="1"/>
            </p:cNvSpPr>
            <p:nvPr/>
          </p:nvSpPr>
          <p:spPr bwMode="auto">
            <a:xfrm>
              <a:off x="66675" y="903288"/>
              <a:ext cx="190500" cy="190500"/>
            </a:xfrm>
            <a:custGeom>
              <a:avLst/>
              <a:ah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68" name="Freeform 25"/>
            <p:cNvSpPr/>
            <p:nvPr/>
          </p:nvSpPr>
          <p:spPr bwMode="auto">
            <a:xfrm>
              <a:off x="0" y="3897313"/>
              <a:ext cx="133350" cy="266700"/>
            </a:xfrm>
            <a:custGeom>
              <a:avLst/>
              <a:ahLst/>
              <a:rect l="0" t="0" r="r" b="b"/>
              <a:pathLst>
                <a:path w="84" h="168">
                  <a:moveTo>
                    <a:pt x="69" y="168"/>
                  </a:moveTo>
                  <a:lnTo>
                    <a:pt x="0" y="6"/>
                  </a:lnTo>
                  <a:lnTo>
                    <a:pt x="12" y="0"/>
                  </a:lnTo>
                  <a:lnTo>
                    <a:pt x="84" y="162"/>
                  </a:lnTo>
                  <a:lnTo>
                    <a:pt x="69" y="168"/>
                  </a:lnTo>
                  <a:close/>
                </a:path>
              </a:pathLst>
            </a:custGeom>
            <a:grpFill/>
            <a:ln>
              <a:noFill/>
            </a:ln>
          </p:spPr>
        </p:sp>
        <p:sp>
          <p:nvSpPr>
            <p:cNvPr id="1048669" name="Freeform 26"/>
            <p:cNvSpPr>
              <a:spLocks noEditPoints="1"/>
            </p:cNvSpPr>
            <p:nvPr/>
          </p:nvSpPr>
          <p:spPr bwMode="auto">
            <a:xfrm>
              <a:off x="66675" y="414972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70" name="Freeform 27"/>
            <p:cNvSpPr/>
            <p:nvPr/>
          </p:nvSpPr>
          <p:spPr bwMode="auto">
            <a:xfrm>
              <a:off x="0" y="1644650"/>
              <a:ext cx="133350" cy="269875"/>
            </a:xfrm>
            <a:custGeom>
              <a:avLst/>
              <a:ahLst/>
              <a:rect l="0" t="0" r="r" b="b"/>
              <a:pathLst>
                <a:path w="84" h="170">
                  <a:moveTo>
                    <a:pt x="12" y="170"/>
                  </a:moveTo>
                  <a:lnTo>
                    <a:pt x="0" y="164"/>
                  </a:lnTo>
                  <a:lnTo>
                    <a:pt x="69" y="0"/>
                  </a:lnTo>
                  <a:lnTo>
                    <a:pt x="84" y="6"/>
                  </a:lnTo>
                  <a:lnTo>
                    <a:pt x="12" y="170"/>
                  </a:lnTo>
                  <a:close/>
                </a:path>
              </a:pathLst>
            </a:custGeom>
            <a:grpFill/>
            <a:ln>
              <a:noFill/>
            </a:ln>
          </p:spPr>
        </p:sp>
        <p:sp>
          <p:nvSpPr>
            <p:cNvPr id="1048671" name="Freeform 28"/>
            <p:cNvSpPr>
              <a:spLocks noEditPoints="1"/>
            </p:cNvSpPr>
            <p:nvPr/>
          </p:nvSpPr>
          <p:spPr bwMode="auto">
            <a:xfrm>
              <a:off x="66675" y="146843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72" name="Freeform 29"/>
            <p:cNvSpPr/>
            <p:nvPr/>
          </p:nvSpPr>
          <p:spPr bwMode="auto">
            <a:xfrm>
              <a:off x="695325" y="4763"/>
              <a:ext cx="309563" cy="1558925"/>
            </a:xfrm>
            <a:custGeom>
              <a:avLst/>
              <a:ah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73" name="Freeform 30"/>
            <p:cNvSpPr>
              <a:spLocks noEditPoints="1"/>
            </p:cNvSpPr>
            <p:nvPr/>
          </p:nvSpPr>
          <p:spPr bwMode="auto">
            <a:xfrm>
              <a:off x="57150" y="488156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74" name="Freeform 31"/>
            <p:cNvSpPr/>
            <p:nvPr/>
          </p:nvSpPr>
          <p:spPr bwMode="auto">
            <a:xfrm>
              <a:off x="138113" y="5060950"/>
              <a:ext cx="304800" cy="1778000"/>
            </a:xfrm>
            <a:custGeom>
              <a:avLst/>
              <a:ah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75" name="Freeform 32"/>
            <p:cNvSpPr>
              <a:spLocks noEditPoints="1"/>
            </p:cNvSpPr>
            <p:nvPr/>
          </p:nvSpPr>
          <p:spPr bwMode="auto">
            <a:xfrm>
              <a:off x="561975" y="643096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76" name="Rectangle 33"/>
            <p:cNvSpPr>
              <a:spLocks noChangeArrowheads="1"/>
            </p:cNvSpPr>
            <p:nvPr/>
          </p:nvSpPr>
          <p:spPr bwMode="auto">
            <a:xfrm>
              <a:off x="642938" y="6610350"/>
              <a:ext cx="23813" cy="242888"/>
            </a:xfrm>
            <a:prstGeom prst="rect"/>
            <a:grpFill/>
            <a:ln>
              <a:noFill/>
            </a:ln>
          </p:spPr>
        </p:sp>
        <p:sp>
          <p:nvSpPr>
            <p:cNvPr id="1048677" name="Freeform 34"/>
            <p:cNvSpPr>
              <a:spLocks noEditPoints="1"/>
            </p:cNvSpPr>
            <p:nvPr/>
          </p:nvSpPr>
          <p:spPr bwMode="auto">
            <a:xfrm>
              <a:off x="76200" y="6430963"/>
              <a:ext cx="190500" cy="188913"/>
            </a:xfrm>
            <a:custGeom>
              <a:avLst/>
              <a:ah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78" name="Freeform 35"/>
            <p:cNvSpPr/>
            <p:nvPr/>
          </p:nvSpPr>
          <p:spPr bwMode="auto">
            <a:xfrm>
              <a:off x="0" y="5978525"/>
              <a:ext cx="190500" cy="461963"/>
            </a:xfrm>
            <a:custGeom>
              <a:avLst/>
              <a:ah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79" name="Freeform 36"/>
            <p:cNvSpPr/>
            <p:nvPr/>
          </p:nvSpPr>
          <p:spPr bwMode="auto">
            <a:xfrm>
              <a:off x="1014413" y="1801813"/>
              <a:ext cx="214313" cy="755650"/>
            </a:xfrm>
            <a:custGeom>
              <a:avLst/>
              <a:ah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80" name="Freeform 37"/>
            <p:cNvSpPr>
              <a:spLocks noEditPoints="1"/>
            </p:cNvSpPr>
            <p:nvPr/>
          </p:nvSpPr>
          <p:spPr bwMode="auto">
            <a:xfrm>
              <a:off x="938213" y="2547938"/>
              <a:ext cx="166688" cy="160338"/>
            </a:xfrm>
            <a:custGeom>
              <a:avLst/>
              <a:ah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81" name="Freeform 38"/>
            <p:cNvSpPr/>
            <p:nvPr/>
          </p:nvSpPr>
          <p:spPr bwMode="auto">
            <a:xfrm>
              <a:off x="595313" y="4763"/>
              <a:ext cx="638175" cy="4025900"/>
            </a:xfrm>
            <a:custGeom>
              <a:avLst/>
              <a:ah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82" name="Freeform 39"/>
            <p:cNvSpPr/>
            <p:nvPr/>
          </p:nvSpPr>
          <p:spPr bwMode="auto">
            <a:xfrm>
              <a:off x="1223963" y="1382713"/>
              <a:ext cx="142875" cy="476250"/>
            </a:xfrm>
            <a:custGeom>
              <a:avLst/>
              <a:ah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83" name="Freeform 40"/>
            <p:cNvSpPr>
              <a:spLocks noEditPoints="1"/>
            </p:cNvSpPr>
            <p:nvPr/>
          </p:nvSpPr>
          <p:spPr bwMode="auto">
            <a:xfrm>
              <a:off x="1300163" y="1849438"/>
              <a:ext cx="109538" cy="107950"/>
            </a:xfrm>
            <a:custGeom>
              <a:avLst/>
              <a:ah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84" name="Freeform 41"/>
            <p:cNvSpPr/>
            <p:nvPr/>
          </p:nvSpPr>
          <p:spPr bwMode="auto">
            <a:xfrm>
              <a:off x="280988" y="3417888"/>
              <a:ext cx="142875" cy="474663"/>
            </a:xfrm>
            <a:custGeom>
              <a:avLst/>
              <a:ah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85" name="Freeform 42"/>
            <p:cNvSpPr>
              <a:spLocks noEditPoints="1"/>
            </p:cNvSpPr>
            <p:nvPr/>
          </p:nvSpPr>
          <p:spPr bwMode="auto">
            <a:xfrm>
              <a:off x="238125" y="3883025"/>
              <a:ext cx="109538" cy="109538"/>
            </a:xfrm>
            <a:custGeom>
              <a:avLst/>
              <a:ah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86" name="Freeform 43"/>
            <p:cNvSpPr/>
            <p:nvPr/>
          </p:nvSpPr>
          <p:spPr bwMode="auto">
            <a:xfrm>
              <a:off x="4763" y="2166938"/>
              <a:ext cx="114300" cy="452438"/>
            </a:xfrm>
            <a:custGeom>
              <a:avLst/>
              <a:ah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87" name="Freeform 44"/>
            <p:cNvSpPr>
              <a:spLocks noEditPoints="1"/>
            </p:cNvSpPr>
            <p:nvPr/>
          </p:nvSpPr>
          <p:spPr bwMode="auto">
            <a:xfrm>
              <a:off x="52388" y="2066925"/>
              <a:ext cx="109538" cy="109538"/>
            </a:xfrm>
            <a:custGeom>
              <a:avLst/>
              <a:ah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88" name="Rectangle 45"/>
            <p:cNvSpPr>
              <a:spLocks noChangeArrowheads="1"/>
            </p:cNvSpPr>
            <p:nvPr/>
          </p:nvSpPr>
          <p:spPr bwMode="auto">
            <a:xfrm>
              <a:off x="1228725" y="4662488"/>
              <a:ext cx="23813" cy="2181225"/>
            </a:xfrm>
            <a:prstGeom prst="rect"/>
            <a:grpFill/>
            <a:ln>
              <a:noFill/>
            </a:ln>
          </p:spPr>
        </p:sp>
        <p:sp>
          <p:nvSpPr>
            <p:cNvPr id="1048689" name="Freeform 46"/>
            <p:cNvSpPr/>
            <p:nvPr/>
          </p:nvSpPr>
          <p:spPr bwMode="auto">
            <a:xfrm>
              <a:off x="1319213" y="5041900"/>
              <a:ext cx="371475" cy="1801813"/>
            </a:xfrm>
            <a:custGeom>
              <a:avLst/>
              <a:ah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90" name="Freeform 47"/>
            <p:cNvSpPr>
              <a:spLocks noEditPoints="1"/>
            </p:cNvSpPr>
            <p:nvPr/>
          </p:nvSpPr>
          <p:spPr bwMode="auto">
            <a:xfrm>
              <a:off x="1147763"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91" name="Freeform 48"/>
            <p:cNvSpPr/>
            <p:nvPr/>
          </p:nvSpPr>
          <p:spPr bwMode="auto">
            <a:xfrm>
              <a:off x="819150" y="3983038"/>
              <a:ext cx="347663" cy="2860675"/>
            </a:xfrm>
            <a:custGeom>
              <a:avLst/>
              <a:ah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92" name="Freeform 49"/>
            <p:cNvSpPr>
              <a:spLocks noEditPoints="1"/>
            </p:cNvSpPr>
            <p:nvPr/>
          </p:nvSpPr>
          <p:spPr bwMode="auto">
            <a:xfrm>
              <a:off x="728663" y="3806825"/>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93" name="Freeform 50"/>
            <p:cNvSpPr>
              <a:spLocks noEditPoints="1"/>
            </p:cNvSpPr>
            <p:nvPr/>
          </p:nvSpPr>
          <p:spPr bwMode="auto">
            <a:xfrm>
              <a:off x="1624013" y="48672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94" name="Freeform 51"/>
            <p:cNvSpPr/>
            <p:nvPr/>
          </p:nvSpPr>
          <p:spPr bwMode="auto">
            <a:xfrm>
              <a:off x="1404938" y="5422900"/>
              <a:ext cx="371475" cy="1425575"/>
            </a:xfrm>
            <a:custGeom>
              <a:avLst/>
              <a:ah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95" name="Freeform 52"/>
            <p:cNvSpPr/>
            <p:nvPr/>
          </p:nvSpPr>
          <p:spPr bwMode="auto">
            <a:xfrm>
              <a:off x="1666875" y="5945188"/>
              <a:ext cx="152400" cy="912813"/>
            </a:xfrm>
            <a:custGeom>
              <a:avLst/>
              <a:ah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96" name="Freeform 53"/>
            <p:cNvSpPr>
              <a:spLocks noEditPoints="1"/>
            </p:cNvSpPr>
            <p:nvPr/>
          </p:nvSpPr>
          <p:spPr bwMode="auto">
            <a:xfrm>
              <a:off x="1709738" y="52466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97" name="Freeform 54"/>
            <p:cNvSpPr>
              <a:spLocks noEditPoints="1"/>
            </p:cNvSpPr>
            <p:nvPr/>
          </p:nvSpPr>
          <p:spPr bwMode="auto">
            <a:xfrm>
              <a:off x="1709738" y="57642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98" name="Freeform 55"/>
            <p:cNvSpPr/>
            <p:nvPr/>
          </p:nvSpPr>
          <p:spPr bwMode="auto">
            <a:xfrm>
              <a:off x="1766888" y="6330950"/>
              <a:ext cx="419100" cy="527050"/>
            </a:xfrm>
            <a:custGeom>
              <a:avLst/>
              <a:ah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99" name="Freeform 56"/>
            <p:cNvSpPr>
              <a:spLocks noEditPoints="1"/>
            </p:cNvSpPr>
            <p:nvPr/>
          </p:nvSpPr>
          <p:spPr bwMode="auto">
            <a:xfrm>
              <a:off x="2147888" y="6221413"/>
              <a:ext cx="157163" cy="147638"/>
            </a:xfrm>
            <a:custGeom>
              <a:avLst/>
              <a:ah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700" name="Freeform 57"/>
            <p:cNvSpPr/>
            <p:nvPr/>
          </p:nvSpPr>
          <p:spPr bwMode="auto">
            <a:xfrm>
              <a:off x="504825" y="9525"/>
              <a:ext cx="233363" cy="5103813"/>
            </a:xfrm>
            <a:custGeom>
              <a:avLst/>
              <a:ah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701" name="Freeform 58"/>
            <p:cNvSpPr>
              <a:spLocks noEditPoints="1"/>
            </p:cNvSpPr>
            <p:nvPr/>
          </p:nvSpPr>
          <p:spPr bwMode="auto">
            <a:xfrm>
              <a:off x="633413" y="5103813"/>
              <a:ext cx="185738" cy="185738"/>
            </a:xfrm>
            <a:custGeom>
              <a:avLst/>
              <a:ah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70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dirty="0" lang="en-US"/>
          </a:p>
        </p:txBody>
      </p:sp>
      <p:sp>
        <p:nvSpPr>
          <p:cNvPr id="1048703" name="Subtitle 2"/>
          <p:cNvSpPr>
            <a:spLocks noGrp="1"/>
          </p:cNvSpPr>
          <p:nvPr>
            <p:ph type="subTitle" idx="1"/>
          </p:nvPr>
        </p:nvSpPr>
        <p:spPr>
          <a:xfrm>
            <a:off x="1876424" y="3602038"/>
            <a:ext cx="8791575" cy="1655762"/>
          </a:xfrm>
        </p:spPr>
        <p:txBody>
          <a:bodyPr>
            <a:normAutofit/>
          </a:bodyPr>
          <a:lstStyle>
            <a:lvl1pPr algn="l" indent="0" marL="0">
              <a:buNone/>
              <a:defRPr baseline="0" cap="all" sz="2000">
                <a:solidFill>
                  <a:schemeClr val="tx2"/>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704" name="Date Placeholder 3"/>
          <p:cNvSpPr>
            <a:spLocks noGrp="1"/>
          </p:cNvSpPr>
          <p:nvPr>
            <p:ph type="dt" sz="half" idx="10"/>
          </p:nvPr>
        </p:nvSpPr>
        <p:spPr>
          <a:xfrm>
            <a:off x="7077511" y="5410201"/>
            <a:ext cx="2743200" cy="365125"/>
          </a:xfrm>
        </p:spPr>
        <p:txBody>
          <a:bodyPr/>
          <a:p>
            <a:fld id="{1D8BD707-D9CF-40AE-B4C6-C98DA3205C09}" type="datetimeFigureOut">
              <a:rPr lang="en-US" smtClean="0"/>
              <a:t>9/5/2024</a:t>
            </a:fld>
            <a:endParaRPr lang="en-US"/>
          </a:p>
        </p:txBody>
      </p:sp>
      <p:sp>
        <p:nvSpPr>
          <p:cNvPr id="1048705" name="Footer Placeholder 4"/>
          <p:cNvSpPr>
            <a:spLocks noGrp="1"/>
          </p:cNvSpPr>
          <p:nvPr>
            <p:ph type="ftr" sz="quarter" idx="11"/>
          </p:nvPr>
        </p:nvSpPr>
        <p:spPr>
          <a:xfrm>
            <a:off x="1876424" y="5410201"/>
            <a:ext cx="5124886" cy="365125"/>
          </a:xfrm>
        </p:spPr>
        <p:txBody>
          <a:bodyPr/>
          <a:p>
            <a:endParaRPr lang="en-IN"/>
          </a:p>
        </p:txBody>
      </p:sp>
      <p:sp>
        <p:nvSpPr>
          <p:cNvPr id="1048706" name="Slide Number Placeholder 5"/>
          <p:cNvSpPr>
            <a:spLocks noGrp="1"/>
          </p:cNvSpPr>
          <p:nvPr>
            <p:ph type="sldNum" sz="quarter" idx="12"/>
          </p:nvPr>
        </p:nvSpPr>
        <p:spPr>
          <a:xfrm>
            <a:off x="9896911" y="5410199"/>
            <a:ext cx="771089"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6" name=""/>
        <p:cNvGrpSpPr/>
        <p:nvPr/>
      </p:nvGrpSpPr>
      <p:grpSpPr>
        <a:xfrm>
          <a:off x="0" y="0"/>
          <a:ext cx="0" cy="0"/>
          <a:chOff x="0" y="0"/>
          <a:chExt cx="0" cy="0"/>
        </a:xfrm>
      </p:grpSpPr>
      <p:sp>
        <p:nvSpPr>
          <p:cNvPr id="104879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dirty="0" lang="en-US"/>
          </a:p>
        </p:txBody>
      </p:sp>
      <p:sp>
        <p:nvSpPr>
          <p:cNvPr id="1048793" name="Picture Placeholder 2"/>
          <p:cNvSpPr>
            <a:spLocks noChangeAspect="1" noGrp="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sz="3200" lang="en-US"/>
            </a:lvl1pPr>
          </a:lstStyle>
          <a:p>
            <a:pPr indent="0" lvl="0" marL="0">
              <a:buNone/>
            </a:pPr>
            <a:r>
              <a:rPr lang="en-US"/>
              <a:t>Click icon to add picture</a:t>
            </a:r>
            <a:endParaRPr dirty="0" lang="en-US"/>
          </a:p>
        </p:txBody>
      </p:sp>
      <p:sp>
        <p:nvSpPr>
          <p:cNvPr id="1048794" name="Text Placeholder 3"/>
          <p:cNvSpPr>
            <a:spLocks noGrp="1"/>
          </p:cNvSpPr>
          <p:nvPr>
            <p:ph type="body" sz="half" idx="2"/>
          </p:nvPr>
        </p:nvSpPr>
        <p:spPr>
          <a:xfrm>
            <a:off x="1141364" y="5124020"/>
            <a:ext cx="9910859" cy="682472"/>
          </a:xfrm>
        </p:spPr>
        <p:txBody>
          <a:bodyP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95" name="Date Placeholder 4"/>
          <p:cNvSpPr>
            <a:spLocks noGrp="1"/>
          </p:cNvSpPr>
          <p:nvPr>
            <p:ph type="dt" sz="half" idx="10"/>
          </p:nvPr>
        </p:nvSpPr>
        <p:spPr/>
        <p:txBody>
          <a:bodyPr/>
          <a:p>
            <a:fld id="{1D8BD707-D9CF-40AE-B4C6-C98DA3205C09}" type="datetimeFigureOut">
              <a:rPr lang="en-US" smtClean="0"/>
              <a:t>9/5/2024</a:t>
            </a:fld>
            <a:endParaRPr lang="en-US"/>
          </a:p>
        </p:txBody>
      </p:sp>
      <p:sp>
        <p:nvSpPr>
          <p:cNvPr id="1048796" name="Footer Placeholder 5"/>
          <p:cNvSpPr>
            <a:spLocks noGrp="1"/>
          </p:cNvSpPr>
          <p:nvPr>
            <p:ph type="ftr" sz="quarter" idx="11"/>
          </p:nvPr>
        </p:nvSpPr>
        <p:spPr/>
        <p:txBody>
          <a:bodyPr/>
          <a:p>
            <a:endParaRPr lang="en-IN"/>
          </a:p>
        </p:txBody>
      </p:sp>
      <p:sp>
        <p:nvSpPr>
          <p:cNvPr id="104879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734"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dirty="0" lang="en-US"/>
          </a:p>
        </p:txBody>
      </p:sp>
      <p:sp>
        <p:nvSpPr>
          <p:cNvPr id="1048735" name="Text Placeholder 3"/>
          <p:cNvSpPr>
            <a:spLocks noGrp="1"/>
          </p:cNvSpPr>
          <p:nvPr>
            <p:ph type="body" sz="half" idx="2"/>
          </p:nvPr>
        </p:nvSpPr>
        <p:spPr>
          <a:xfrm>
            <a:off x="1141410" y="4419599"/>
            <a:ext cx="9904459" cy="1371599"/>
          </a:xfrm>
        </p:spPr>
        <p:txBody>
          <a:bodyPr anchor="ctr">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36" name="Date Placeholder 4"/>
          <p:cNvSpPr>
            <a:spLocks noGrp="1"/>
          </p:cNvSpPr>
          <p:nvPr>
            <p:ph type="dt" sz="half" idx="10"/>
          </p:nvPr>
        </p:nvSpPr>
        <p:spPr/>
        <p:txBody>
          <a:bodyPr/>
          <a:p>
            <a:fld id="{1D8BD707-D9CF-40AE-B4C6-C98DA3205C09}" type="datetimeFigureOut">
              <a:rPr lang="en-US" smtClean="0"/>
              <a:t>9/5/2024</a:t>
            </a:fld>
            <a:endParaRPr lang="en-US"/>
          </a:p>
        </p:txBody>
      </p:sp>
      <p:sp>
        <p:nvSpPr>
          <p:cNvPr id="1048737" name="Footer Placeholder 5"/>
          <p:cNvSpPr>
            <a:spLocks noGrp="1"/>
          </p:cNvSpPr>
          <p:nvPr>
            <p:ph type="ftr" sz="quarter" idx="11"/>
          </p:nvPr>
        </p:nvSpPr>
        <p:spPr/>
        <p:txBody>
          <a:bodyPr/>
          <a:p>
            <a:endParaRPr lang="en-IN"/>
          </a:p>
        </p:txBody>
      </p:sp>
      <p:sp>
        <p:nvSpPr>
          <p:cNvPr id="104873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4" name=""/>
        <p:cNvGrpSpPr/>
        <p:nvPr/>
      </p:nvGrpSpPr>
      <p:grpSpPr>
        <a:xfrm>
          <a:off x="0" y="0"/>
          <a:ext cx="0" cy="0"/>
          <a:chOff x="0" y="0"/>
          <a:chExt cx="0" cy="0"/>
        </a:xfrm>
      </p:grpSpPr>
      <p:sp>
        <p:nvSpPr>
          <p:cNvPr id="1048779"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dirty="0" lang="en-US"/>
          </a:p>
        </p:txBody>
      </p:sp>
      <p:sp>
        <p:nvSpPr>
          <p:cNvPr id="1048780" name="Text Placeholder 3"/>
          <p:cNvSpPr>
            <a:spLocks noGrp="1"/>
          </p:cNvSpPr>
          <p:nvPr>
            <p:ph type="body" sz="half" idx="13"/>
          </p:nvPr>
        </p:nvSpPr>
        <p:spPr>
          <a:xfrm>
            <a:off x="1720644" y="3365557"/>
            <a:ext cx="8752299" cy="54896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81" name="Text Placeholder 3"/>
          <p:cNvSpPr>
            <a:spLocks noGrp="1"/>
          </p:cNvSpPr>
          <p:nvPr>
            <p:ph type="body" sz="half" idx="2"/>
          </p:nvPr>
        </p:nvSpPr>
        <p:spPr>
          <a:xfrm>
            <a:off x="1141411" y="4309919"/>
            <a:ext cx="9906002" cy="1489496"/>
          </a:xfrm>
        </p:spPr>
        <p:txBody>
          <a:bodyPr anchor="ctr">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82" name="Date Placeholder 4"/>
          <p:cNvSpPr>
            <a:spLocks noGrp="1"/>
          </p:cNvSpPr>
          <p:nvPr>
            <p:ph type="dt" sz="half" idx="10"/>
          </p:nvPr>
        </p:nvSpPr>
        <p:spPr/>
        <p:txBody>
          <a:bodyPr/>
          <a:p>
            <a:fld id="{1D8BD707-D9CF-40AE-B4C6-C98DA3205C09}" type="datetimeFigureOut">
              <a:rPr lang="en-US" smtClean="0"/>
              <a:t>9/5/2024</a:t>
            </a:fld>
            <a:endParaRPr lang="en-US"/>
          </a:p>
        </p:txBody>
      </p:sp>
      <p:sp>
        <p:nvSpPr>
          <p:cNvPr id="1048783" name="Footer Placeholder 5"/>
          <p:cNvSpPr>
            <a:spLocks noGrp="1"/>
          </p:cNvSpPr>
          <p:nvPr>
            <p:ph type="ftr" sz="quarter" idx="11"/>
          </p:nvPr>
        </p:nvSpPr>
        <p:spPr/>
        <p:txBody>
          <a:bodyPr/>
          <a:p>
            <a:endParaRPr lang="en-IN"/>
          </a:p>
        </p:txBody>
      </p:sp>
      <p:sp>
        <p:nvSpPr>
          <p:cNvPr id="104878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85" name="TextBox 59"/>
          <p:cNvSpPr txBox="1"/>
          <p:nvPr/>
        </p:nvSpPr>
        <p:spPr>
          <a:xfrm>
            <a:off x="903512" y="73239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86" name="TextBox 60"/>
          <p:cNvSpPr txBox="1"/>
          <p:nvPr/>
        </p:nvSpPr>
        <p:spPr>
          <a:xfrm>
            <a:off x="10537370" y="2764972"/>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729"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dirty="0" lang="en-US"/>
          </a:p>
        </p:txBody>
      </p:sp>
      <p:sp>
        <p:nvSpPr>
          <p:cNvPr id="1048730" name="Text Placeholder 3"/>
          <p:cNvSpPr>
            <a:spLocks noGrp="1"/>
          </p:cNvSpPr>
          <p:nvPr>
            <p:ph type="body" sz="half" idx="2"/>
          </p:nvPr>
        </p:nvSpPr>
        <p:spPr>
          <a:xfrm>
            <a:off x="1141364" y="4657655"/>
            <a:ext cx="9904505" cy="1140644"/>
          </a:xfrm>
        </p:spPr>
        <p:txBody>
          <a:bodyPr anchor="t">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31" name="Date Placeholder 4"/>
          <p:cNvSpPr>
            <a:spLocks noGrp="1"/>
          </p:cNvSpPr>
          <p:nvPr>
            <p:ph type="dt" sz="half" idx="10"/>
          </p:nvPr>
        </p:nvSpPr>
        <p:spPr/>
        <p:txBody>
          <a:bodyPr/>
          <a:p>
            <a:fld id="{1D8BD707-D9CF-40AE-B4C6-C98DA3205C09}" type="datetimeFigureOut">
              <a:rPr lang="en-US" smtClean="0"/>
              <a:t>9/5/2024</a:t>
            </a:fld>
            <a:endParaRPr lang="en-US"/>
          </a:p>
        </p:txBody>
      </p:sp>
      <p:sp>
        <p:nvSpPr>
          <p:cNvPr id="1048732" name="Footer Placeholder 5"/>
          <p:cNvSpPr>
            <a:spLocks noGrp="1"/>
          </p:cNvSpPr>
          <p:nvPr>
            <p:ph type="ftr" sz="quarter" idx="11"/>
          </p:nvPr>
        </p:nvSpPr>
        <p:spPr/>
        <p:txBody>
          <a:bodyPr/>
          <a:p>
            <a:endParaRPr lang="en-IN"/>
          </a:p>
        </p:txBody>
      </p:sp>
      <p:sp>
        <p:nvSpPr>
          <p:cNvPr id="104873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8" name=""/>
        <p:cNvGrpSpPr/>
        <p:nvPr/>
      </p:nvGrpSpPr>
      <p:grpSpPr>
        <a:xfrm>
          <a:off x="0" y="0"/>
          <a:ext cx="0" cy="0"/>
          <a:chOff x="0" y="0"/>
          <a:chExt cx="0" cy="0"/>
        </a:xfrm>
      </p:grpSpPr>
      <p:sp>
        <p:nvSpPr>
          <p:cNvPr id="1048804" name="Title 1"/>
          <p:cNvSpPr>
            <a:spLocks noGrp="1"/>
          </p:cNvSpPr>
          <p:nvPr>
            <p:ph type="title"/>
          </p:nvPr>
        </p:nvSpPr>
        <p:spPr>
          <a:xfrm>
            <a:off x="1141413" y="609600"/>
            <a:ext cx="9905998" cy="1905000"/>
          </a:xfrm>
        </p:spPr>
        <p:txBody>
          <a:bodyPr/>
          <a:p>
            <a:r>
              <a:rPr lang="en-US"/>
              <a:t>Click to edit Master title style</a:t>
            </a:r>
            <a:endParaRPr dirty="0" lang="en-US"/>
          </a:p>
        </p:txBody>
      </p:sp>
      <p:sp>
        <p:nvSpPr>
          <p:cNvPr id="1048805" name="Text Placeholder 2"/>
          <p:cNvSpPr>
            <a:spLocks noGrp="1"/>
          </p:cNvSpPr>
          <p:nvPr>
            <p:ph type="body" idx="1"/>
          </p:nvPr>
        </p:nvSpPr>
        <p:spPr>
          <a:xfrm>
            <a:off x="1141410" y="2674463"/>
            <a:ext cx="3196899"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806" name="Text Placeholder 3"/>
          <p:cNvSpPr>
            <a:spLocks noGrp="1"/>
          </p:cNvSpPr>
          <p:nvPr>
            <p:ph type="body" sz="half" idx="15"/>
          </p:nvPr>
        </p:nvSpPr>
        <p:spPr>
          <a:xfrm>
            <a:off x="1127918" y="3360263"/>
            <a:ext cx="3208735"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807" name="Text Placeholder 4"/>
          <p:cNvSpPr>
            <a:spLocks noGrp="1"/>
          </p:cNvSpPr>
          <p:nvPr>
            <p:ph type="body" sz="quarter" idx="3"/>
          </p:nvPr>
        </p:nvSpPr>
        <p:spPr>
          <a:xfrm>
            <a:off x="4514766" y="2677635"/>
            <a:ext cx="3184385"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808" name="Text Placeholder 3"/>
          <p:cNvSpPr>
            <a:spLocks noGrp="1"/>
          </p:cNvSpPr>
          <p:nvPr>
            <p:ph type="body" sz="half" idx="16"/>
          </p:nvPr>
        </p:nvSpPr>
        <p:spPr>
          <a:xfrm>
            <a:off x="4504213" y="3363435"/>
            <a:ext cx="3195830"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809" name="Text Placeholder 4"/>
          <p:cNvSpPr>
            <a:spLocks noGrp="1"/>
          </p:cNvSpPr>
          <p:nvPr>
            <p:ph type="body" sz="quarter" idx="13"/>
          </p:nvPr>
        </p:nvSpPr>
        <p:spPr>
          <a:xfrm>
            <a:off x="7852442" y="2674463"/>
            <a:ext cx="3194968"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810" name="Text Placeholder 3"/>
          <p:cNvSpPr>
            <a:spLocks noGrp="1"/>
          </p:cNvSpPr>
          <p:nvPr>
            <p:ph type="body" sz="half" idx="17"/>
          </p:nvPr>
        </p:nvSpPr>
        <p:spPr>
          <a:xfrm>
            <a:off x="7852442" y="3360263"/>
            <a:ext cx="3194968"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811" name="Date Placeholder 2"/>
          <p:cNvSpPr>
            <a:spLocks noGrp="1"/>
          </p:cNvSpPr>
          <p:nvPr>
            <p:ph type="dt" sz="half" idx="10"/>
          </p:nvPr>
        </p:nvSpPr>
        <p:spPr/>
        <p:txBody>
          <a:bodyPr/>
          <a:p>
            <a:fld id="{1D8BD707-D9CF-40AE-B4C6-C98DA3205C09}" type="datetimeFigureOut">
              <a:rPr lang="en-US" smtClean="0"/>
              <a:t>9/5/2024</a:t>
            </a:fld>
            <a:endParaRPr lang="en-US"/>
          </a:p>
        </p:txBody>
      </p:sp>
      <p:sp>
        <p:nvSpPr>
          <p:cNvPr id="1048812" name="Footer Placeholder 3"/>
          <p:cNvSpPr>
            <a:spLocks noGrp="1"/>
          </p:cNvSpPr>
          <p:nvPr>
            <p:ph type="ftr" sz="quarter" idx="11"/>
          </p:nvPr>
        </p:nvSpPr>
        <p:spPr/>
        <p:txBody>
          <a:bodyPr/>
          <a:p>
            <a:endParaRPr lang="en-IN"/>
          </a:p>
        </p:txBody>
      </p:sp>
      <p:sp>
        <p:nvSpPr>
          <p:cNvPr id="104881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745" name="Title 1"/>
          <p:cNvSpPr>
            <a:spLocks noGrp="1"/>
          </p:cNvSpPr>
          <p:nvPr>
            <p:ph type="title"/>
          </p:nvPr>
        </p:nvSpPr>
        <p:spPr>
          <a:xfrm>
            <a:off x="1141411" y="609600"/>
            <a:ext cx="9905999" cy="1905000"/>
          </a:xfrm>
        </p:spPr>
        <p:txBody>
          <a:bodyPr/>
          <a:p>
            <a:r>
              <a:rPr lang="en-US"/>
              <a:t>Click to edit Master title style</a:t>
            </a:r>
            <a:endParaRPr dirty="0" lang="en-US"/>
          </a:p>
        </p:txBody>
      </p:sp>
      <p:sp>
        <p:nvSpPr>
          <p:cNvPr id="1048746" name="Text Placeholder 2"/>
          <p:cNvSpPr>
            <a:spLocks noGrp="1"/>
          </p:cNvSpPr>
          <p:nvPr>
            <p:ph type="body" idx="1"/>
          </p:nvPr>
        </p:nvSpPr>
        <p:spPr>
          <a:xfrm>
            <a:off x="1141413" y="4404596"/>
            <a:ext cx="3195240"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47" name="Picture Placeholder 2"/>
          <p:cNvSpPr>
            <a:spLocks noChangeAspect="1" noGrp="1"/>
          </p:cNvSpPr>
          <p:nvPr>
            <p:ph type="pic" idx="15"/>
          </p:nvPr>
        </p:nvSpPr>
        <p:spPr>
          <a:xfrm>
            <a:off x="1141413" y="2666998"/>
            <a:ext cx="3195240"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US"/>
              <a:t>Click icon to add picture</a:t>
            </a:r>
            <a:endParaRPr dirty="0" lang="en-US"/>
          </a:p>
        </p:txBody>
      </p:sp>
      <p:sp>
        <p:nvSpPr>
          <p:cNvPr id="1048748" name="Text Placeholder 3"/>
          <p:cNvSpPr>
            <a:spLocks noGrp="1"/>
          </p:cNvSpPr>
          <p:nvPr>
            <p:ph type="body" sz="half" idx="18"/>
          </p:nvPr>
        </p:nvSpPr>
        <p:spPr>
          <a:xfrm>
            <a:off x="1141413" y="4980858"/>
            <a:ext cx="3195240" cy="81784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749" name="Text Placeholder 4"/>
          <p:cNvSpPr>
            <a:spLocks noGrp="1"/>
          </p:cNvSpPr>
          <p:nvPr>
            <p:ph type="body" sz="quarter" idx="3"/>
          </p:nvPr>
        </p:nvSpPr>
        <p:spPr>
          <a:xfrm>
            <a:off x="4489053" y="4404596"/>
            <a:ext cx="3200400"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50" name="Picture Placeholder 2"/>
          <p:cNvSpPr>
            <a:spLocks noChangeAspect="1" noGrp="1"/>
          </p:cNvSpPr>
          <p:nvPr>
            <p:ph type="pic" idx="21"/>
          </p:nvPr>
        </p:nvSpPr>
        <p:spPr>
          <a:xfrm>
            <a:off x="4489053" y="2666998"/>
            <a:ext cx="3198940"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US"/>
              <a:t>Click icon to add picture</a:t>
            </a:r>
            <a:endParaRPr dirty="0" lang="en-US"/>
          </a:p>
        </p:txBody>
      </p:sp>
      <p:sp>
        <p:nvSpPr>
          <p:cNvPr id="1048751" name="Text Placeholder 3"/>
          <p:cNvSpPr>
            <a:spLocks noGrp="1"/>
          </p:cNvSpPr>
          <p:nvPr>
            <p:ph type="body" sz="half" idx="19"/>
          </p:nvPr>
        </p:nvSpPr>
        <p:spPr>
          <a:xfrm>
            <a:off x="4487593" y="4980857"/>
            <a:ext cx="3200400" cy="81034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752" name="Text Placeholder 4"/>
          <p:cNvSpPr>
            <a:spLocks noGrp="1"/>
          </p:cNvSpPr>
          <p:nvPr>
            <p:ph type="body" sz="quarter" idx="13"/>
          </p:nvPr>
        </p:nvSpPr>
        <p:spPr>
          <a:xfrm>
            <a:off x="7852567" y="4404595"/>
            <a:ext cx="3190741"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53" name="Picture Placeholder 2"/>
          <p:cNvSpPr>
            <a:spLocks noChangeAspect="1" noGrp="1"/>
          </p:cNvSpPr>
          <p:nvPr>
            <p:ph type="pic" idx="22"/>
          </p:nvPr>
        </p:nvSpPr>
        <p:spPr>
          <a:xfrm>
            <a:off x="7852442" y="2666998"/>
            <a:ext cx="3194969"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US"/>
              <a:t>Click icon to add picture</a:t>
            </a:r>
            <a:endParaRPr dirty="0" lang="en-US"/>
          </a:p>
        </p:txBody>
      </p:sp>
      <p:sp>
        <p:nvSpPr>
          <p:cNvPr id="1048754" name="Text Placeholder 3"/>
          <p:cNvSpPr>
            <a:spLocks noGrp="1"/>
          </p:cNvSpPr>
          <p:nvPr>
            <p:ph type="body" sz="half" idx="20"/>
          </p:nvPr>
        </p:nvSpPr>
        <p:spPr>
          <a:xfrm>
            <a:off x="7852442" y="4980854"/>
            <a:ext cx="3194968" cy="810345"/>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755" name="Date Placeholder 2"/>
          <p:cNvSpPr>
            <a:spLocks noGrp="1"/>
          </p:cNvSpPr>
          <p:nvPr>
            <p:ph type="dt" sz="half" idx="10"/>
          </p:nvPr>
        </p:nvSpPr>
        <p:spPr/>
        <p:txBody>
          <a:bodyPr/>
          <a:p>
            <a:fld id="{1D8BD707-D9CF-40AE-B4C6-C98DA3205C09}" type="datetimeFigureOut">
              <a:rPr lang="en-US" smtClean="0"/>
              <a:t>9/5/2024</a:t>
            </a:fld>
            <a:endParaRPr lang="en-US"/>
          </a:p>
        </p:txBody>
      </p:sp>
      <p:sp>
        <p:nvSpPr>
          <p:cNvPr id="1048756" name="Footer Placeholder 3"/>
          <p:cNvSpPr>
            <a:spLocks noGrp="1"/>
          </p:cNvSpPr>
          <p:nvPr>
            <p:ph type="ftr" sz="quarter" idx="11"/>
          </p:nvPr>
        </p:nvSpPr>
        <p:spPr/>
        <p:txBody>
          <a:bodyPr/>
          <a:p>
            <a:endParaRPr lang="en-IN"/>
          </a:p>
        </p:txBody>
      </p:sp>
      <p:sp>
        <p:nvSpPr>
          <p:cNvPr id="104875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0" name=""/>
        <p:cNvGrpSpPr/>
        <p:nvPr/>
      </p:nvGrpSpPr>
      <p:grpSpPr>
        <a:xfrm>
          <a:off x="0" y="0"/>
          <a:ext cx="0" cy="0"/>
          <a:chOff x="0" y="0"/>
          <a:chExt cx="0" cy="0"/>
        </a:xfrm>
      </p:grpSpPr>
      <p:sp>
        <p:nvSpPr>
          <p:cNvPr id="1048820" name="Title 1"/>
          <p:cNvSpPr>
            <a:spLocks noGrp="1"/>
          </p:cNvSpPr>
          <p:nvPr>
            <p:ph type="title"/>
          </p:nvPr>
        </p:nvSpPr>
        <p:spPr/>
        <p:txBody>
          <a:bodyPr/>
          <a:p>
            <a:r>
              <a:rPr lang="en-US"/>
              <a:t>Click to edit Master title style</a:t>
            </a:r>
            <a:endParaRPr dirty="0" lang="en-US"/>
          </a:p>
        </p:txBody>
      </p:sp>
      <p:sp>
        <p:nvSpPr>
          <p:cNvPr id="1048821" name="Vertical Text Placeholder 2"/>
          <p:cNvSpPr>
            <a:spLocks noGrp="1"/>
          </p:cNvSpPr>
          <p:nvPr>
            <p:ph type="body" orient="vert" idx="1"/>
          </p:nvPr>
        </p:nvSpPr>
        <p:spPr/>
        <p:txBody>
          <a:bodyPr anchor="t"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22" name="Date Placeholder 3"/>
          <p:cNvSpPr>
            <a:spLocks noGrp="1"/>
          </p:cNvSpPr>
          <p:nvPr>
            <p:ph type="dt" sz="half" idx="10"/>
          </p:nvPr>
        </p:nvSpPr>
        <p:spPr/>
        <p:txBody>
          <a:bodyPr/>
          <a:p>
            <a:fld id="{1D8BD707-D9CF-40AE-B4C6-C98DA3205C09}" type="datetimeFigureOut">
              <a:rPr lang="en-US" smtClean="0"/>
              <a:t>9/5/2024</a:t>
            </a:fld>
            <a:endParaRPr lang="en-US"/>
          </a:p>
        </p:txBody>
      </p:sp>
      <p:sp>
        <p:nvSpPr>
          <p:cNvPr id="1048823" name="Footer Placeholder 4"/>
          <p:cNvSpPr>
            <a:spLocks noGrp="1"/>
          </p:cNvSpPr>
          <p:nvPr>
            <p:ph type="ftr" sz="quarter" idx="11"/>
          </p:nvPr>
        </p:nvSpPr>
        <p:spPr/>
        <p:txBody>
          <a:bodyPr/>
          <a:p>
            <a:endParaRPr lang="en-IN"/>
          </a:p>
        </p:txBody>
      </p:sp>
      <p:sp>
        <p:nvSpPr>
          <p:cNvPr id="104882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774" name="Vertical Title 1"/>
          <p:cNvSpPr>
            <a:spLocks noGrp="1"/>
          </p:cNvSpPr>
          <p:nvPr>
            <p:ph type="title" orient="vert"/>
          </p:nvPr>
        </p:nvSpPr>
        <p:spPr>
          <a:xfrm>
            <a:off x="9042400" y="609599"/>
            <a:ext cx="2005011" cy="5181601"/>
          </a:xfrm>
        </p:spPr>
        <p:txBody>
          <a:bodyPr vert="eaVert"/>
          <a:p>
            <a:r>
              <a:rPr lang="en-US"/>
              <a:t>Click to edit Master title style</a:t>
            </a:r>
            <a:endParaRPr dirty="0" lang="en-US"/>
          </a:p>
        </p:txBody>
      </p:sp>
      <p:sp>
        <p:nvSpPr>
          <p:cNvPr id="1048775" name="Vertical Text Placeholder 2"/>
          <p:cNvSpPr>
            <a:spLocks noGrp="1"/>
          </p:cNvSpPr>
          <p:nvPr>
            <p:ph type="body" orient="vert" idx="1"/>
          </p:nvPr>
        </p:nvSpPr>
        <p:spPr>
          <a:xfrm>
            <a:off x="1141410" y="609599"/>
            <a:ext cx="7748590" cy="5181601"/>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Date Placeholder 3"/>
          <p:cNvSpPr>
            <a:spLocks noGrp="1"/>
          </p:cNvSpPr>
          <p:nvPr>
            <p:ph type="dt" sz="half" idx="10"/>
          </p:nvPr>
        </p:nvSpPr>
        <p:spPr/>
        <p:txBody>
          <a:bodyPr/>
          <a:p>
            <a:fld id="{1D8BD707-D9CF-40AE-B4C6-C98DA3205C09}" type="datetimeFigureOut">
              <a:rPr lang="en-US" smtClean="0"/>
              <a:t>9/5/2024</a:t>
            </a:fld>
            <a:endParaRPr lang="en-US"/>
          </a:p>
        </p:txBody>
      </p:sp>
      <p:sp>
        <p:nvSpPr>
          <p:cNvPr id="1048777" name="Footer Placeholder 4"/>
          <p:cNvSpPr>
            <a:spLocks noGrp="1"/>
          </p:cNvSpPr>
          <p:nvPr>
            <p:ph type="ftr" sz="quarter" idx="11"/>
          </p:nvPr>
        </p:nvSpPr>
        <p:spPr/>
        <p:txBody>
          <a:bodyPr/>
          <a:p>
            <a:endParaRPr lang="en-IN"/>
          </a:p>
        </p:txBody>
      </p:sp>
      <p:sp>
        <p:nvSpPr>
          <p:cNvPr id="10487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4" name=""/>
        <p:cNvGrpSpPr/>
        <p:nvPr/>
      </p:nvGrpSpPr>
      <p:grpSpPr>
        <a:xfrm>
          <a:off x="0" y="0"/>
          <a:ext cx="0" cy="0"/>
          <a:chOff x="0" y="0"/>
          <a:chExt cx="0" cy="0"/>
        </a:xfrm>
      </p:grpSpPr>
      <p:sp>
        <p:nvSpPr>
          <p:cNvPr id="1048618"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2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5" name=""/>
        <p:cNvGrpSpPr/>
        <p:nvPr/>
      </p:nvGrpSpPr>
      <p:grpSpPr>
        <a:xfrm>
          <a:off x="0" y="0"/>
          <a:ext cx="0" cy="0"/>
          <a:chOff x="0" y="0"/>
          <a:chExt cx="0" cy="0"/>
        </a:xfrm>
      </p:grpSpPr>
      <p:sp>
        <p:nvSpPr>
          <p:cNvPr id="1048787" name="Title 1"/>
          <p:cNvSpPr>
            <a:spLocks noGrp="1"/>
          </p:cNvSpPr>
          <p:nvPr>
            <p:ph type="title"/>
          </p:nvPr>
        </p:nvSpPr>
        <p:spPr/>
        <p:txBody>
          <a:bodyPr/>
          <a:p>
            <a:r>
              <a:rPr lang="en-US"/>
              <a:t>Click to edit Master title style</a:t>
            </a:r>
            <a:endParaRPr dirty="0" lang="en-US"/>
          </a:p>
        </p:txBody>
      </p:sp>
      <p:sp>
        <p:nvSpPr>
          <p:cNvPr id="1048788"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9" name="Date Placeholder 3"/>
          <p:cNvSpPr>
            <a:spLocks noGrp="1"/>
          </p:cNvSpPr>
          <p:nvPr>
            <p:ph type="dt" sz="half" idx="10"/>
          </p:nvPr>
        </p:nvSpPr>
        <p:spPr/>
        <p:txBody>
          <a:bodyPr/>
          <a:p>
            <a:fld id="{1D8BD707-D9CF-40AE-B4C6-C98DA3205C09}" type="datetimeFigureOut">
              <a:rPr lang="en-US" smtClean="0"/>
              <a:t>9/5/2024</a:t>
            </a:fld>
            <a:endParaRPr lang="en-US"/>
          </a:p>
        </p:txBody>
      </p:sp>
      <p:sp>
        <p:nvSpPr>
          <p:cNvPr id="1048790" name="Footer Placeholder 4"/>
          <p:cNvSpPr>
            <a:spLocks noGrp="1"/>
          </p:cNvSpPr>
          <p:nvPr>
            <p:ph type="ftr" sz="quarter" idx="11"/>
          </p:nvPr>
        </p:nvSpPr>
        <p:spPr/>
        <p:txBody>
          <a:bodyPr/>
          <a:p>
            <a:endParaRPr lang="en-IN"/>
          </a:p>
        </p:txBody>
      </p:sp>
      <p:sp>
        <p:nvSpPr>
          <p:cNvPr id="104879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758"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dirty="0" lang="en-US"/>
          </a:p>
        </p:txBody>
      </p:sp>
      <p:sp>
        <p:nvSpPr>
          <p:cNvPr id="1048759" name="Text Placeholder 2"/>
          <p:cNvSpPr>
            <a:spLocks noGrp="1"/>
          </p:cNvSpPr>
          <p:nvPr>
            <p:ph type="body" idx="1"/>
          </p:nvPr>
        </p:nvSpPr>
        <p:spPr>
          <a:xfrm>
            <a:off x="1141411" y="4424362"/>
            <a:ext cx="9906000" cy="1374776"/>
          </a:xfrm>
        </p:spPr>
        <p:txBody>
          <a:bodyPr>
            <a:normAutofit/>
          </a:bodyPr>
          <a:lstStyle>
            <a:lvl1pPr indent="0" marL="0">
              <a:buNone/>
              <a:defRPr baseline="0" cap="all" sz="1800">
                <a:solidFill>
                  <a:schemeClr val="tx1">
                    <a:tint val="75000"/>
                  </a:schemeClr>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760" name="Date Placeholder 3"/>
          <p:cNvSpPr>
            <a:spLocks noGrp="1"/>
          </p:cNvSpPr>
          <p:nvPr>
            <p:ph type="dt" sz="half" idx="10"/>
          </p:nvPr>
        </p:nvSpPr>
        <p:spPr/>
        <p:txBody>
          <a:bodyPr/>
          <a:p>
            <a:fld id="{1D8BD707-D9CF-40AE-B4C6-C98DA3205C09}" type="datetimeFigureOut">
              <a:rPr lang="en-US" smtClean="0"/>
              <a:t>9/5/2024</a:t>
            </a:fld>
            <a:endParaRPr lang="en-US"/>
          </a:p>
        </p:txBody>
      </p:sp>
      <p:sp>
        <p:nvSpPr>
          <p:cNvPr id="1048761" name="Footer Placeholder 4"/>
          <p:cNvSpPr>
            <a:spLocks noGrp="1"/>
          </p:cNvSpPr>
          <p:nvPr>
            <p:ph type="ftr" sz="quarter" idx="11"/>
          </p:nvPr>
        </p:nvSpPr>
        <p:spPr/>
        <p:txBody>
          <a:bodyPr/>
          <a:p>
            <a:endParaRPr lang="en-IN"/>
          </a:p>
        </p:txBody>
      </p:sp>
      <p:sp>
        <p:nvSpPr>
          <p:cNvPr id="104876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sp>
        <p:nvSpPr>
          <p:cNvPr id="1048798" name="Title 1"/>
          <p:cNvSpPr>
            <a:spLocks noGrp="1"/>
          </p:cNvSpPr>
          <p:nvPr>
            <p:ph type="title"/>
          </p:nvPr>
        </p:nvSpPr>
        <p:spPr/>
        <p:txBody>
          <a:bodyPr/>
          <a:p>
            <a:r>
              <a:rPr lang="en-US"/>
              <a:t>Click to edit Master title style</a:t>
            </a:r>
            <a:endParaRPr dirty="0" lang="en-US"/>
          </a:p>
        </p:txBody>
      </p:sp>
      <p:sp>
        <p:nvSpPr>
          <p:cNvPr id="1048799" name="Content Placeholder 2"/>
          <p:cNvSpPr>
            <a:spLocks noGrp="1"/>
          </p:cNvSpPr>
          <p:nvPr>
            <p:ph sz="half" idx="1"/>
          </p:nvPr>
        </p:nvSpPr>
        <p:spPr>
          <a:xfrm>
            <a:off x="1141410" y="2249486"/>
            <a:ext cx="4878389" cy="3541714"/>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0" name="Content Placeholder 3"/>
          <p:cNvSpPr>
            <a:spLocks noGrp="1"/>
          </p:cNvSpPr>
          <p:nvPr>
            <p:ph sz="half" idx="2"/>
          </p:nvPr>
        </p:nvSpPr>
        <p:spPr>
          <a:xfrm>
            <a:off x="6172200" y="2249486"/>
            <a:ext cx="4875211" cy="3541714"/>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1" name="Date Placeholder 4"/>
          <p:cNvSpPr>
            <a:spLocks noGrp="1"/>
          </p:cNvSpPr>
          <p:nvPr>
            <p:ph type="dt" sz="half" idx="10"/>
          </p:nvPr>
        </p:nvSpPr>
        <p:spPr/>
        <p:txBody>
          <a:bodyPr/>
          <a:p>
            <a:fld id="{1D8BD707-D9CF-40AE-B4C6-C98DA3205C09}" type="datetimeFigureOut">
              <a:rPr lang="en-US" smtClean="0"/>
              <a:t>9/5/2024</a:t>
            </a:fld>
            <a:endParaRPr lang="en-US"/>
          </a:p>
        </p:txBody>
      </p:sp>
      <p:sp>
        <p:nvSpPr>
          <p:cNvPr id="1048802" name="Footer Placeholder 5"/>
          <p:cNvSpPr>
            <a:spLocks noGrp="1"/>
          </p:cNvSpPr>
          <p:nvPr>
            <p:ph type="ftr" sz="quarter" idx="11"/>
          </p:nvPr>
        </p:nvSpPr>
        <p:spPr/>
        <p:txBody>
          <a:bodyPr/>
          <a:p>
            <a:endParaRPr lang="en-IN"/>
          </a:p>
        </p:txBody>
      </p:sp>
      <p:sp>
        <p:nvSpPr>
          <p:cNvPr id="104880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763" name="Title 1"/>
          <p:cNvSpPr>
            <a:spLocks noGrp="1"/>
          </p:cNvSpPr>
          <p:nvPr>
            <p:ph type="title"/>
          </p:nvPr>
        </p:nvSpPr>
        <p:spPr>
          <a:xfrm>
            <a:off x="1141411" y="619126"/>
            <a:ext cx="9906000" cy="1477961"/>
          </a:xfrm>
        </p:spPr>
        <p:txBody>
          <a:bodyPr/>
          <a:p>
            <a:r>
              <a:rPr lang="en-US"/>
              <a:t>Click to edit Master title style</a:t>
            </a:r>
            <a:endParaRPr dirty="0" lang="en-US"/>
          </a:p>
        </p:txBody>
      </p:sp>
      <p:sp>
        <p:nvSpPr>
          <p:cNvPr id="1048764" name="Text Placeholder 2"/>
          <p:cNvSpPr>
            <a:spLocks noGrp="1"/>
          </p:cNvSpPr>
          <p:nvPr>
            <p:ph type="body" idx="1"/>
          </p:nvPr>
        </p:nvSpPr>
        <p:spPr>
          <a:xfrm>
            <a:off x="1370019" y="2249486"/>
            <a:ext cx="4649783" cy="823912"/>
          </a:xfrm>
        </p:spPr>
        <p:txBody>
          <a:bodyPr anchor="b"/>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65" name="Content Placeholder 3"/>
          <p:cNvSpPr>
            <a:spLocks noGrp="1"/>
          </p:cNvSpPr>
          <p:nvPr>
            <p:ph sz="half" idx="2"/>
          </p:nvPr>
        </p:nvSpPr>
        <p:spPr>
          <a:xfrm>
            <a:off x="1141410" y="3073397"/>
            <a:ext cx="4878391" cy="2717801"/>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6" name="Text Placeholder 4"/>
          <p:cNvSpPr>
            <a:spLocks noGrp="1"/>
          </p:cNvSpPr>
          <p:nvPr>
            <p:ph type="body" sz="quarter" idx="3"/>
          </p:nvPr>
        </p:nvSpPr>
        <p:spPr>
          <a:xfrm>
            <a:off x="6400808" y="2249485"/>
            <a:ext cx="4646602" cy="823912"/>
          </a:xfrm>
        </p:spPr>
        <p:txBody>
          <a:bodyPr anchor="b"/>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67" name="Content Placeholder 5"/>
          <p:cNvSpPr>
            <a:spLocks noGrp="1"/>
          </p:cNvSpPr>
          <p:nvPr>
            <p:ph sz="quarter" idx="4"/>
          </p:nvPr>
        </p:nvSpPr>
        <p:spPr>
          <a:xfrm>
            <a:off x="6172200" y="3073397"/>
            <a:ext cx="4875210" cy="2717801"/>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8" name="Date Placeholder 6"/>
          <p:cNvSpPr>
            <a:spLocks noGrp="1"/>
          </p:cNvSpPr>
          <p:nvPr>
            <p:ph type="dt" sz="half" idx="10"/>
          </p:nvPr>
        </p:nvSpPr>
        <p:spPr/>
        <p:txBody>
          <a:bodyPr/>
          <a:p>
            <a:fld id="{1D8BD707-D9CF-40AE-B4C6-C98DA3205C09}" type="datetimeFigureOut">
              <a:rPr lang="en-US" smtClean="0"/>
              <a:t>9/5/2024</a:t>
            </a:fld>
            <a:endParaRPr lang="en-US"/>
          </a:p>
        </p:txBody>
      </p:sp>
      <p:sp>
        <p:nvSpPr>
          <p:cNvPr id="1048769" name="Footer Placeholder 7"/>
          <p:cNvSpPr>
            <a:spLocks noGrp="1"/>
          </p:cNvSpPr>
          <p:nvPr>
            <p:ph type="ftr" sz="quarter" idx="11"/>
          </p:nvPr>
        </p:nvSpPr>
        <p:spPr/>
        <p:txBody>
          <a:bodyPr/>
          <a:p>
            <a:endParaRPr lang="en-IN"/>
          </a:p>
        </p:txBody>
      </p:sp>
      <p:sp>
        <p:nvSpPr>
          <p:cNvPr id="104877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1D8BD707-D9CF-40AE-B4C6-C98DA3205C09}" type="datetimeFigureOut">
              <a:rPr lang="en-US" smtClean="0"/>
              <a:t>9/5/2024</a:t>
            </a:fld>
            <a:endParaRPr lang="en-US"/>
          </a:p>
        </p:txBody>
      </p:sp>
      <p:sp>
        <p:nvSpPr>
          <p:cNvPr id="1048630" name="Footer Placeholder 3"/>
          <p:cNvSpPr>
            <a:spLocks noGrp="1"/>
          </p:cNvSpPr>
          <p:nvPr>
            <p:ph type="ftr" sz="quarter" idx="11"/>
          </p:nvPr>
        </p:nvSpPr>
        <p:spPr/>
        <p:txBody>
          <a:bodyPr/>
          <a:p>
            <a:endParaRPr lang="en-IN"/>
          </a:p>
        </p:txBody>
      </p:sp>
      <p:sp>
        <p:nvSpPr>
          <p:cNvPr id="1048631"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771" name="Date Placeholder 1"/>
          <p:cNvSpPr>
            <a:spLocks noGrp="1"/>
          </p:cNvSpPr>
          <p:nvPr>
            <p:ph type="dt" sz="half" idx="10"/>
          </p:nvPr>
        </p:nvSpPr>
        <p:spPr/>
        <p:txBody>
          <a:bodyPr/>
          <a:p>
            <a:fld id="{1D8BD707-D9CF-40AE-B4C6-C98DA3205C09}" type="datetimeFigureOut">
              <a:rPr lang="en-US" smtClean="0"/>
              <a:t>9/5/2024</a:t>
            </a:fld>
            <a:endParaRPr lang="en-US"/>
          </a:p>
        </p:txBody>
      </p:sp>
      <p:sp>
        <p:nvSpPr>
          <p:cNvPr id="1048772" name="Footer Placeholder 2"/>
          <p:cNvSpPr>
            <a:spLocks noGrp="1"/>
          </p:cNvSpPr>
          <p:nvPr>
            <p:ph type="ftr" sz="quarter" idx="11"/>
          </p:nvPr>
        </p:nvSpPr>
        <p:spPr/>
        <p:txBody>
          <a:bodyPr/>
          <a:p>
            <a:endParaRPr lang="en-IN"/>
          </a:p>
        </p:txBody>
      </p:sp>
      <p:sp>
        <p:nvSpPr>
          <p:cNvPr id="1048773"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9" name=""/>
        <p:cNvGrpSpPr/>
        <p:nvPr/>
      </p:nvGrpSpPr>
      <p:grpSpPr>
        <a:xfrm>
          <a:off x="0" y="0"/>
          <a:ext cx="0" cy="0"/>
          <a:chOff x="0" y="0"/>
          <a:chExt cx="0" cy="0"/>
        </a:xfrm>
      </p:grpSpPr>
      <p:sp>
        <p:nvSpPr>
          <p:cNvPr id="1048814"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dirty="0" lang="en-US"/>
          </a:p>
        </p:txBody>
      </p:sp>
      <p:sp>
        <p:nvSpPr>
          <p:cNvPr id="1048815" name="Content Placeholder 2"/>
          <p:cNvSpPr>
            <a:spLocks noGrp="1"/>
          </p:cNvSpPr>
          <p:nvPr>
            <p:ph idx="1"/>
          </p:nvPr>
        </p:nvSpPr>
        <p:spPr>
          <a:xfrm>
            <a:off x="5156200" y="592666"/>
            <a:ext cx="5891209" cy="5198534"/>
          </a:xfrm>
        </p:spPr>
        <p:txBody>
          <a:bodyPr anchor="ct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6" name="Text Placeholder 3"/>
          <p:cNvSpPr>
            <a:spLocks noGrp="1"/>
          </p:cNvSpPr>
          <p:nvPr>
            <p:ph type="body" sz="half" idx="2"/>
          </p:nvPr>
        </p:nvSpPr>
        <p:spPr>
          <a:xfrm>
            <a:off x="1146705" y="2249486"/>
            <a:ext cx="3856037" cy="3541714"/>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817" name="Date Placeholder 4"/>
          <p:cNvSpPr>
            <a:spLocks noGrp="1"/>
          </p:cNvSpPr>
          <p:nvPr>
            <p:ph type="dt" sz="half" idx="10"/>
          </p:nvPr>
        </p:nvSpPr>
        <p:spPr/>
        <p:txBody>
          <a:bodyPr/>
          <a:p>
            <a:fld id="{1D8BD707-D9CF-40AE-B4C6-C98DA3205C09}" type="datetimeFigureOut">
              <a:rPr lang="en-US" smtClean="0"/>
              <a:t>9/5/2024</a:t>
            </a:fld>
            <a:endParaRPr lang="en-US"/>
          </a:p>
        </p:txBody>
      </p:sp>
      <p:sp>
        <p:nvSpPr>
          <p:cNvPr id="1048818" name="Footer Placeholder 5"/>
          <p:cNvSpPr>
            <a:spLocks noGrp="1"/>
          </p:cNvSpPr>
          <p:nvPr>
            <p:ph type="ftr" sz="quarter" idx="11"/>
          </p:nvPr>
        </p:nvSpPr>
        <p:spPr/>
        <p:txBody>
          <a:bodyPr/>
          <a:p>
            <a:endParaRPr lang="en-IN"/>
          </a:p>
        </p:txBody>
      </p:sp>
      <p:sp>
        <p:nvSpPr>
          <p:cNvPr id="104881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739"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dirty="0" lang="en-US"/>
          </a:p>
        </p:txBody>
      </p:sp>
      <p:sp>
        <p:nvSpPr>
          <p:cNvPr id="1048740" name="Picture Placeholder 2"/>
          <p:cNvSpPr>
            <a:spLocks noChangeAspect="1" noGrp="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41" name="Text Placeholder 3"/>
          <p:cNvSpPr>
            <a:spLocks noGrp="1"/>
          </p:cNvSpPr>
          <p:nvPr>
            <p:ph type="body" sz="half" idx="2"/>
          </p:nvPr>
        </p:nvSpPr>
        <p:spPr>
          <a:xfrm>
            <a:off x="1141410" y="2249486"/>
            <a:ext cx="5934511" cy="3541714"/>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42" name="Date Placeholder 4"/>
          <p:cNvSpPr>
            <a:spLocks noGrp="1"/>
          </p:cNvSpPr>
          <p:nvPr>
            <p:ph type="dt" sz="half" idx="10"/>
          </p:nvPr>
        </p:nvSpPr>
        <p:spPr/>
        <p:txBody>
          <a:bodyPr/>
          <a:p>
            <a:fld id="{1D8BD707-D9CF-40AE-B4C6-C98DA3205C09}" type="datetimeFigureOut">
              <a:rPr lang="en-US" smtClean="0"/>
              <a:t>9/5/2024</a:t>
            </a:fld>
            <a:endParaRPr lang="en-US"/>
          </a:p>
        </p:txBody>
      </p:sp>
      <p:sp>
        <p:nvSpPr>
          <p:cNvPr id="1048743" name="Footer Placeholder 5"/>
          <p:cNvSpPr>
            <a:spLocks noGrp="1"/>
          </p:cNvSpPr>
          <p:nvPr>
            <p:ph type="ftr" sz="quarter" idx="11"/>
          </p:nvPr>
        </p:nvSpPr>
        <p:spPr/>
        <p:txBody>
          <a:bodyPr/>
          <a:p>
            <a:endParaRPr lang="en-IN"/>
          </a:p>
        </p:txBody>
      </p:sp>
      <p:sp>
        <p:nvSpPr>
          <p:cNvPr id="104874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1.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9">
            <a:alphaModFix amt="30000"/>
          </a:blip>
          <a:srcRect/>
          <a:stretch>
            <a:fillRect/>
          </a:stretch>
        </p:blipFill>
        <p:spPr bwMode="auto">
          <a:xfrm>
            <a:off x="0" y="-1"/>
            <a:ext cx="12192003" cy="6858001"/>
          </a:xfrm>
          <a:prstGeom prst="rect"/>
          <a:noFill/>
        </p:spPr>
      </p:pic>
      <p:grpSp>
        <p:nvGrpSpPr>
          <p:cNvPr id="13" name="Group 7"/>
          <p:cNvGrpSpPr/>
          <p:nvPr/>
        </p:nvGrpSpPr>
        <p:grpSpPr>
          <a:xfrm>
            <a:off x="-14288" y="0"/>
            <a:ext cx="12053888" cy="6858001"/>
            <a:chOff x="-14288" y="0"/>
            <a:chExt cx="12053888" cy="6858001"/>
          </a:xfrm>
        </p:grpSpPr>
        <p:grpSp>
          <p:nvGrpSpPr>
            <p:cNvPr id="14"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grpFill/>
              <a:ln>
                <a:noFill/>
              </a:ln>
            </p:spPr>
          </p:sp>
          <p:sp>
            <p:nvSpPr>
              <p:cNvPr id="1048577" name="Freeform 6"/>
              <p:cNvSpPr>
                <a:spLocks noEditPoints="1"/>
              </p:cNvSpPr>
              <p:nvPr/>
            </p:nvSpPr>
            <p:spPr bwMode="auto">
              <a:xfrm>
                <a:off x="33337" y="21764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ah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ah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ah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ah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ah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ah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ah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ah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ah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ah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ah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grpFill/>
              <a:ln>
                <a:noFill/>
              </a:ln>
            </p:spPr>
          </p:sp>
          <p:sp>
            <p:nvSpPr>
              <p:cNvPr id="1048593" name="Freeform 22"/>
              <p:cNvSpPr/>
              <p:nvPr/>
            </p:nvSpPr>
            <p:spPr bwMode="auto">
              <a:xfrm>
                <a:off x="223837" y="5041900"/>
                <a:ext cx="369888" cy="1801813"/>
              </a:xfrm>
              <a:custGeom>
                <a:avLst/>
                <a:ah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ah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ah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ah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ah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ah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5"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ah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ah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ah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ah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ah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ah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grpFill/>
              <a:ln>
                <a:noFill/>
              </a:ln>
            </p:spPr>
          </p:sp>
        </p:grpSp>
      </p:grpSp>
      <p:sp>
        <p:nvSpPr>
          <p:cNvPr id="1048613" name="Title Placeholder 1"/>
          <p:cNvSpPr>
            <a:spLocks noGrp="1"/>
          </p:cNvSpPr>
          <p:nvPr>
            <p:ph type="title"/>
          </p:nvPr>
        </p:nvSpPr>
        <p:spPr>
          <a:xfrm>
            <a:off x="1141413" y="618518"/>
            <a:ext cx="9905998" cy="1478570"/>
          </a:xfrm>
          <a:prstGeom prst="rect"/>
        </p:spPr>
        <p:txBody>
          <a:bodyPr anchor="ctr" bIns="45720" lIns="91440" rIns="91440" rtlCol="0" tIns="45720" vert="horz">
            <a:normAutofit/>
          </a:bodyPr>
          <a:p>
            <a:endParaRPr dirty="0" lang="en-US"/>
          </a:p>
        </p:txBody>
      </p:sp>
      <p:sp>
        <p:nvSpPr>
          <p:cNvPr id="1048614" name="Text Placeholder 2"/>
          <p:cNvSpPr>
            <a:spLocks noGrp="1"/>
          </p:cNvSpPr>
          <p:nvPr>
            <p:ph type="body" idx="1"/>
          </p:nvPr>
        </p:nvSpPr>
        <p:spPr>
          <a:xfrm>
            <a:off x="1141412" y="2249487"/>
            <a:ext cx="9905999" cy="3541714"/>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5" name="Date Placeholder 3"/>
          <p:cNvSpPr>
            <a:spLocks noGrp="1"/>
          </p:cNvSpPr>
          <p:nvPr>
            <p:ph type="dt" sz="half" idx="2"/>
          </p:nvPr>
        </p:nvSpPr>
        <p:spPr>
          <a:xfrm>
            <a:off x="7456921" y="5883276"/>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9/5/2024</a:t>
            </a:fld>
            <a:endParaRPr lang="en-US"/>
          </a:p>
        </p:txBody>
      </p:sp>
      <p:sp>
        <p:nvSpPr>
          <p:cNvPr id="1048616" name="Footer Placeholder 4"/>
          <p:cNvSpPr>
            <a:spLocks noGrp="1"/>
          </p:cNvSpPr>
          <p:nvPr>
            <p:ph type="ftr" sz="quarter" idx="3"/>
          </p:nvPr>
        </p:nvSpPr>
        <p:spPr>
          <a:xfrm>
            <a:off x="1141411" y="5883275"/>
            <a:ext cx="6239309" cy="365125"/>
          </a:xfrm>
          <a:prstGeom prst="rect"/>
        </p:spPr>
        <p:txBody>
          <a:bodyPr anchor="ctr" bIns="45720" lIns="91440" rIns="91440" rtlCol="0" tIns="45720" vert="horz"/>
          <a:lstStyle>
            <a:lvl1pPr algn="l">
              <a:defRPr baseline="0" cap="all" sz="1050">
                <a:solidFill>
                  <a:schemeClr val="tx1">
                    <a:tint val="75000"/>
                  </a:schemeClr>
                </a:solidFill>
              </a:defRPr>
            </a:lvl1pPr>
          </a:lstStyle>
          <a:p>
            <a:endParaRPr lang="en-IN"/>
          </a:p>
        </p:txBody>
      </p:sp>
      <p:sp>
        <p:nvSpPr>
          <p:cNvPr id="1048617" name="Slide Number Placeholder 5"/>
          <p:cNvSpPr>
            <a:spLocks noGrp="1"/>
          </p:cNvSpPr>
          <p:nvPr>
            <p:ph type="sldNum" sz="quarter" idx="4"/>
          </p:nvPr>
        </p:nvSpPr>
        <p:spPr>
          <a:xfrm>
            <a:off x="10276321" y="5883274"/>
            <a:ext cx="771089"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eaLnBrk="1" hangingPunct="1" latinLnBrk="0" rtl="0">
        <a:lnSpc>
          <a:spcPct val="90000"/>
        </a:lnSpc>
        <a:spcBef>
          <a:spcPct val="0"/>
        </a:spcBef>
        <a:buNone/>
        <a:defRPr baseline="0" cap="all" sz="3600" kern="12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3" name="Title 9"/>
          <p:cNvSpPr>
            <a:spLocks noGrp="1"/>
          </p:cNvSpPr>
          <p:nvPr>
            <p:ph type="ctrTitle"/>
          </p:nvPr>
        </p:nvSpPr>
        <p:spPr>
          <a:xfrm>
            <a:off x="1219200" y="514582"/>
            <a:ext cx="9753600" cy="537210"/>
          </a:xfrm>
        </p:spPr>
        <p:txBody>
          <a:bodyPr/>
          <a:p>
            <a:pPr algn="ctr"/>
            <a:r>
              <a:rPr b="1" dirty="0" sz="4000" lang="en-US">
                <a:solidFill>
                  <a:schemeClr val="accent4">
                    <a:lumMod val="50000"/>
                  </a:schemeClr>
                </a:solidFill>
                <a:latin typeface="Algerian" panose="04020705040A02060702" pitchFamily="82" charset="0"/>
                <a:cs typeface="Times New Roman" panose="02020603050405020304" pitchFamily="18" charset="0"/>
              </a:rPr>
              <a:t>Employee data set using excel</a:t>
            </a:r>
            <a:endParaRPr b="1" dirty="0" sz="4000" lang="en-IN">
              <a:solidFill>
                <a:schemeClr val="accent4">
                  <a:lumMod val="50000"/>
                </a:schemeClr>
              </a:solidFill>
              <a:latin typeface="Algerian" panose="04020705040A02060702" pitchFamily="82" charset="0"/>
              <a:cs typeface="Times New Roman" panose="02020603050405020304" pitchFamily="18" charset="0"/>
            </a:endParaRPr>
          </a:p>
        </p:txBody>
      </p:sp>
      <p:sp>
        <p:nvSpPr>
          <p:cNvPr id="1048624" name="TextBox 13"/>
          <p:cNvSpPr txBox="1"/>
          <p:nvPr/>
        </p:nvSpPr>
        <p:spPr>
          <a:xfrm>
            <a:off x="1219200" y="1676400"/>
            <a:ext cx="9982200" cy="3647440"/>
          </a:xfrm>
          <a:prstGeom prst="rect"/>
          <a:noFill/>
        </p:spPr>
        <p:txBody>
          <a:bodyPr rtlCol="0" wrap="square">
            <a:spAutoFit/>
          </a:bodyPr>
          <a:p>
            <a:pPr lvl="1"/>
            <a:r>
              <a:rPr dirty="0" sz="2400" lang="en-US"/>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NAME : </a:t>
            </a:r>
            <a:r>
              <a:rPr dirty="0" sz="3600" i="1" lang="en-US">
                <a:solidFill>
                  <a:schemeClr val="accent3">
                    <a:lumMod val="50000"/>
                  </a:schemeClr>
                </a:solidFill>
                <a:latin typeface="Times New Roman" panose="02020603050405020304" pitchFamily="18" charset="0"/>
                <a:cs typeface="Times New Roman" panose="02020603050405020304" pitchFamily="18" charset="0"/>
              </a:rPr>
              <a:t>R</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A</a:t>
            </a:r>
            <a:r>
              <a:rPr dirty="0" sz="3600" i="1" lang="en-US">
                <a:solidFill>
                  <a:schemeClr val="accent3">
                    <a:lumMod val="50000"/>
                  </a:schemeClr>
                </a:solidFill>
                <a:latin typeface="Times New Roman" panose="02020603050405020304" pitchFamily="18" charset="0"/>
                <a:cs typeface="Times New Roman" panose="02020603050405020304" pitchFamily="18" charset="0"/>
              </a:rPr>
              <a:t>b</a:t>
            </a:r>
            <a:r>
              <a:rPr dirty="0" sz="3600" i="1" lang="en-US">
                <a:solidFill>
                  <a:schemeClr val="accent3">
                    <a:lumMod val="50000"/>
                  </a:schemeClr>
                </a:solidFill>
                <a:latin typeface="Times New Roman" panose="02020603050405020304" pitchFamily="18" charset="0"/>
                <a:cs typeface="Times New Roman" panose="02020603050405020304" pitchFamily="18" charset="0"/>
              </a:rPr>
              <a:t>i</a:t>
            </a:r>
            <a:r>
              <a:rPr dirty="0" sz="3600" i="1" lang="en-US">
                <a:solidFill>
                  <a:schemeClr val="accent3">
                    <a:lumMod val="50000"/>
                  </a:schemeClr>
                </a:solidFill>
                <a:latin typeface="Times New Roman" panose="02020603050405020304" pitchFamily="18" charset="0"/>
                <a:cs typeface="Times New Roman" panose="02020603050405020304" pitchFamily="18" charset="0"/>
              </a:rPr>
              <a:t>n</a:t>
            </a:r>
            <a:r>
              <a:rPr dirty="0" sz="3600" i="1" lang="en-US">
                <a:solidFill>
                  <a:schemeClr val="accent3">
                    <a:lumMod val="50000"/>
                  </a:schemeClr>
                </a:solidFill>
                <a:latin typeface="Times New Roman" panose="02020603050405020304" pitchFamily="18" charset="0"/>
                <a:cs typeface="Times New Roman" panose="02020603050405020304" pitchFamily="18" charset="0"/>
              </a:rPr>
              <a:t>aya</a:t>
            </a:r>
            <a:endParaRPr altLang="en-US" lang="zh-CN"/>
          </a:p>
          <a:p>
            <a:pPr lvl="1"/>
            <a:r>
              <a:rPr dirty="0" sz="3600" i="1" lang="en-US">
                <a:solidFill>
                  <a:schemeClr val="accent3">
                    <a:lumMod val="50000"/>
                  </a:schemeClr>
                </a:solidFill>
                <a:latin typeface="Times New Roman" panose="02020603050405020304" pitchFamily="18" charset="0"/>
                <a:cs typeface="Times New Roman" panose="02020603050405020304" pitchFamily="18" charset="0"/>
              </a:rPr>
              <a:t>REGISTER NO : </a:t>
            </a:r>
            <a:r>
              <a:rPr dirty="0" sz="3600" i="1" lang="en-US">
                <a:solidFill>
                  <a:schemeClr val="accent3">
                    <a:lumMod val="50000"/>
                  </a:schemeClr>
                </a:solidFill>
                <a:latin typeface="Times New Roman" panose="02020603050405020304" pitchFamily="18" charset="0"/>
                <a:cs typeface="Times New Roman" panose="02020603050405020304" pitchFamily="18" charset="0"/>
              </a:rPr>
              <a:t>3</a:t>
            </a:r>
            <a:r>
              <a:rPr dirty="0" sz="3600" i="1" lang="en-US">
                <a:solidFill>
                  <a:schemeClr val="accent3">
                    <a:lumMod val="50000"/>
                  </a:schemeClr>
                </a:solidFill>
                <a:latin typeface="Times New Roman" panose="02020603050405020304" pitchFamily="18" charset="0"/>
                <a:cs typeface="Times New Roman" panose="02020603050405020304" pitchFamily="18" charset="0"/>
              </a:rPr>
              <a:t>1</a:t>
            </a:r>
            <a:r>
              <a:rPr dirty="0" sz="3600" i="1" lang="en-US">
                <a:solidFill>
                  <a:schemeClr val="accent3">
                    <a:lumMod val="50000"/>
                  </a:schemeClr>
                </a:solidFill>
                <a:latin typeface="Times New Roman" panose="02020603050405020304" pitchFamily="18" charset="0"/>
                <a:cs typeface="Times New Roman" panose="02020603050405020304" pitchFamily="18" charset="0"/>
              </a:rPr>
              <a:t>2</a:t>
            </a:r>
            <a:r>
              <a:rPr dirty="0" sz="3600" i="1" lang="en-US">
                <a:solidFill>
                  <a:schemeClr val="accent3">
                    <a:lumMod val="50000"/>
                  </a:schemeClr>
                </a:solidFill>
                <a:latin typeface="Times New Roman" panose="02020603050405020304" pitchFamily="18" charset="0"/>
                <a:cs typeface="Times New Roman" panose="02020603050405020304" pitchFamily="18" charset="0"/>
              </a:rPr>
              <a:t>2</a:t>
            </a:r>
            <a:r>
              <a:rPr dirty="0" sz="3600" i="1" lang="en-US">
                <a:solidFill>
                  <a:schemeClr val="accent3">
                    <a:lumMod val="50000"/>
                  </a:schemeClr>
                </a:solidFill>
                <a:latin typeface="Times New Roman" panose="02020603050405020304" pitchFamily="18" charset="0"/>
                <a:cs typeface="Times New Roman" panose="02020603050405020304" pitchFamily="18" charset="0"/>
              </a:rPr>
              <a:t>0</a:t>
            </a:r>
            <a:r>
              <a:rPr dirty="0" sz="3600" i="1" lang="en-US">
                <a:solidFill>
                  <a:schemeClr val="accent3">
                    <a:lumMod val="50000"/>
                  </a:schemeClr>
                </a:solidFill>
                <a:latin typeface="Times New Roman" panose="02020603050405020304" pitchFamily="18" charset="0"/>
                <a:cs typeface="Times New Roman" panose="02020603050405020304" pitchFamily="18" charset="0"/>
              </a:rPr>
              <a:t>1</a:t>
            </a:r>
            <a:r>
              <a:rPr dirty="0" sz="3600" i="1" lang="en-US">
                <a:solidFill>
                  <a:schemeClr val="accent3">
                    <a:lumMod val="50000"/>
                  </a:schemeClr>
                </a:solidFill>
                <a:latin typeface="Times New Roman" panose="02020603050405020304" pitchFamily="18" charset="0"/>
                <a:cs typeface="Times New Roman" panose="02020603050405020304" pitchFamily="18" charset="0"/>
              </a:rPr>
              <a:t>0</a:t>
            </a:r>
            <a:r>
              <a:rPr dirty="0" sz="3600" i="1" lang="en-US">
                <a:solidFill>
                  <a:schemeClr val="accent3">
                    <a:lumMod val="50000"/>
                  </a:schemeClr>
                </a:solidFill>
                <a:latin typeface="Times New Roman" panose="02020603050405020304" pitchFamily="18" charset="0"/>
                <a:cs typeface="Times New Roman" panose="02020603050405020304" pitchFamily="18" charset="0"/>
              </a:rPr>
              <a:t>8</a:t>
            </a:r>
            <a:r>
              <a:rPr dirty="0" sz="3600" i="1" lang="en-US">
                <a:solidFill>
                  <a:schemeClr val="accent3">
                    <a:lumMod val="50000"/>
                  </a:schemeClr>
                </a:solidFill>
                <a:latin typeface="Times New Roman" panose="02020603050405020304" pitchFamily="18" charset="0"/>
                <a:cs typeface="Times New Roman" panose="02020603050405020304" pitchFamily="18" charset="0"/>
              </a:rPr>
              <a:t>2</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asunm</a:t>
            </a:r>
            <a:r>
              <a:rPr dirty="0" sz="3600" i="1" lang="en-US">
                <a:solidFill>
                  <a:schemeClr val="accent3">
                    <a:lumMod val="50000"/>
                  </a:schemeClr>
                </a:solidFill>
                <a:latin typeface="Times New Roman" panose="02020603050405020304" pitchFamily="18" charset="0"/>
                <a:cs typeface="Times New Roman" panose="02020603050405020304" pitchFamily="18" charset="0"/>
              </a:rPr>
              <a:t>1</a:t>
            </a:r>
            <a:r>
              <a:rPr dirty="0" sz="3600" i="1" lang="en-US">
                <a:solidFill>
                  <a:schemeClr val="accent3">
                    <a:lumMod val="50000"/>
                  </a:schemeClr>
                </a:solidFill>
                <a:latin typeface="Times New Roman" panose="02020603050405020304" pitchFamily="18" charset="0"/>
                <a:cs typeface="Times New Roman" panose="02020603050405020304" pitchFamily="18" charset="0"/>
              </a:rPr>
              <a:t>1</a:t>
            </a:r>
            <a:r>
              <a:rPr dirty="0" sz="3600" i="1" lang="en-US">
                <a:solidFill>
                  <a:schemeClr val="accent3">
                    <a:lumMod val="50000"/>
                  </a:schemeClr>
                </a:solidFill>
                <a:latin typeface="Times New Roman" panose="02020603050405020304" pitchFamily="18" charset="0"/>
                <a:cs typeface="Times New Roman" panose="02020603050405020304" pitchFamily="18" charset="0"/>
              </a:rPr>
              <a:t>0</a:t>
            </a:r>
            <a:r>
              <a:rPr dirty="0" sz="3600" i="1" lang="en-US">
                <a:solidFill>
                  <a:schemeClr val="accent3">
                    <a:lumMod val="50000"/>
                  </a:schemeClr>
                </a:solidFill>
                <a:latin typeface="Times New Roman" panose="02020603050405020304" pitchFamily="18" charset="0"/>
                <a:cs typeface="Times New Roman" panose="02020603050405020304" pitchFamily="18" charset="0"/>
              </a:rPr>
              <a:t>3</a:t>
            </a:r>
            <a:r>
              <a:rPr dirty="0" sz="3600" i="1" lang="en-US">
                <a:solidFill>
                  <a:schemeClr val="accent3">
                    <a:lumMod val="50000"/>
                  </a:schemeClr>
                </a:solidFill>
                <a:latin typeface="Times New Roman" panose="02020603050405020304" pitchFamily="18" charset="0"/>
                <a:cs typeface="Times New Roman" panose="02020603050405020304" pitchFamily="18" charset="0"/>
              </a:rPr>
              <a:t>1</a:t>
            </a:r>
            <a:r>
              <a:rPr dirty="0" sz="3600" i="1" lang="en-US">
                <a:solidFill>
                  <a:schemeClr val="accent3">
                    <a:lumMod val="50000"/>
                  </a:schemeClr>
                </a:solidFill>
                <a:latin typeface="Times New Roman" panose="02020603050405020304" pitchFamily="18" charset="0"/>
                <a:cs typeface="Times New Roman" panose="02020603050405020304" pitchFamily="18" charset="0"/>
              </a:rPr>
              <a:t>2</a:t>
            </a:r>
            <a:r>
              <a:rPr dirty="0" sz="3600" i="1" lang="en-US">
                <a:solidFill>
                  <a:schemeClr val="accent3">
                    <a:lumMod val="50000"/>
                  </a:schemeClr>
                </a:solidFill>
                <a:latin typeface="Times New Roman" panose="02020603050405020304" pitchFamily="18" charset="0"/>
                <a:cs typeface="Times New Roman" panose="02020603050405020304" pitchFamily="18" charset="0"/>
              </a:rPr>
              <a:t>2</a:t>
            </a:r>
            <a:r>
              <a:rPr dirty="0" sz="3600" i="1" lang="en-US">
                <a:solidFill>
                  <a:schemeClr val="accent3">
                    <a:lumMod val="50000"/>
                  </a:schemeClr>
                </a:solidFill>
                <a:latin typeface="Times New Roman" panose="02020603050405020304" pitchFamily="18" charset="0"/>
                <a:cs typeface="Times New Roman" panose="02020603050405020304" pitchFamily="18" charset="0"/>
              </a:rPr>
              <a:t>0</a:t>
            </a:r>
            <a:r>
              <a:rPr dirty="0" sz="3600" i="1" lang="en-US">
                <a:solidFill>
                  <a:schemeClr val="accent3">
                    <a:lumMod val="50000"/>
                  </a:schemeClr>
                </a:solidFill>
                <a:latin typeface="Times New Roman" panose="02020603050405020304" pitchFamily="18" charset="0"/>
                <a:cs typeface="Times New Roman" panose="02020603050405020304" pitchFamily="18" charset="0"/>
              </a:rPr>
              <a:t>1</a:t>
            </a:r>
            <a:r>
              <a:rPr dirty="0" sz="3600" i="1" lang="en-US">
                <a:solidFill>
                  <a:schemeClr val="accent3">
                    <a:lumMod val="50000"/>
                  </a:schemeClr>
                </a:solidFill>
                <a:latin typeface="Times New Roman" panose="02020603050405020304" pitchFamily="18" charset="0"/>
                <a:cs typeface="Times New Roman" panose="02020603050405020304" pitchFamily="18" charset="0"/>
              </a:rPr>
              <a:t>0</a:t>
            </a:r>
            <a:r>
              <a:rPr dirty="0" sz="3600" i="1" lang="en-US">
                <a:solidFill>
                  <a:schemeClr val="accent3">
                    <a:lumMod val="50000"/>
                  </a:schemeClr>
                </a:solidFill>
                <a:latin typeface="Times New Roman" panose="02020603050405020304" pitchFamily="18" charset="0"/>
                <a:cs typeface="Times New Roman" panose="02020603050405020304" pitchFamily="18" charset="0"/>
              </a:rPr>
              <a:t>8</a:t>
            </a:r>
            <a:r>
              <a:rPr dirty="0" sz="3600" i="1" lang="en-US">
                <a:solidFill>
                  <a:schemeClr val="accent3">
                    <a:lumMod val="50000"/>
                  </a:schemeClr>
                </a:solidFill>
                <a:latin typeface="Times New Roman" panose="02020603050405020304" pitchFamily="18" charset="0"/>
                <a:cs typeface="Times New Roman" panose="02020603050405020304" pitchFamily="18" charset="0"/>
              </a:rPr>
              <a:t>2</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endParaRPr altLang="en-US" lang="zh-CN"/>
          </a:p>
          <a:p>
            <a:pPr lvl="1"/>
            <a:r>
              <a:rPr dirty="0" sz="3600" i="1" lang="en-US">
                <a:solidFill>
                  <a:schemeClr val="accent3">
                    <a:lumMod val="50000"/>
                  </a:schemeClr>
                </a:solidFill>
                <a:latin typeface="Times New Roman" panose="02020603050405020304" pitchFamily="18" charset="0"/>
                <a:cs typeface="Times New Roman" panose="02020603050405020304" pitchFamily="18" charset="0"/>
              </a:rPr>
              <a:t>DEPARTMENT : B.COM (</a:t>
            </a:r>
            <a:r>
              <a:rPr dirty="0" sz="3600" i="1" lang="en-US">
                <a:solidFill>
                  <a:schemeClr val="accent3">
                    <a:lumMod val="50000"/>
                  </a:schemeClr>
                </a:solidFill>
                <a:latin typeface="Times New Roman" panose="02020603050405020304" pitchFamily="18" charset="0"/>
                <a:cs typeface="Times New Roman" panose="02020603050405020304" pitchFamily="18" charset="0"/>
              </a:rPr>
              <a:t>A</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F</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endParaRPr altLang="en-US" lang="zh-CN"/>
          </a:p>
          <a:p>
            <a:pPr lvl="1"/>
            <a:r>
              <a:rPr dirty="0" sz="3600" i="1" lang="en-US">
                <a:solidFill>
                  <a:schemeClr val="accent3">
                    <a:lumMod val="50000"/>
                  </a:schemeClr>
                </a:solidFill>
                <a:latin typeface="Times New Roman" panose="02020603050405020304" pitchFamily="18" charset="0"/>
                <a:cs typeface="Times New Roman" panose="02020603050405020304" pitchFamily="18" charset="0"/>
              </a:rPr>
              <a:t>COLLEGE : </a:t>
            </a:r>
            <a:r>
              <a:rPr dirty="0" sz="3600" i="1" lang="en-US">
                <a:solidFill>
                  <a:schemeClr val="accent3">
                    <a:lumMod val="50000"/>
                  </a:schemeClr>
                </a:solidFill>
                <a:latin typeface="Times New Roman" panose="02020603050405020304" pitchFamily="18" charset="0"/>
                <a:cs typeface="Times New Roman" panose="02020603050405020304" pitchFamily="18" charset="0"/>
              </a:rPr>
              <a:t>D</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R</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B</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C</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C</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C</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H</a:t>
            </a:r>
            <a:r>
              <a:rPr dirty="0" sz="3600" i="1" lang="en-US">
                <a:solidFill>
                  <a:schemeClr val="accent3">
                    <a:lumMod val="50000"/>
                  </a:schemeClr>
                </a:solidFill>
                <a:latin typeface="Times New Roman" panose="02020603050405020304" pitchFamily="18" charset="0"/>
                <a:cs typeface="Times New Roman" panose="02020603050405020304" pitchFamily="18" charset="0"/>
              </a:rPr>
              <a:t>i</a:t>
            </a:r>
            <a:r>
              <a:rPr dirty="0" sz="3600" i="1" lang="en-US">
                <a:solidFill>
                  <a:schemeClr val="accent3">
                    <a:lumMod val="50000"/>
                  </a:schemeClr>
                </a:solidFill>
                <a:latin typeface="Times New Roman" panose="02020603050405020304" pitchFamily="18" charset="0"/>
                <a:cs typeface="Times New Roman" panose="02020603050405020304" pitchFamily="18" charset="0"/>
              </a:rPr>
              <a:t>n</a:t>
            </a:r>
            <a:r>
              <a:rPr dirty="0" sz="3600" i="1" lang="en-US">
                <a:solidFill>
                  <a:schemeClr val="accent3">
                    <a:lumMod val="50000"/>
                  </a:schemeClr>
                </a:solidFill>
                <a:latin typeface="Times New Roman" panose="02020603050405020304" pitchFamily="18" charset="0"/>
                <a:cs typeface="Times New Roman" panose="02020603050405020304" pitchFamily="18" charset="0"/>
              </a:rPr>
              <a:t>d</a:t>
            </a:r>
            <a:r>
              <a:rPr dirty="0" sz="3600" i="1" lang="en-US">
                <a:solidFill>
                  <a:schemeClr val="accent3">
                    <a:lumMod val="50000"/>
                  </a:schemeClr>
                </a:solidFill>
                <a:latin typeface="Times New Roman" panose="02020603050405020304" pitchFamily="18" charset="0"/>
                <a:cs typeface="Times New Roman" panose="02020603050405020304" pitchFamily="18" charset="0"/>
              </a:rPr>
              <a:t>u</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c</a:t>
            </a:r>
            <a:r>
              <a:rPr dirty="0" sz="3600" i="1" lang="en-US">
                <a:solidFill>
                  <a:schemeClr val="accent3">
                    <a:lumMod val="50000"/>
                  </a:schemeClr>
                </a:solidFill>
                <a:latin typeface="Times New Roman" panose="02020603050405020304" pitchFamily="18" charset="0"/>
                <a:cs typeface="Times New Roman" panose="02020603050405020304" pitchFamily="18" charset="0"/>
              </a:rPr>
              <a:t>o</a:t>
            </a:r>
            <a:r>
              <a:rPr dirty="0" sz="3600" i="1" lang="en-US">
                <a:solidFill>
                  <a:schemeClr val="accent3">
                    <a:lumMod val="50000"/>
                  </a:schemeClr>
                </a:solidFill>
                <a:latin typeface="Times New Roman" panose="02020603050405020304" pitchFamily="18" charset="0"/>
                <a:cs typeface="Times New Roman" panose="02020603050405020304" pitchFamily="18" charset="0"/>
              </a:rPr>
              <a:t>l</a:t>
            </a:r>
            <a:r>
              <a:rPr dirty="0" sz="3600" i="1" lang="en-US">
                <a:solidFill>
                  <a:schemeClr val="accent3">
                    <a:lumMod val="50000"/>
                  </a:schemeClr>
                </a:solidFill>
                <a:latin typeface="Times New Roman" panose="02020603050405020304" pitchFamily="18" charset="0"/>
                <a:cs typeface="Times New Roman" panose="02020603050405020304" pitchFamily="18" charset="0"/>
              </a:rPr>
              <a:t>l</a:t>
            </a:r>
            <a:r>
              <a:rPr dirty="0" sz="3600" i="1" lang="en-US">
                <a:solidFill>
                  <a:schemeClr val="accent3">
                    <a:lumMod val="50000"/>
                  </a:schemeClr>
                </a:solidFill>
                <a:latin typeface="Times New Roman" panose="02020603050405020304" pitchFamily="18" charset="0"/>
                <a:cs typeface="Times New Roman" panose="02020603050405020304" pitchFamily="18" charset="0"/>
              </a:rPr>
              <a:t>e</a:t>
            </a:r>
            <a:r>
              <a:rPr dirty="0" sz="3600" i="1" lang="en-US">
                <a:solidFill>
                  <a:schemeClr val="accent3">
                    <a:lumMod val="50000"/>
                  </a:schemeClr>
                </a:solidFill>
                <a:latin typeface="Times New Roman" panose="02020603050405020304" pitchFamily="18" charset="0"/>
                <a:cs typeface="Times New Roman" panose="02020603050405020304" pitchFamily="18" charset="0"/>
              </a:rPr>
              <a:t>ge</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p</a:t>
            </a:r>
            <a:r>
              <a:rPr dirty="0" sz="3600" i="1" lang="en-US">
                <a:solidFill>
                  <a:schemeClr val="accent3">
                    <a:lumMod val="50000"/>
                  </a:schemeClr>
                </a:solidFill>
                <a:latin typeface="Times New Roman" panose="02020603050405020304" pitchFamily="18" charset="0"/>
                <a:cs typeface="Times New Roman" panose="02020603050405020304" pitchFamily="18" charset="0"/>
              </a:rPr>
              <a:t>a</a:t>
            </a:r>
            <a:r>
              <a:rPr dirty="0" sz="3600" i="1" lang="en-US">
                <a:solidFill>
                  <a:schemeClr val="accent3">
                    <a:lumMod val="50000"/>
                  </a:schemeClr>
                </a:solidFill>
                <a:latin typeface="Times New Roman" panose="02020603050405020304" pitchFamily="18" charset="0"/>
                <a:cs typeface="Times New Roman" panose="02020603050405020304" pitchFamily="18" charset="0"/>
              </a:rPr>
              <a:t>t</a:t>
            </a:r>
            <a:r>
              <a:rPr dirty="0" sz="3600" i="1" lang="en-US">
                <a:solidFill>
                  <a:schemeClr val="accent3">
                    <a:lumMod val="50000"/>
                  </a:schemeClr>
                </a:solidFill>
                <a:latin typeface="Times New Roman" panose="02020603050405020304" pitchFamily="18" charset="0"/>
                <a:cs typeface="Times New Roman" panose="02020603050405020304" pitchFamily="18" charset="0"/>
              </a:rPr>
              <a:t>t</a:t>
            </a:r>
            <a:r>
              <a:rPr dirty="0" sz="3600" i="1" lang="en-US">
                <a:solidFill>
                  <a:schemeClr val="accent3">
                    <a:lumMod val="50000"/>
                  </a:schemeClr>
                </a:solidFill>
                <a:latin typeface="Times New Roman" panose="02020603050405020304" pitchFamily="18" charset="0"/>
                <a:cs typeface="Times New Roman" panose="02020603050405020304" pitchFamily="18" charset="0"/>
              </a:rPr>
              <a:t>a</a:t>
            </a:r>
            <a:r>
              <a:rPr dirty="0" sz="3600" i="1" lang="en-US">
                <a:solidFill>
                  <a:schemeClr val="accent3">
                    <a:lumMod val="50000"/>
                  </a:schemeClr>
                </a:solidFill>
                <a:latin typeface="Times New Roman" panose="02020603050405020304" pitchFamily="18" charset="0"/>
                <a:cs typeface="Times New Roman" panose="02020603050405020304" pitchFamily="18" charset="0"/>
              </a:rPr>
              <a:t>biram</a:t>
            </a:r>
            <a:r>
              <a:rPr dirty="0" sz="3600" i="1" lang="en-US">
                <a:solidFill>
                  <a:schemeClr val="accent3">
                    <a:lumMod val="50000"/>
                  </a:schemeClr>
                </a:solidFill>
                <a:latin typeface="Times New Roman" panose="02020603050405020304" pitchFamily="18" charset="0"/>
                <a:cs typeface="Times New Roman" panose="02020603050405020304" pitchFamily="18" charset="0"/>
              </a:rPr>
              <a:t>-</a:t>
            </a:r>
            <a:r>
              <a:rPr dirty="0" sz="3600" i="1" lang="en-US">
                <a:solidFill>
                  <a:schemeClr val="accent3">
                    <a:lumMod val="50000"/>
                  </a:schemeClr>
                </a:solidFill>
                <a:latin typeface="Times New Roman" panose="02020603050405020304" pitchFamily="18" charset="0"/>
                <a:cs typeface="Times New Roman" panose="02020603050405020304" pitchFamily="18" charset="0"/>
              </a:rPr>
              <a:t>6</a:t>
            </a:r>
            <a:r>
              <a:rPr dirty="0" sz="3600" i="1" lang="en-US">
                <a:solidFill>
                  <a:schemeClr val="accent3">
                    <a:lumMod val="50000"/>
                  </a:schemeClr>
                </a:solidFill>
                <a:latin typeface="Times New Roman" panose="02020603050405020304" pitchFamily="18" charset="0"/>
                <a:cs typeface="Times New Roman" panose="02020603050405020304" pitchFamily="18" charset="0"/>
              </a:rPr>
              <a:t>0</a:t>
            </a:r>
            <a:r>
              <a:rPr dirty="0" sz="3600" i="1" lang="en-US">
                <a:solidFill>
                  <a:schemeClr val="accent3">
                    <a:lumMod val="50000"/>
                  </a:schemeClr>
                </a:solidFill>
                <a:latin typeface="Times New Roman" panose="02020603050405020304" pitchFamily="18" charset="0"/>
                <a:cs typeface="Times New Roman" panose="02020603050405020304" pitchFamily="18" charset="0"/>
              </a:rPr>
              <a:t>0</a:t>
            </a:r>
            <a:r>
              <a:rPr dirty="0" sz="3600" i="1" lang="en-US">
                <a:solidFill>
                  <a:schemeClr val="accent3">
                    <a:lumMod val="50000"/>
                  </a:schemeClr>
                </a:solidFill>
                <a:latin typeface="Times New Roman" panose="02020603050405020304" pitchFamily="18" charset="0"/>
                <a:cs typeface="Times New Roman" panose="02020603050405020304" pitchFamily="18" charset="0"/>
              </a:rPr>
              <a:t> </a:t>
            </a:r>
            <a:r>
              <a:rPr dirty="0" sz="3600" i="1" lang="en-US">
                <a:solidFill>
                  <a:schemeClr val="accent3">
                    <a:lumMod val="50000"/>
                  </a:schemeClr>
                </a:solidFill>
                <a:latin typeface="Times New Roman" panose="02020603050405020304" pitchFamily="18" charset="0"/>
                <a:cs typeface="Times New Roman" panose="02020603050405020304" pitchFamily="18" charset="0"/>
              </a:rPr>
              <a:t>0</a:t>
            </a:r>
            <a:r>
              <a:rPr dirty="0" sz="3600" i="1" lang="en-US">
                <a:solidFill>
                  <a:schemeClr val="accent3">
                    <a:lumMod val="50000"/>
                  </a:schemeClr>
                </a:solidFill>
                <a:latin typeface="Times New Roman" panose="02020603050405020304" pitchFamily="18" charset="0"/>
                <a:cs typeface="Times New Roman" panose="02020603050405020304" pitchFamily="18" charset="0"/>
              </a:rPr>
              <a:t>7</a:t>
            </a:r>
            <a:r>
              <a:rPr dirty="0" sz="3600" i="1" lang="en-US">
                <a:solidFill>
                  <a:schemeClr val="accent3">
                    <a:lumMod val="50000"/>
                  </a:schemeClr>
                </a:solidFill>
                <a:latin typeface="Times New Roman" panose="02020603050405020304" pitchFamily="18" charset="0"/>
                <a:cs typeface="Times New Roman" panose="02020603050405020304" pitchFamily="18" charset="0"/>
              </a:rPr>
              <a:t>2</a:t>
            </a:r>
            <a:endParaRPr altLang="en-US" lang="zh-CN"/>
          </a:p>
          <a:p>
            <a:pPr algn="ctr"/>
            <a:r>
              <a:rPr dirty="0" sz="2400" lang="en-US"/>
              <a:t>           </a:t>
            </a:r>
            <a:endParaRPr dirty="0" sz="2400" lang="en-IN"/>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24" name="object 7"/>
          <p:cNvSpPr txBox="1">
            <a:spLocks noGrp="1"/>
          </p:cNvSpPr>
          <p:nvPr>
            <p:ph type="title"/>
          </p:nvPr>
        </p:nvSpPr>
        <p:spPr>
          <a:xfrm>
            <a:off x="1219200" y="152400"/>
            <a:ext cx="4654868" cy="752129"/>
          </a:xfrm>
          <a:prstGeom prst="rect"/>
        </p:spPr>
        <p:txBody>
          <a:bodyPr bIns="0" lIns="0" rIns="0" rtlCol="0" tIns="13335" vert="horz" wrap="square">
            <a:spAutoFit/>
          </a:bodyPr>
          <a:p>
            <a:pPr marL="12700">
              <a:lnSpc>
                <a:spcPct val="100000"/>
              </a:lnSpc>
              <a:spcBef>
                <a:spcPts val="105"/>
              </a:spcBef>
            </a:pPr>
            <a:r>
              <a:rPr dirty="0" sz="4800">
                <a:solidFill>
                  <a:schemeClr val="bg1"/>
                </a:solidFill>
                <a:latin typeface="Algerian" panose="04020705040A02060702" pitchFamily="82" charset="0"/>
              </a:rPr>
              <a:t>R</a:t>
            </a:r>
            <a:r>
              <a:rPr dirty="0" sz="4800" spc="-40">
                <a:solidFill>
                  <a:schemeClr val="bg1"/>
                </a:solidFill>
                <a:latin typeface="Algerian" panose="04020705040A02060702" pitchFamily="82" charset="0"/>
              </a:rPr>
              <a:t>E</a:t>
            </a:r>
            <a:r>
              <a:rPr dirty="0" sz="4800" spc="15">
                <a:solidFill>
                  <a:schemeClr val="bg1"/>
                </a:solidFill>
                <a:latin typeface="Algerian" panose="04020705040A02060702" pitchFamily="82" charset="0"/>
              </a:rPr>
              <a:t>S</a:t>
            </a:r>
            <a:r>
              <a:rPr dirty="0" sz="4800" spc="-30">
                <a:solidFill>
                  <a:schemeClr val="bg1"/>
                </a:solidFill>
                <a:latin typeface="Algerian" panose="04020705040A02060702" pitchFamily="82" charset="0"/>
              </a:rPr>
              <a:t>U</a:t>
            </a:r>
            <a:r>
              <a:rPr dirty="0" sz="4800" spc="-405">
                <a:solidFill>
                  <a:schemeClr val="bg1"/>
                </a:solidFill>
                <a:latin typeface="Algerian" panose="04020705040A02060702" pitchFamily="82" charset="0"/>
              </a:rPr>
              <a:t>L</a:t>
            </a:r>
            <a:r>
              <a:rPr dirty="0" sz="4800">
                <a:solidFill>
                  <a:schemeClr val="bg1"/>
                </a:solidFill>
                <a:latin typeface="Algerian" panose="04020705040A02060702" pitchFamily="82" charset="0"/>
              </a:rPr>
              <a:t>T</a:t>
            </a:r>
            <a:r>
              <a:rPr dirty="0" sz="4800" lang="en-US">
                <a:solidFill>
                  <a:schemeClr val="bg1"/>
                </a:solidFill>
                <a:latin typeface="Algerian" panose="04020705040A02060702" pitchFamily="82" charset="0"/>
              </a:rPr>
              <a:t>s</a:t>
            </a:r>
            <a:endParaRPr dirty="0" sz="4800">
              <a:solidFill>
                <a:schemeClr val="bg1"/>
              </a:solidFill>
              <a:latin typeface="Algerian" panose="04020705040A02060702" pitchFamily="82" charset="0"/>
            </a:endParaRPr>
          </a:p>
        </p:txBody>
      </p:sp>
      <p:sp>
        <p:nvSpPr>
          <p:cNvPr id="104872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graphicFrame>
        <p:nvGraphicFramePr>
          <p:cNvPr id="4194304" name="Chart 7"/>
          <p:cNvGraphicFramePr>
            <a:graphicFrameLocks/>
          </p:cNvGraphicFramePr>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aphicFrame>
        <p:nvGraphicFramePr>
          <p:cNvPr id="4194305" name="Chart 1"/>
          <p:cNvGraphicFramePr>
            <a:graphicFrameLocks/>
          </p:cNvGraphicFramePr>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1"/>
          </a:graphicData>
        </a:graphic>
      </p:graphicFrame>
      <p:sp>
        <p:nvSpPr>
          <p:cNvPr id="1048726" name="Title 2"/>
          <p:cNvSpPr>
            <a:spLocks noGrp="1"/>
          </p:cNvSpPr>
          <p:nvPr>
            <p:ph type="title"/>
          </p:nvPr>
        </p:nvSpPr>
        <p:spPr>
          <a:xfrm>
            <a:off x="1141413" y="618518"/>
            <a:ext cx="9905998" cy="753082"/>
          </a:xfrm>
        </p:spPr>
        <p:txBody>
          <a:bodyPr>
            <a:normAutofit/>
          </a:bodyPr>
          <a:p>
            <a:r>
              <a:rPr dirty="0" sz="4800" lang="en-US">
                <a:solidFill>
                  <a:schemeClr val="bg1"/>
                </a:solidFill>
                <a:latin typeface="Algerian" panose="04020705040A02060702" pitchFamily="82" charset="0"/>
              </a:rPr>
              <a:t>PIECHART</a:t>
            </a:r>
            <a:endParaRPr dirty="0" sz="4800" lang="en-IN">
              <a:solidFill>
                <a:schemeClr val="bg1"/>
              </a:solidFill>
              <a:latin typeface="Algerian" panose="04020705040A02060702" pitchFamily="82" charset="0"/>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27" name="Title 1"/>
          <p:cNvSpPr>
            <a:spLocks noGrp="1"/>
          </p:cNvSpPr>
          <p:nvPr>
            <p:ph type="title"/>
          </p:nvPr>
        </p:nvSpPr>
        <p:spPr>
          <a:xfrm>
            <a:off x="1143001" y="0"/>
            <a:ext cx="5333999" cy="838200"/>
          </a:xfrm>
        </p:spPr>
        <p:txBody>
          <a:bodyPr>
            <a:normAutofit/>
          </a:bodyPr>
          <a:p>
            <a:r>
              <a:rPr dirty="0" sz="4800" lang="en-US">
                <a:solidFill>
                  <a:schemeClr val="bg1"/>
                </a:solidFill>
                <a:latin typeface="Algerian" panose="04020705040A02060702" pitchFamily="82" charset="0"/>
                <a:cs typeface="Times New Roman" panose="02020603050405020304" pitchFamily="18" charset="0"/>
              </a:rPr>
              <a:t>conclusion</a:t>
            </a:r>
            <a:endParaRPr dirty="0" sz="4800" lang="en-IN">
              <a:solidFill>
                <a:schemeClr val="bg1"/>
              </a:solidFill>
              <a:latin typeface="Algerian" panose="04020705040A02060702" pitchFamily="82" charset="0"/>
              <a:cs typeface="Times New Roman" panose="02020603050405020304" pitchFamily="18" charset="0"/>
            </a:endParaRPr>
          </a:p>
        </p:txBody>
      </p:sp>
      <p:sp>
        <p:nvSpPr>
          <p:cNvPr id="1048728" name="Rectangle 2"/>
          <p:cNvSpPr/>
          <p:nvPr/>
        </p:nvSpPr>
        <p:spPr>
          <a:xfrm>
            <a:off x="510619" y="875907"/>
            <a:ext cx="11071781" cy="5262979"/>
          </a:xfrm>
          <a:prstGeom prst="rect"/>
        </p:spPr>
        <p:txBody>
          <a:bodyPr wrap="square">
            <a:spAutoFit/>
          </a:bodyPr>
          <a:p>
            <a:pPr algn="just" indent="-457200" lvl="1" marL="914400">
              <a:buFont typeface="+mj-lt"/>
              <a:buAutoNum type="arabicPeriod"/>
            </a:pPr>
            <a:r>
              <a:rPr dirty="0" sz="2400" lang="en-IN">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dirty="0" sz="2400" lang="en-IN">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dirty="0" sz="2400" lang="en-IN">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dirty="0" sz="2400" lang="en-IN">
              <a:solidFill>
                <a:schemeClr val="tx2"/>
              </a:solidFill>
              <a:latin typeface="Times New Roman" panose="02020603050405020304" pitchFamily="18" charset="0"/>
              <a:cs typeface="Times New Roman" panose="02020603050405020304" pitchFamily="18" charset="0"/>
            </a:endParaRPr>
          </a:p>
          <a:p>
            <a:pPr algn="just"/>
            <a:r>
              <a:rPr dirty="0" sz="2400" lang="en-IN">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dirty="0" sz="2400" lang="en-IN">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dirty="0" sz="2400" lang="en-IN">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63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7"/>
          <p:cNvSpPr txBox="1">
            <a:spLocks noGrp="1"/>
          </p:cNvSpPr>
          <p:nvPr>
            <p:ph type="title"/>
          </p:nvPr>
        </p:nvSpPr>
        <p:spPr>
          <a:xfrm>
            <a:off x="2438400" y="2003426"/>
            <a:ext cx="7642225" cy="2188210"/>
          </a:xfrm>
          <a:prstGeom prst="rect"/>
        </p:spPr>
        <p:txBody>
          <a:bodyPr bIns="0" lIns="0" rIns="0" rtlCol="0" tIns="16510" vert="horz" wrap="square">
            <a:spAutoFit/>
          </a:bodyPr>
          <a:p>
            <a:pPr marL="12700">
              <a:lnSpc>
                <a:spcPct val="100000"/>
              </a:lnSpc>
              <a:spcBef>
                <a:spcPts val="130"/>
              </a:spcBef>
            </a:pPr>
            <a:r>
              <a:rPr b="1" dirty="0" sz="4800" lang="en-US">
                <a:solidFill>
                  <a:srgbClr val="0F0F0F"/>
                </a:solidFill>
                <a:latin typeface="Algerian" panose="04020705040A02060702" pitchFamily="82" charset="0"/>
                <a:cs typeface="Times New Roman" panose="02020603050405020304" pitchFamily="18" charset="0"/>
              </a:rPr>
              <a:t>Employee Performance Analysis using Excel</a:t>
            </a:r>
            <a:br>
              <a:rPr dirty="0" sz="4800" lang="en-IN">
                <a:solidFill>
                  <a:srgbClr val="7030A0"/>
                </a:solidFill>
                <a:latin typeface="Algerian" panose="04020705040A02060702" pitchFamily="82" charset="0"/>
                <a:cs typeface="Times New Roman" panose="02020603050405020304" pitchFamily="18" charset="0"/>
              </a:rPr>
            </a:br>
            <a:endParaRPr dirty="0" sz="4800"/>
          </a:p>
        </p:txBody>
      </p:sp>
      <p:sp>
        <p:nvSpPr>
          <p:cNvPr id="1048634" name="object 22"/>
          <p:cNvSpPr txBox="1">
            <a:spLocks noGrp="1"/>
          </p:cNvSpPr>
          <p:nvPr>
            <p:ph type="sldNum" sz="quarter" idx="12"/>
          </p:nvPr>
        </p:nvSpPr>
        <p:spPr>
          <a:xfrm>
            <a:off x="10972800" y="6188551"/>
            <a:ext cx="609600" cy="168636"/>
          </a:xfrm>
          <a:prstGeom prst="rect"/>
        </p:spPr>
        <p:txBody>
          <a:bodyPr bIns="0" lIns="0" rIns="0" rtlCol="0" tIns="6985" vert="horz" wrap="square">
            <a:spAutoFit/>
          </a:bodyPr>
          <a:p>
            <a:pPr marL="38100">
              <a:lnSpc>
                <a:spcPct val="100000"/>
              </a:lnSpc>
              <a:spcBef>
                <a:spcPts val="55"/>
              </a:spcBef>
            </a:pPr>
            <a:r>
              <a:rPr dirty="0" lang="en-US" spc="10"/>
              <a:t>2</a:t>
            </a:r>
            <a:endParaRPr dirty="0" spc="1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grpSp>
        <p:nvGrpSpPr>
          <p:cNvPr id="43"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grpSp>
        <p:nvGrpSpPr>
          <p:cNvPr id="44" name="object 18"/>
          <p:cNvGrpSpPr/>
          <p:nvPr/>
        </p:nvGrpSpPr>
        <p:grpSpPr>
          <a:xfrm>
            <a:off x="214313" y="3656067"/>
            <a:ext cx="4052887" cy="3009900"/>
            <a:chOff x="47625" y="3819523"/>
            <a:chExt cx="4124325" cy="3009900"/>
          </a:xfrm>
        </p:grpSpPr>
        <p:pic>
          <p:nvPicPr>
            <p:cNvPr id="2097153"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609600" y="381000"/>
            <a:ext cx="3009900" cy="629018"/>
          </a:xfrm>
          <a:prstGeom prst="rect"/>
        </p:spPr>
        <p:txBody>
          <a:bodyPr bIns="0" lIns="0" rIns="0" rtlCol="0" tIns="13335" vert="horz" wrap="square">
            <a:spAutoFit/>
          </a:bodyPr>
          <a:p>
            <a:pPr marL="12700">
              <a:lnSpc>
                <a:spcPct val="100000"/>
              </a:lnSpc>
              <a:spcBef>
                <a:spcPts val="105"/>
              </a:spcBef>
            </a:pPr>
            <a:r>
              <a:rPr b="1" dirty="0" sz="4000" spc="25">
                <a:solidFill>
                  <a:schemeClr val="bg1">
                    <a:lumMod val="85000"/>
                    <a:lumOff val="15000"/>
                  </a:schemeClr>
                </a:solidFill>
                <a:latin typeface="Algerian" panose="04020705040A02060702" pitchFamily="82" charset="0"/>
              </a:rPr>
              <a:t>A</a:t>
            </a:r>
            <a:r>
              <a:rPr b="1" dirty="0" sz="4000" spc="-5">
                <a:solidFill>
                  <a:schemeClr val="bg1">
                    <a:lumMod val="85000"/>
                    <a:lumOff val="15000"/>
                  </a:schemeClr>
                </a:solidFill>
                <a:latin typeface="Algerian" panose="04020705040A02060702" pitchFamily="82" charset="0"/>
              </a:rPr>
              <a:t>G</a:t>
            </a:r>
            <a:r>
              <a:rPr b="1" dirty="0" sz="4000" spc="-35">
                <a:solidFill>
                  <a:schemeClr val="bg1">
                    <a:lumMod val="85000"/>
                    <a:lumOff val="15000"/>
                  </a:schemeClr>
                </a:solidFill>
                <a:latin typeface="Algerian" panose="04020705040A02060702" pitchFamily="82" charset="0"/>
              </a:rPr>
              <a:t>E</a:t>
            </a:r>
            <a:r>
              <a:rPr b="1" dirty="0" sz="4000" spc="15">
                <a:solidFill>
                  <a:schemeClr val="bg1">
                    <a:lumMod val="85000"/>
                    <a:lumOff val="15000"/>
                  </a:schemeClr>
                </a:solidFill>
                <a:latin typeface="Algerian" panose="04020705040A02060702" pitchFamily="82" charset="0"/>
              </a:rPr>
              <a:t>N</a:t>
            </a:r>
            <a:r>
              <a:rPr b="1" dirty="0" sz="4000">
                <a:solidFill>
                  <a:schemeClr val="bg1">
                    <a:lumMod val="85000"/>
                    <a:lumOff val="15000"/>
                  </a:schemeClr>
                </a:solidFill>
                <a:latin typeface="Algerian" panose="04020705040A02060702" pitchFamily="82" charset="0"/>
              </a:rPr>
              <a:t>DA</a:t>
            </a:r>
          </a:p>
        </p:txBody>
      </p:sp>
      <p:sp>
        <p:nvSpPr>
          <p:cNvPr id="1048646" name="object 22"/>
          <p:cNvSpPr txBox="1">
            <a:spLocks noGrp="1"/>
          </p:cNvSpPr>
          <p:nvPr>
            <p:ph type="sldNum" sz="quarter" idx="12"/>
          </p:nvPr>
        </p:nvSpPr>
        <p:spPr>
          <a:xfrm>
            <a:off x="10656289" y="6000659"/>
            <a:ext cx="709549" cy="16863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3844952" y="533380"/>
            <a:ext cx="5029200" cy="5730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pitchFamily="2" charset="2"/>
              <a:buChar char="v"/>
            </a:pPr>
            <a:r>
              <a:rPr b="0" dirty="0" sz="3600" i="0" lang="en-US">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algn="l" indent="-457200" marL="457200">
              <a:buFont typeface="Wingdings" panose="05000000000000000000" pitchFamily="2" charset="2"/>
              <a:buChar char="v"/>
            </a:pPr>
            <a:r>
              <a:rPr b="0" dirty="0" sz="3600" i="0" lang="en-US">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algn="l" indent="-457200" marL="457200">
              <a:buFont typeface="Wingdings" panose="05000000000000000000" pitchFamily="2" charset="2"/>
              <a:buChar char="v"/>
            </a:pPr>
            <a:r>
              <a:rPr b="0" dirty="0" sz="3600" i="0" lang="en-US">
                <a:solidFill>
                  <a:schemeClr val="accent3">
                    <a:lumMod val="50000"/>
                  </a:schemeClr>
                </a:solidFill>
                <a:effectLst/>
                <a:latin typeface="Times New Roman" panose="02020603050405020304" pitchFamily="18" charset="0"/>
                <a:cs typeface="Times New Roman" panose="02020603050405020304" pitchFamily="18" charset="0"/>
              </a:rPr>
              <a:t>End Users</a:t>
            </a:r>
          </a:p>
          <a:p>
            <a:pPr algn="l" indent="-457200" marL="457200">
              <a:buFont typeface="Wingdings" panose="05000000000000000000" pitchFamily="2" charset="2"/>
              <a:buChar char="v"/>
            </a:pPr>
            <a:r>
              <a:rPr b="0" dirty="0" sz="3600" i="0" lang="en-US">
                <a:solidFill>
                  <a:schemeClr val="accent3">
                    <a:lumMod val="50000"/>
                  </a:schemeClr>
                </a:solidFill>
                <a:effectLst/>
                <a:latin typeface="Times New Roman" panose="02020603050405020304" pitchFamily="18" charset="0"/>
                <a:cs typeface="Times New Roman" panose="02020603050405020304" pitchFamily="18" charset="0"/>
              </a:rPr>
              <a:t>Our Solution </a:t>
            </a:r>
            <a:r>
              <a:rPr dirty="0" sz="3600" lang="en-US">
                <a:solidFill>
                  <a:schemeClr val="accent3">
                    <a:lumMod val="50000"/>
                  </a:schemeClr>
                </a:solidFill>
                <a:latin typeface="Times New Roman" panose="02020603050405020304" pitchFamily="18" charset="0"/>
                <a:cs typeface="Times New Roman" panose="02020603050405020304" pitchFamily="18" charset="0"/>
              </a:rPr>
              <a:t>&amp;  </a:t>
            </a:r>
            <a:r>
              <a:rPr b="0" dirty="0" sz="3600" i="0" lang="en-US">
                <a:solidFill>
                  <a:schemeClr val="accent3">
                    <a:lumMod val="50000"/>
                  </a:schemeClr>
                </a:solidFill>
                <a:effectLst/>
                <a:latin typeface="Times New Roman" panose="02020603050405020304" pitchFamily="18" charset="0"/>
                <a:cs typeface="Times New Roman" panose="02020603050405020304" pitchFamily="18" charset="0"/>
              </a:rPr>
              <a:t>Proposition</a:t>
            </a:r>
          </a:p>
          <a:p>
            <a:pPr algn="l" indent="-457200" marL="457200">
              <a:buFont typeface="Wingdings" panose="05000000000000000000" pitchFamily="2" charset="2"/>
              <a:buChar char="v"/>
            </a:pPr>
            <a:r>
              <a:rPr dirty="0" sz="3600" lang="en-US">
                <a:solidFill>
                  <a:schemeClr val="accent3">
                    <a:lumMod val="50000"/>
                  </a:schemeClr>
                </a:solidFill>
                <a:latin typeface="Times New Roman" panose="02020603050405020304" pitchFamily="18" charset="0"/>
                <a:cs typeface="Times New Roman" panose="02020603050405020304" pitchFamily="18" charset="0"/>
              </a:rPr>
              <a:t>Dataset Description</a:t>
            </a:r>
            <a:endParaRPr b="0" dirty="0" sz="3600" i="0" lang="en-US">
              <a:solidFill>
                <a:schemeClr val="accent3">
                  <a:lumMod val="50000"/>
                </a:schemeClr>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pitchFamily="2" charset="2"/>
              <a:buChar char="v"/>
            </a:pPr>
            <a:r>
              <a:rPr b="0" dirty="0" sz="3600" i="0" lang="en-US">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algn="l" indent="-457200" marL="457200">
              <a:buFont typeface="Wingdings" panose="05000000000000000000" pitchFamily="2" charset="2"/>
              <a:buChar char="v"/>
            </a:pPr>
            <a:r>
              <a:rPr b="0" dirty="0" sz="3600" i="0" lang="en-US">
                <a:solidFill>
                  <a:schemeClr val="accent3">
                    <a:lumMod val="50000"/>
                  </a:schemeClr>
                </a:solidFill>
                <a:effectLst/>
                <a:latin typeface="Times New Roman" panose="02020603050405020304" pitchFamily="18" charset="0"/>
                <a:cs typeface="Times New Roman" panose="02020603050405020304" pitchFamily="18" charset="0"/>
              </a:rPr>
              <a:t>Results &amp; </a:t>
            </a:r>
            <a:r>
              <a:rPr dirty="0" sz="3600" lang="en-US">
                <a:solidFill>
                  <a:schemeClr val="accent3">
                    <a:lumMod val="50000"/>
                  </a:schemeClr>
                </a:solidFill>
                <a:latin typeface="Times New Roman" panose="02020603050405020304" pitchFamily="18" charset="0"/>
                <a:cs typeface="Times New Roman" panose="02020603050405020304" pitchFamily="18" charset="0"/>
              </a:rPr>
              <a:t>Discussion</a:t>
            </a:r>
            <a:endParaRPr b="0" dirty="0" sz="3600" i="0" lang="en-US">
              <a:solidFill>
                <a:schemeClr val="accent3">
                  <a:lumMod val="50000"/>
                </a:schemeClr>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pitchFamily="2" charset="2"/>
              <a:buChar char="v"/>
            </a:pPr>
            <a:r>
              <a:rPr b="0" dirty="0" sz="3600" i="0" lang="en-US">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7" name="Title 10"/>
          <p:cNvSpPr>
            <a:spLocks noGrp="1"/>
          </p:cNvSpPr>
          <p:nvPr>
            <p:ph type="ctrTitle"/>
          </p:nvPr>
        </p:nvSpPr>
        <p:spPr>
          <a:xfrm>
            <a:off x="1981200" y="270399"/>
            <a:ext cx="8915399" cy="838201"/>
          </a:xfrm>
        </p:spPr>
        <p:txBody>
          <a:bodyPr/>
          <a:p>
            <a:r>
              <a:rPr dirty="0" lang="en-US">
                <a:solidFill>
                  <a:schemeClr val="accent3">
                    <a:lumMod val="50000"/>
                  </a:schemeClr>
                </a:solidFill>
                <a:latin typeface="Algerian" panose="04020705040A02060702" pitchFamily="82" charset="0"/>
              </a:rPr>
              <a:t>PROBLEM STATEMENT</a:t>
            </a:r>
            <a:endParaRPr dirty="0" lang="en-IN">
              <a:solidFill>
                <a:schemeClr val="accent3">
                  <a:lumMod val="50000"/>
                </a:schemeClr>
              </a:solidFill>
              <a:latin typeface="Algerian" panose="04020705040A02060702" pitchFamily="82" charset="0"/>
            </a:endParaRPr>
          </a:p>
        </p:txBody>
      </p:sp>
      <p:sp>
        <p:nvSpPr>
          <p:cNvPr id="1048708" name="Subtitle 11"/>
          <p:cNvSpPr>
            <a:spLocks noGrp="1"/>
          </p:cNvSpPr>
          <p:nvPr>
            <p:ph type="subTitle" idx="1"/>
          </p:nvPr>
        </p:nvSpPr>
        <p:spPr>
          <a:xfrm>
            <a:off x="1447800" y="1295400"/>
            <a:ext cx="8791575" cy="4987399"/>
          </a:xfrm>
        </p:spPr>
        <p:txBody>
          <a:bodyPr>
            <a:noAutofit/>
          </a:bodyPr>
          <a:p>
            <a:pPr algn="just" indent="-342900" lvl="1" marL="800100">
              <a:buFont typeface="Wingdings" panose="05000000000000000000" pitchFamily="2" charset="2"/>
              <a:buChar char="§"/>
            </a:pPr>
            <a:r>
              <a:rPr dirty="0" sz="2800" lang="en-US">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algn="just" indent="-342900" lvl="1" marL="800100">
              <a:buFont typeface="Wingdings" panose="05000000000000000000" pitchFamily="2" charset="2"/>
              <a:buChar char="§"/>
            </a:pPr>
            <a:r>
              <a:rPr dirty="0" sz="2800" lang="en-US">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algn="just" indent="-342900" lvl="1" marL="800100">
              <a:buFont typeface="Wingdings" panose="05000000000000000000" pitchFamily="2" charset="2"/>
              <a:buChar char="§"/>
            </a:pPr>
            <a:r>
              <a:rPr dirty="0" sz="2800" lang="en-US">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48709" name="object 10"/>
          <p:cNvSpPr txBox="1">
            <a:spLocks noGrp="1"/>
          </p:cNvSpPr>
          <p:nvPr>
            <p:ph type="sldNum" sz="quarter" idx="12"/>
          </p:nvPr>
        </p:nvSpPr>
        <p:spPr>
          <a:xfrm>
            <a:off x="11353800" y="5832202"/>
            <a:ext cx="228600" cy="16863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10" name="object 7"/>
          <p:cNvSpPr txBox="1">
            <a:spLocks noGrp="1"/>
          </p:cNvSpPr>
          <p:nvPr>
            <p:ph type="title"/>
          </p:nvPr>
        </p:nvSpPr>
        <p:spPr>
          <a:xfrm>
            <a:off x="990600" y="-3142"/>
            <a:ext cx="5263515" cy="755335"/>
          </a:xfrm>
          <a:prstGeom prst="rect"/>
        </p:spPr>
        <p:txBody>
          <a:bodyPr bIns="0" lIns="0" rIns="0" rtlCol="0" tIns="16510" vert="horz" wrap="square">
            <a:spAutoFit/>
          </a:bodyPr>
          <a:p>
            <a:pPr marL="12700">
              <a:lnSpc>
                <a:spcPct val="100000"/>
              </a:lnSpc>
              <a:spcBef>
                <a:spcPts val="130"/>
              </a:spcBef>
              <a:tabLst>
                <a:tab algn="l" pos="2642870"/>
              </a:tabLst>
            </a:pPr>
            <a:r>
              <a:rPr dirty="0" sz="4800" spc="5">
                <a:solidFill>
                  <a:schemeClr val="accent3">
                    <a:lumMod val="75000"/>
                  </a:schemeClr>
                </a:solidFill>
                <a:latin typeface="Algerian" panose="04020705040A02060702" pitchFamily="82" charset="0"/>
              </a:rPr>
              <a:t>PROJECT</a:t>
            </a:r>
            <a:r>
              <a:rPr dirty="0" sz="4000" lang="en-US" spc="5">
                <a:solidFill>
                  <a:schemeClr val="accent3">
                    <a:lumMod val="75000"/>
                  </a:schemeClr>
                </a:solidFill>
                <a:latin typeface="Algerian" panose="04020705040A02060702" pitchFamily="82" charset="0"/>
              </a:rPr>
              <a:t> </a:t>
            </a:r>
            <a:r>
              <a:rPr dirty="0" sz="4000" spc="-20">
                <a:solidFill>
                  <a:schemeClr val="accent3">
                    <a:lumMod val="75000"/>
                  </a:schemeClr>
                </a:solidFill>
                <a:latin typeface="Algerian" panose="04020705040A02060702" pitchFamily="82" charset="0"/>
              </a:rPr>
              <a:t>OVERVIEW</a:t>
            </a:r>
            <a:endParaRPr dirty="0" sz="4000">
              <a:solidFill>
                <a:schemeClr val="accent3">
                  <a:lumMod val="75000"/>
                </a:schemeClr>
              </a:solidFill>
              <a:latin typeface="Algerian" panose="04020705040A02060702" pitchFamily="82" charset="0"/>
            </a:endParaRPr>
          </a:p>
        </p:txBody>
      </p:sp>
      <p:sp>
        <p:nvSpPr>
          <p:cNvPr id="1048711" name="object 10"/>
          <p:cNvSpPr txBox="1">
            <a:spLocks noGrp="1"/>
          </p:cNvSpPr>
          <p:nvPr>
            <p:ph type="sldNum" sz="quarter" idx="12"/>
          </p:nvPr>
        </p:nvSpPr>
        <p:spPr>
          <a:xfrm>
            <a:off x="10744200" y="6172200"/>
            <a:ext cx="609600" cy="16863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12" name="TextBox 10"/>
          <p:cNvSpPr txBox="1"/>
          <p:nvPr/>
        </p:nvSpPr>
        <p:spPr>
          <a:xfrm>
            <a:off x="838200" y="914400"/>
            <a:ext cx="9994179" cy="9692639"/>
          </a:xfrm>
          <a:prstGeom prst="rect"/>
          <a:noFill/>
        </p:spPr>
        <p:txBody>
          <a:bodyPr rtlCol="0" wrap="square">
            <a:spAutoFit/>
          </a:bodyPr>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            </a:t>
            </a:r>
          </a:p>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 </a:t>
            </a:r>
          </a:p>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dirty="0" sz="2400" lang="en-US">
              <a:solidFill>
                <a:srgbClr val="0D0D0D"/>
              </a:solidFill>
              <a:latin typeface="Californian FB" panose="0207040306080B030204" pitchFamily="18" charset="0"/>
              <a:cs typeface="Times New Roman" panose="02020603050405020304" pitchFamily="18" charset="0"/>
            </a:endParaRPr>
          </a:p>
          <a:p>
            <a:endParaRPr dirty="0" sz="2400" lang="en-US">
              <a:solidFill>
                <a:srgbClr val="0D0D0D"/>
              </a:solidFill>
              <a:latin typeface="Times New Roman" panose="02020603050405020304" pitchFamily="18" charset="0"/>
              <a:cs typeface="Times New Roman" panose="02020603050405020304" pitchFamily="18" charset="0"/>
            </a:endParaRPr>
          </a:p>
          <a:p>
            <a:endParaRPr dirty="0" sz="2400" lang="en-US">
              <a:solidFill>
                <a:srgbClr val="0D0D0D"/>
              </a:solidFill>
              <a:latin typeface="Times New Roman" panose="02020603050405020304" pitchFamily="18" charset="0"/>
              <a:cs typeface="Times New Roman" panose="02020603050405020304" pitchFamily="18" charset="0"/>
            </a:endParaRPr>
          </a:p>
          <a:p>
            <a:endParaRPr dirty="0" sz="2400" lang="en-US">
              <a:solidFill>
                <a:srgbClr val="0D0D0D"/>
              </a:solidFill>
              <a:latin typeface="Times New Roman" panose="02020603050405020304" pitchFamily="18" charset="0"/>
              <a:cs typeface="Times New Roman" panose="02020603050405020304" pitchFamily="18" charset="0"/>
            </a:endParaRPr>
          </a:p>
          <a:p>
            <a:endParaRPr dirty="0" sz="2400" lang="en-US">
              <a:solidFill>
                <a:srgbClr val="0D0D0D"/>
              </a:solidFill>
              <a:latin typeface="Times New Roman" panose="02020603050405020304" pitchFamily="18" charset="0"/>
              <a:cs typeface="Times New Roman" panose="02020603050405020304" pitchFamily="18" charset="0"/>
            </a:endParaRPr>
          </a:p>
          <a:p>
            <a:endParaRPr dirty="0" sz="2400" lang="en-US">
              <a:solidFill>
                <a:srgbClr val="0D0D0D"/>
              </a:solidFill>
              <a:latin typeface="Times New Roman" panose="02020603050405020304" pitchFamily="18" charset="0"/>
              <a:cs typeface="Times New Roman" panose="02020603050405020304" pitchFamily="18" charset="0"/>
            </a:endParaRPr>
          </a:p>
          <a:p>
            <a:endParaRPr dirty="0" sz="2400" lang="en-US">
              <a:solidFill>
                <a:srgbClr val="0D0D0D"/>
              </a:solidFill>
              <a:latin typeface="Times New Roman" panose="02020603050405020304" pitchFamily="18" charset="0"/>
              <a:cs typeface="Times New Roman" panose="02020603050405020304" pitchFamily="18" charset="0"/>
            </a:endParaRPr>
          </a:p>
          <a:p>
            <a:endParaRPr dirty="0" sz="2400" lang="en-US">
              <a:solidFill>
                <a:srgbClr val="0D0D0D"/>
              </a:solidFill>
              <a:latin typeface="Times New Roman" panose="02020603050405020304" pitchFamily="18" charset="0"/>
              <a:cs typeface="Times New Roman" panose="02020603050405020304" pitchFamily="18" charset="0"/>
            </a:endParaRPr>
          </a:p>
          <a:p>
            <a:endParaRPr dirty="0" sz="2400" lang="en-US">
              <a:solidFill>
                <a:srgbClr val="0D0D0D"/>
              </a:solidFill>
              <a:latin typeface="Times New Roman" panose="02020603050405020304" pitchFamily="18" charset="0"/>
              <a:cs typeface="Times New Roman" panose="02020603050405020304" pitchFamily="18" charset="0"/>
            </a:endParaRPr>
          </a:p>
          <a:p>
            <a:endParaRPr dirty="0" sz="2400" lang="en-US">
              <a:solidFill>
                <a:srgbClr val="0D0D0D"/>
              </a:solidFill>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13" name="object 5"/>
          <p:cNvSpPr txBox="1">
            <a:spLocks noGrp="1"/>
          </p:cNvSpPr>
          <p:nvPr>
            <p:ph type="title"/>
          </p:nvPr>
        </p:nvSpPr>
        <p:spPr>
          <a:xfrm>
            <a:off x="1219200" y="201296"/>
            <a:ext cx="10744200" cy="816610"/>
          </a:xfrm>
          <a:prstGeom prst="rect"/>
        </p:spPr>
        <p:txBody>
          <a:bodyPr bIns="0" lIns="0" rIns="0" rtlCol="0" tIns="16510" vert="horz" wrap="square">
            <a:spAutoFit/>
          </a:bodyPr>
          <a:p>
            <a:pPr marL="12700">
              <a:lnSpc>
                <a:spcPct val="100000"/>
              </a:lnSpc>
              <a:spcBef>
                <a:spcPts val="130"/>
              </a:spcBef>
            </a:pPr>
            <a:r>
              <a:rPr dirty="0" sz="4800" spc="25">
                <a:solidFill>
                  <a:schemeClr val="bg1">
                    <a:lumMod val="95000"/>
                    <a:lumOff val="5000"/>
                  </a:schemeClr>
                </a:solidFill>
                <a:latin typeface="Algerian" panose="04020705040A02060702" pitchFamily="82" charset="0"/>
              </a:rPr>
              <a:t>W</a:t>
            </a:r>
            <a:r>
              <a:rPr dirty="0" sz="4800" spc="-20">
                <a:solidFill>
                  <a:schemeClr val="bg1">
                    <a:lumMod val="95000"/>
                    <a:lumOff val="5000"/>
                  </a:schemeClr>
                </a:solidFill>
                <a:latin typeface="Algerian" panose="04020705040A02060702" pitchFamily="82" charset="0"/>
              </a:rPr>
              <a:t>H</a:t>
            </a:r>
            <a:r>
              <a:rPr dirty="0" sz="4800" spc="20">
                <a:solidFill>
                  <a:schemeClr val="bg1">
                    <a:lumMod val="95000"/>
                    <a:lumOff val="5000"/>
                  </a:schemeClr>
                </a:solidFill>
                <a:latin typeface="Algerian" panose="04020705040A02060702" pitchFamily="82" charset="0"/>
              </a:rPr>
              <a:t>O</a:t>
            </a:r>
            <a:r>
              <a:rPr dirty="0" sz="4800" spc="-235">
                <a:solidFill>
                  <a:schemeClr val="bg1">
                    <a:lumMod val="95000"/>
                    <a:lumOff val="5000"/>
                  </a:schemeClr>
                </a:solidFill>
                <a:latin typeface="Algerian" panose="04020705040A02060702" pitchFamily="82" charset="0"/>
              </a:rPr>
              <a:t> </a:t>
            </a:r>
            <a:r>
              <a:rPr dirty="0" sz="4800" spc="-10">
                <a:solidFill>
                  <a:schemeClr val="bg1">
                    <a:lumMod val="95000"/>
                    <a:lumOff val="5000"/>
                  </a:schemeClr>
                </a:solidFill>
                <a:latin typeface="Algerian" panose="04020705040A02060702" pitchFamily="82" charset="0"/>
              </a:rPr>
              <a:t>AR</a:t>
            </a:r>
            <a:r>
              <a:rPr dirty="0" sz="4800" spc="15">
                <a:solidFill>
                  <a:schemeClr val="bg1">
                    <a:lumMod val="95000"/>
                    <a:lumOff val="5000"/>
                  </a:schemeClr>
                </a:solidFill>
                <a:latin typeface="Algerian" panose="04020705040A02060702" pitchFamily="82" charset="0"/>
              </a:rPr>
              <a:t>E</a:t>
            </a:r>
            <a:r>
              <a:rPr dirty="0" sz="4800" spc="-35">
                <a:solidFill>
                  <a:schemeClr val="bg1">
                    <a:lumMod val="95000"/>
                    <a:lumOff val="5000"/>
                  </a:schemeClr>
                </a:solidFill>
                <a:latin typeface="Algerian" panose="04020705040A02060702" pitchFamily="82" charset="0"/>
              </a:rPr>
              <a:t> </a:t>
            </a:r>
            <a:r>
              <a:rPr dirty="0" sz="4800" spc="-10">
                <a:solidFill>
                  <a:schemeClr val="bg1">
                    <a:lumMod val="95000"/>
                    <a:lumOff val="5000"/>
                  </a:schemeClr>
                </a:solidFill>
                <a:latin typeface="Algerian" panose="04020705040A02060702" pitchFamily="82" charset="0"/>
              </a:rPr>
              <a:t>T</a:t>
            </a:r>
            <a:r>
              <a:rPr dirty="0" sz="4800" spc="-15">
                <a:solidFill>
                  <a:schemeClr val="bg1">
                    <a:lumMod val="95000"/>
                    <a:lumOff val="5000"/>
                  </a:schemeClr>
                </a:solidFill>
                <a:latin typeface="Algerian" panose="04020705040A02060702" pitchFamily="82" charset="0"/>
              </a:rPr>
              <a:t>H</a:t>
            </a:r>
            <a:r>
              <a:rPr dirty="0" sz="4800" spc="15">
                <a:solidFill>
                  <a:schemeClr val="bg1">
                    <a:lumMod val="95000"/>
                    <a:lumOff val="5000"/>
                  </a:schemeClr>
                </a:solidFill>
                <a:latin typeface="Algerian" panose="04020705040A02060702" pitchFamily="82" charset="0"/>
              </a:rPr>
              <a:t>E</a:t>
            </a:r>
            <a:r>
              <a:rPr dirty="0" sz="4800" spc="-35">
                <a:solidFill>
                  <a:schemeClr val="bg1">
                    <a:lumMod val="95000"/>
                    <a:lumOff val="5000"/>
                  </a:schemeClr>
                </a:solidFill>
                <a:latin typeface="Algerian" panose="04020705040A02060702" pitchFamily="82" charset="0"/>
              </a:rPr>
              <a:t> </a:t>
            </a:r>
            <a:r>
              <a:rPr dirty="0" sz="4800" spc="-20">
                <a:solidFill>
                  <a:schemeClr val="bg1">
                    <a:lumMod val="95000"/>
                    <a:lumOff val="5000"/>
                  </a:schemeClr>
                </a:solidFill>
                <a:latin typeface="Algerian" panose="04020705040A02060702" pitchFamily="82" charset="0"/>
              </a:rPr>
              <a:t>E</a:t>
            </a:r>
            <a:r>
              <a:rPr dirty="0" sz="4800" spc="30">
                <a:solidFill>
                  <a:schemeClr val="bg1">
                    <a:lumMod val="95000"/>
                    <a:lumOff val="5000"/>
                  </a:schemeClr>
                </a:solidFill>
                <a:latin typeface="Algerian" panose="04020705040A02060702" pitchFamily="82" charset="0"/>
              </a:rPr>
              <a:t>N</a:t>
            </a:r>
            <a:r>
              <a:rPr dirty="0" sz="4800" spc="15">
                <a:solidFill>
                  <a:schemeClr val="bg1">
                    <a:lumMod val="95000"/>
                    <a:lumOff val="5000"/>
                  </a:schemeClr>
                </a:solidFill>
                <a:latin typeface="Algerian" panose="04020705040A02060702" pitchFamily="82" charset="0"/>
              </a:rPr>
              <a:t>D</a:t>
            </a:r>
            <a:r>
              <a:rPr dirty="0" sz="4800" spc="-45">
                <a:solidFill>
                  <a:schemeClr val="bg1">
                    <a:lumMod val="95000"/>
                    <a:lumOff val="5000"/>
                  </a:schemeClr>
                </a:solidFill>
                <a:latin typeface="Algerian" panose="04020705040A02060702" pitchFamily="82" charset="0"/>
              </a:rPr>
              <a:t> </a:t>
            </a:r>
            <a:r>
              <a:rPr dirty="0" sz="4800">
                <a:solidFill>
                  <a:schemeClr val="bg1">
                    <a:lumMod val="95000"/>
                    <a:lumOff val="5000"/>
                  </a:schemeClr>
                </a:solidFill>
                <a:latin typeface="Algerian" panose="04020705040A02060702" pitchFamily="82" charset="0"/>
              </a:rPr>
              <a:t>U</a:t>
            </a:r>
            <a:r>
              <a:rPr dirty="0" sz="4800" spc="10">
                <a:solidFill>
                  <a:schemeClr val="bg1">
                    <a:lumMod val="95000"/>
                    <a:lumOff val="5000"/>
                  </a:schemeClr>
                </a:solidFill>
                <a:latin typeface="Algerian" panose="04020705040A02060702" pitchFamily="82" charset="0"/>
              </a:rPr>
              <a:t>S</a:t>
            </a:r>
            <a:r>
              <a:rPr dirty="0" sz="4800" spc="-25">
                <a:solidFill>
                  <a:schemeClr val="bg1">
                    <a:lumMod val="95000"/>
                    <a:lumOff val="5000"/>
                  </a:schemeClr>
                </a:solidFill>
                <a:latin typeface="Algerian" panose="04020705040A02060702" pitchFamily="82" charset="0"/>
              </a:rPr>
              <a:t>E</a:t>
            </a:r>
            <a:r>
              <a:rPr dirty="0" sz="4800" spc="-10">
                <a:solidFill>
                  <a:schemeClr val="bg1">
                    <a:lumMod val="95000"/>
                    <a:lumOff val="5000"/>
                  </a:schemeClr>
                </a:solidFill>
                <a:latin typeface="Algerian" panose="04020705040A02060702" pitchFamily="82" charset="0"/>
              </a:rPr>
              <a:t>R</a:t>
            </a:r>
            <a:r>
              <a:rPr dirty="0" sz="4800" spc="5">
                <a:solidFill>
                  <a:schemeClr val="bg1">
                    <a:lumMod val="95000"/>
                    <a:lumOff val="5000"/>
                  </a:schemeClr>
                </a:solidFill>
                <a:latin typeface="Algerian" panose="04020705040A02060702" pitchFamily="82" charset="0"/>
              </a:rPr>
              <a:t>S</a:t>
            </a:r>
            <a:r>
              <a:rPr dirty="0" sz="3200" lang="en-US" spc="5">
                <a:solidFill>
                  <a:schemeClr val="bg1">
                    <a:lumMod val="95000"/>
                    <a:lumOff val="5000"/>
                  </a:schemeClr>
                </a:solidFill>
                <a:latin typeface="Algerian" panose="04020705040A02060702" pitchFamily="82" charset="0"/>
              </a:rPr>
              <a:t> </a:t>
            </a:r>
            <a:r>
              <a:rPr dirty="0" sz="5400" lang="en-US" spc="5">
                <a:solidFill>
                  <a:schemeClr val="bg1">
                    <a:lumMod val="95000"/>
                    <a:lumOff val="5000"/>
                  </a:schemeClr>
                </a:solidFill>
                <a:latin typeface="Algerian" panose="04020705040A02060702" pitchFamily="82" charset="0"/>
              </a:rPr>
              <a:t>?</a:t>
            </a:r>
            <a:endParaRPr dirty="0" sz="5400">
              <a:solidFill>
                <a:schemeClr val="bg1">
                  <a:lumMod val="95000"/>
                  <a:lumOff val="5000"/>
                </a:schemeClr>
              </a:solidFill>
              <a:latin typeface="Algerian" panose="04020705040A02060702" pitchFamily="82" charset="0"/>
            </a:endParaRPr>
          </a:p>
        </p:txBody>
      </p:sp>
      <p:sp>
        <p:nvSpPr>
          <p:cNvPr id="1048714" name="object 8"/>
          <p:cNvSpPr txBox="1">
            <a:spLocks noGrp="1"/>
          </p:cNvSpPr>
          <p:nvPr>
            <p:ph type="sldNum" sz="quarter" idx="12"/>
          </p:nvPr>
        </p:nvSpPr>
        <p:spPr>
          <a:xfrm>
            <a:off x="10276321" y="5992494"/>
            <a:ext cx="77108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5" name="Rectangle 6"/>
          <p:cNvSpPr/>
          <p:nvPr/>
        </p:nvSpPr>
        <p:spPr>
          <a:xfrm>
            <a:off x="1371600" y="1066800"/>
            <a:ext cx="9525000" cy="5425440"/>
          </a:xfrm>
          <a:prstGeom prst="rect"/>
        </p:spPr>
        <p:txBody>
          <a:bodyPr wrap="square">
            <a:spAutoFit/>
          </a:bodyPr>
          <a:p>
            <a:pPr algn="just" indent="-342900" marL="342900">
              <a:buAutoNum type="arabicPeriod"/>
            </a:pPr>
            <a:r>
              <a:rPr dirty="0" sz="2400" lang="en-IN">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dirty="0" sz="2400" lang="en-IN">
              <a:solidFill>
                <a:schemeClr val="bg2">
                  <a:lumMod val="50000"/>
                </a:schemeClr>
              </a:solidFill>
              <a:latin typeface="Times New Roman" panose="02020603050405020304" pitchFamily="18" charset="0"/>
              <a:cs typeface="Times New Roman" panose="02020603050405020304" pitchFamily="18" charset="0"/>
            </a:endParaRPr>
          </a:p>
          <a:p>
            <a:pPr algn="just" indent="-342900" marL="342900">
              <a:buAutoNum type="arabicPeriod" startAt="2"/>
            </a:pPr>
            <a:r>
              <a:rPr dirty="0" sz="2400" lang="en-US">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dirty="0" sz="2400" lang="en-US">
              <a:solidFill>
                <a:schemeClr val="bg2">
                  <a:lumMod val="50000"/>
                </a:schemeClr>
              </a:solidFill>
              <a:latin typeface="Times New Roman" panose="02020603050405020304" pitchFamily="18" charset="0"/>
              <a:cs typeface="Times New Roman" panose="02020603050405020304" pitchFamily="18" charset="0"/>
            </a:endParaRPr>
          </a:p>
          <a:p>
            <a:pPr algn="just"/>
            <a:r>
              <a:rPr dirty="0" sz="2400" lang="en-US">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dirty="0" sz="2400" lang="en-IN">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16" name="object 6"/>
          <p:cNvSpPr txBox="1">
            <a:spLocks noGrp="1"/>
          </p:cNvSpPr>
          <p:nvPr>
            <p:ph type="title"/>
          </p:nvPr>
        </p:nvSpPr>
        <p:spPr>
          <a:xfrm>
            <a:off x="1219201" y="228600"/>
            <a:ext cx="9601200" cy="1490793"/>
          </a:xfrm>
          <a:prstGeom prst="rect"/>
        </p:spPr>
        <p:txBody>
          <a:bodyPr bIns="0" lIns="0" rIns="0" rtlCol="0" tIns="13335" vert="horz" wrap="square">
            <a:spAutoFit/>
          </a:bodyPr>
          <a:p>
            <a:pPr marL="12700">
              <a:lnSpc>
                <a:spcPct val="100000"/>
              </a:lnSpc>
              <a:spcBef>
                <a:spcPts val="105"/>
              </a:spcBef>
            </a:pPr>
            <a:r>
              <a:rPr dirty="0" sz="4800" spc="10">
                <a:solidFill>
                  <a:schemeClr val="bg1">
                    <a:lumMod val="85000"/>
                    <a:lumOff val="15000"/>
                  </a:schemeClr>
                </a:solidFill>
                <a:latin typeface="Algerian" panose="04020705040A02060702" pitchFamily="82" charset="0"/>
              </a:rPr>
              <a:t>O</a:t>
            </a:r>
            <a:r>
              <a:rPr dirty="0" sz="4800" spc="25">
                <a:solidFill>
                  <a:schemeClr val="bg1">
                    <a:lumMod val="85000"/>
                    <a:lumOff val="15000"/>
                  </a:schemeClr>
                </a:solidFill>
                <a:latin typeface="Algerian" panose="04020705040A02060702" pitchFamily="82" charset="0"/>
              </a:rPr>
              <a:t>U</a:t>
            </a:r>
            <a:r>
              <a:rPr dirty="0" sz="4800">
                <a:solidFill>
                  <a:schemeClr val="bg1">
                    <a:lumMod val="85000"/>
                    <a:lumOff val="15000"/>
                  </a:schemeClr>
                </a:solidFill>
                <a:latin typeface="Algerian" panose="04020705040A02060702" pitchFamily="82" charset="0"/>
              </a:rPr>
              <a:t>R</a:t>
            </a:r>
            <a:r>
              <a:rPr dirty="0" sz="4800" spc="5">
                <a:solidFill>
                  <a:schemeClr val="bg1">
                    <a:lumMod val="85000"/>
                    <a:lumOff val="15000"/>
                  </a:schemeClr>
                </a:solidFill>
                <a:latin typeface="Algerian" panose="04020705040A02060702" pitchFamily="82" charset="0"/>
              </a:rPr>
              <a:t> </a:t>
            </a:r>
            <a:r>
              <a:rPr dirty="0" sz="4800" spc="25">
                <a:solidFill>
                  <a:schemeClr val="bg1">
                    <a:lumMod val="85000"/>
                    <a:lumOff val="15000"/>
                  </a:schemeClr>
                </a:solidFill>
                <a:latin typeface="Algerian" panose="04020705040A02060702" pitchFamily="82" charset="0"/>
              </a:rPr>
              <a:t>S</a:t>
            </a:r>
            <a:r>
              <a:rPr dirty="0" sz="4800" spc="10">
                <a:solidFill>
                  <a:schemeClr val="bg1">
                    <a:lumMod val="85000"/>
                    <a:lumOff val="15000"/>
                  </a:schemeClr>
                </a:solidFill>
                <a:latin typeface="Algerian" panose="04020705040A02060702" pitchFamily="82" charset="0"/>
              </a:rPr>
              <a:t>O</a:t>
            </a:r>
            <a:r>
              <a:rPr dirty="0" sz="4800" spc="25">
                <a:solidFill>
                  <a:schemeClr val="bg1">
                    <a:lumMod val="85000"/>
                    <a:lumOff val="15000"/>
                  </a:schemeClr>
                </a:solidFill>
                <a:latin typeface="Algerian" panose="04020705040A02060702" pitchFamily="82" charset="0"/>
              </a:rPr>
              <a:t>LU</a:t>
            </a:r>
            <a:r>
              <a:rPr dirty="0" sz="4800" spc="-35">
                <a:solidFill>
                  <a:schemeClr val="bg1">
                    <a:lumMod val="85000"/>
                    <a:lumOff val="15000"/>
                  </a:schemeClr>
                </a:solidFill>
                <a:latin typeface="Algerian" panose="04020705040A02060702" pitchFamily="82" charset="0"/>
              </a:rPr>
              <a:t>T</a:t>
            </a:r>
            <a:r>
              <a:rPr dirty="0" sz="4800" spc="-30">
                <a:solidFill>
                  <a:schemeClr val="bg1">
                    <a:lumMod val="85000"/>
                    <a:lumOff val="15000"/>
                  </a:schemeClr>
                </a:solidFill>
                <a:latin typeface="Algerian" panose="04020705040A02060702" pitchFamily="82" charset="0"/>
              </a:rPr>
              <a:t>I</a:t>
            </a:r>
            <a:r>
              <a:rPr dirty="0" sz="4800" spc="10">
                <a:solidFill>
                  <a:schemeClr val="bg1">
                    <a:lumMod val="85000"/>
                    <a:lumOff val="15000"/>
                  </a:schemeClr>
                </a:solidFill>
                <a:latin typeface="Algerian" panose="04020705040A02060702" pitchFamily="82" charset="0"/>
              </a:rPr>
              <a:t>O</a:t>
            </a:r>
            <a:r>
              <a:rPr dirty="0" sz="4800">
                <a:solidFill>
                  <a:schemeClr val="bg1">
                    <a:lumMod val="85000"/>
                    <a:lumOff val="15000"/>
                  </a:schemeClr>
                </a:solidFill>
                <a:latin typeface="Algerian" panose="04020705040A02060702" pitchFamily="82" charset="0"/>
              </a:rPr>
              <a:t>N</a:t>
            </a:r>
            <a:r>
              <a:rPr dirty="0" sz="4800" spc="-345">
                <a:solidFill>
                  <a:schemeClr val="bg1">
                    <a:lumMod val="85000"/>
                    <a:lumOff val="15000"/>
                  </a:schemeClr>
                </a:solidFill>
                <a:latin typeface="Algerian" panose="04020705040A02060702" pitchFamily="82" charset="0"/>
              </a:rPr>
              <a:t> </a:t>
            </a:r>
            <a:r>
              <a:rPr dirty="0" sz="4800" spc="-35">
                <a:solidFill>
                  <a:schemeClr val="bg1">
                    <a:lumMod val="85000"/>
                    <a:lumOff val="15000"/>
                  </a:schemeClr>
                </a:solidFill>
                <a:latin typeface="Algerian" panose="04020705040A02060702" pitchFamily="82" charset="0"/>
              </a:rPr>
              <a:t>A</a:t>
            </a:r>
            <a:r>
              <a:rPr dirty="0" sz="4800" spc="-5">
                <a:solidFill>
                  <a:schemeClr val="bg1">
                    <a:lumMod val="85000"/>
                    <a:lumOff val="15000"/>
                  </a:schemeClr>
                </a:solidFill>
                <a:latin typeface="Algerian" panose="04020705040A02060702" pitchFamily="82" charset="0"/>
              </a:rPr>
              <a:t>N</a:t>
            </a:r>
            <a:r>
              <a:rPr dirty="0" sz="4800">
                <a:solidFill>
                  <a:schemeClr val="bg1">
                    <a:lumMod val="85000"/>
                    <a:lumOff val="15000"/>
                  </a:schemeClr>
                </a:solidFill>
                <a:latin typeface="Algerian" panose="04020705040A02060702" pitchFamily="82" charset="0"/>
              </a:rPr>
              <a:t>D</a:t>
            </a:r>
            <a:r>
              <a:rPr dirty="0" sz="4800" spc="35">
                <a:solidFill>
                  <a:schemeClr val="bg1">
                    <a:lumMod val="85000"/>
                    <a:lumOff val="15000"/>
                  </a:schemeClr>
                </a:solidFill>
                <a:latin typeface="Algerian" panose="04020705040A02060702" pitchFamily="82" charset="0"/>
              </a:rPr>
              <a:t> </a:t>
            </a:r>
            <a:r>
              <a:rPr dirty="0" sz="4800" spc="-30">
                <a:solidFill>
                  <a:schemeClr val="bg1">
                    <a:lumMod val="85000"/>
                    <a:lumOff val="15000"/>
                  </a:schemeClr>
                </a:solidFill>
                <a:latin typeface="Algerian" panose="04020705040A02060702" pitchFamily="82" charset="0"/>
              </a:rPr>
              <a:t>I</a:t>
            </a:r>
            <a:r>
              <a:rPr dirty="0" sz="4800" spc="-35">
                <a:solidFill>
                  <a:schemeClr val="bg1">
                    <a:lumMod val="85000"/>
                    <a:lumOff val="15000"/>
                  </a:schemeClr>
                </a:solidFill>
                <a:latin typeface="Algerian" panose="04020705040A02060702" pitchFamily="82" charset="0"/>
              </a:rPr>
              <a:t>T</a:t>
            </a:r>
            <a:r>
              <a:rPr dirty="0" sz="4800">
                <a:solidFill>
                  <a:schemeClr val="bg1">
                    <a:lumMod val="85000"/>
                    <a:lumOff val="15000"/>
                  </a:schemeClr>
                </a:solidFill>
                <a:latin typeface="Algerian" panose="04020705040A02060702" pitchFamily="82" charset="0"/>
              </a:rPr>
              <a:t>S</a:t>
            </a:r>
            <a:r>
              <a:rPr dirty="0" sz="4800" spc="60">
                <a:solidFill>
                  <a:schemeClr val="bg1">
                    <a:lumMod val="85000"/>
                    <a:lumOff val="15000"/>
                  </a:schemeClr>
                </a:solidFill>
                <a:latin typeface="Algerian" panose="04020705040A02060702" pitchFamily="82" charset="0"/>
              </a:rPr>
              <a:t> </a:t>
            </a:r>
            <a:r>
              <a:rPr dirty="0" sz="4800" spc="-295">
                <a:solidFill>
                  <a:schemeClr val="bg1">
                    <a:lumMod val="85000"/>
                    <a:lumOff val="15000"/>
                  </a:schemeClr>
                </a:solidFill>
                <a:latin typeface="Algerian" panose="04020705040A02060702" pitchFamily="82" charset="0"/>
              </a:rPr>
              <a:t>V</a:t>
            </a:r>
            <a:r>
              <a:rPr dirty="0" sz="4800" spc="-35">
                <a:solidFill>
                  <a:schemeClr val="bg1">
                    <a:lumMod val="85000"/>
                    <a:lumOff val="15000"/>
                  </a:schemeClr>
                </a:solidFill>
                <a:latin typeface="Algerian" panose="04020705040A02060702" pitchFamily="82" charset="0"/>
              </a:rPr>
              <a:t>A</a:t>
            </a:r>
            <a:r>
              <a:rPr dirty="0" sz="4800" spc="25">
                <a:solidFill>
                  <a:schemeClr val="bg1">
                    <a:lumMod val="85000"/>
                    <a:lumOff val="15000"/>
                  </a:schemeClr>
                </a:solidFill>
                <a:latin typeface="Algerian" panose="04020705040A02060702" pitchFamily="82" charset="0"/>
              </a:rPr>
              <a:t>LU</a:t>
            </a:r>
            <a:r>
              <a:rPr dirty="0" sz="4800">
                <a:solidFill>
                  <a:schemeClr val="bg1">
                    <a:lumMod val="85000"/>
                    <a:lumOff val="15000"/>
                  </a:schemeClr>
                </a:solidFill>
                <a:latin typeface="Algerian" panose="04020705040A02060702" pitchFamily="82" charset="0"/>
              </a:rPr>
              <a:t>E</a:t>
            </a:r>
            <a:r>
              <a:rPr dirty="0" sz="4800" spc="-65">
                <a:solidFill>
                  <a:schemeClr val="bg1">
                    <a:lumMod val="85000"/>
                    <a:lumOff val="15000"/>
                  </a:schemeClr>
                </a:solidFill>
                <a:latin typeface="Algerian" panose="04020705040A02060702" pitchFamily="82" charset="0"/>
              </a:rPr>
              <a:t> </a:t>
            </a:r>
            <a:r>
              <a:rPr dirty="0" sz="4800" spc="-15">
                <a:solidFill>
                  <a:schemeClr val="bg1">
                    <a:lumMod val="85000"/>
                    <a:lumOff val="15000"/>
                  </a:schemeClr>
                </a:solidFill>
                <a:latin typeface="Algerian" panose="04020705040A02060702" pitchFamily="82" charset="0"/>
              </a:rPr>
              <a:t>P</a:t>
            </a:r>
            <a:r>
              <a:rPr dirty="0" sz="4800" spc="-30">
                <a:solidFill>
                  <a:schemeClr val="bg1">
                    <a:lumMod val="85000"/>
                    <a:lumOff val="15000"/>
                  </a:schemeClr>
                </a:solidFill>
                <a:latin typeface="Algerian" panose="04020705040A02060702" pitchFamily="82" charset="0"/>
              </a:rPr>
              <a:t>R</a:t>
            </a:r>
            <a:r>
              <a:rPr dirty="0" sz="4800" spc="10">
                <a:solidFill>
                  <a:schemeClr val="bg1">
                    <a:lumMod val="85000"/>
                    <a:lumOff val="15000"/>
                  </a:schemeClr>
                </a:solidFill>
                <a:latin typeface="Algerian" panose="04020705040A02060702" pitchFamily="82" charset="0"/>
              </a:rPr>
              <a:t>O</a:t>
            </a:r>
            <a:r>
              <a:rPr dirty="0" sz="4800" spc="-15">
                <a:solidFill>
                  <a:schemeClr val="bg1">
                    <a:lumMod val="85000"/>
                    <a:lumOff val="15000"/>
                  </a:schemeClr>
                </a:solidFill>
                <a:latin typeface="Algerian" panose="04020705040A02060702" pitchFamily="82" charset="0"/>
              </a:rPr>
              <a:t>P</a:t>
            </a:r>
            <a:r>
              <a:rPr dirty="0" sz="4800" spc="10">
                <a:solidFill>
                  <a:schemeClr val="bg1">
                    <a:lumMod val="85000"/>
                    <a:lumOff val="15000"/>
                  </a:schemeClr>
                </a:solidFill>
                <a:latin typeface="Algerian" panose="04020705040A02060702" pitchFamily="82" charset="0"/>
              </a:rPr>
              <a:t>O</a:t>
            </a:r>
            <a:r>
              <a:rPr dirty="0" sz="4800" spc="25">
                <a:solidFill>
                  <a:schemeClr val="bg1">
                    <a:lumMod val="85000"/>
                    <a:lumOff val="15000"/>
                  </a:schemeClr>
                </a:solidFill>
                <a:latin typeface="Algerian" panose="04020705040A02060702" pitchFamily="82" charset="0"/>
              </a:rPr>
              <a:t>S</a:t>
            </a:r>
            <a:r>
              <a:rPr dirty="0" sz="4800" spc="-30">
                <a:solidFill>
                  <a:schemeClr val="bg1">
                    <a:lumMod val="85000"/>
                    <a:lumOff val="15000"/>
                  </a:schemeClr>
                </a:solidFill>
                <a:latin typeface="Algerian" panose="04020705040A02060702" pitchFamily="82" charset="0"/>
              </a:rPr>
              <a:t>I</a:t>
            </a:r>
            <a:r>
              <a:rPr dirty="0" sz="4800" spc="-35">
                <a:solidFill>
                  <a:schemeClr val="bg1">
                    <a:lumMod val="85000"/>
                    <a:lumOff val="15000"/>
                  </a:schemeClr>
                </a:solidFill>
                <a:latin typeface="Algerian" panose="04020705040A02060702" pitchFamily="82" charset="0"/>
              </a:rPr>
              <a:t>T</a:t>
            </a:r>
            <a:r>
              <a:rPr dirty="0" sz="4800" spc="-30">
                <a:solidFill>
                  <a:schemeClr val="bg1">
                    <a:lumMod val="85000"/>
                    <a:lumOff val="15000"/>
                  </a:schemeClr>
                </a:solidFill>
                <a:latin typeface="Algerian" panose="04020705040A02060702" pitchFamily="82" charset="0"/>
              </a:rPr>
              <a:t>I</a:t>
            </a:r>
            <a:r>
              <a:rPr dirty="0" sz="4800" spc="10">
                <a:solidFill>
                  <a:schemeClr val="bg1">
                    <a:lumMod val="85000"/>
                    <a:lumOff val="15000"/>
                  </a:schemeClr>
                </a:solidFill>
                <a:latin typeface="Algerian" panose="04020705040A02060702" pitchFamily="82" charset="0"/>
              </a:rPr>
              <a:t>O</a:t>
            </a:r>
            <a:r>
              <a:rPr dirty="0" sz="4800">
                <a:solidFill>
                  <a:schemeClr val="bg1">
                    <a:lumMod val="85000"/>
                    <a:lumOff val="15000"/>
                  </a:schemeClr>
                </a:solidFill>
                <a:latin typeface="Algerian" panose="04020705040A02060702" pitchFamily="82" charset="0"/>
              </a:rPr>
              <a:t>N</a:t>
            </a:r>
          </a:p>
        </p:txBody>
      </p:sp>
      <p:sp>
        <p:nvSpPr>
          <p:cNvPr id="1048717"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8" name="Rectangle 9"/>
          <p:cNvSpPr/>
          <p:nvPr/>
        </p:nvSpPr>
        <p:spPr>
          <a:xfrm>
            <a:off x="1219200" y="1828800"/>
            <a:ext cx="9442665" cy="4801314"/>
          </a:xfrm>
          <a:prstGeom prst="rect"/>
        </p:spPr>
        <p:txBody>
          <a:bodyPr wrap="square">
            <a:spAutoFit/>
          </a:bodyPr>
          <a:p>
            <a:pPr indent="-342900" marL="342900">
              <a:buAutoNum type="arabicPeriod"/>
            </a:pPr>
            <a:r>
              <a:rPr dirty="0" sz="2400" lang="en-IN">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dirty="0" sz="2400" lang="en-IN">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dirty="0" sz="2400" lang="en-IN">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indent="-285750" marL="285750">
              <a:buFont typeface="Wingdings" panose="05000000000000000000" pitchFamily="2" charset="2"/>
              <a:buChar char="Ø"/>
            </a:pPr>
            <a:r>
              <a:rPr dirty="0" sz="2400" lang="en-US">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indent="-285750" marL="285750">
              <a:buFont typeface="Wingdings" panose="05000000000000000000" pitchFamily="2" charset="2"/>
              <a:buChar char="Ø"/>
            </a:pPr>
            <a:r>
              <a:rPr dirty="0" sz="2400" lang="en-US">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indent="-285750" marL="285750">
              <a:buFont typeface="Wingdings" panose="05000000000000000000" pitchFamily="2" charset="2"/>
              <a:buChar char="Ø"/>
            </a:pPr>
            <a:r>
              <a:rPr dirty="0" sz="2400" lang="en-US">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indent="-285750" marL="285750">
              <a:buFont typeface="Wingdings" panose="05000000000000000000" pitchFamily="2" charset="2"/>
              <a:buChar char="Ø"/>
            </a:pPr>
            <a:r>
              <a:rPr dirty="0" sz="2400" lang="en-US">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dirty="0" sz="2400" lang="en-IN">
              <a:solidFill>
                <a:schemeClr val="accent3">
                  <a:lumMod val="75000"/>
                </a:schemeClr>
              </a:solidFill>
              <a:latin typeface="Times New Roman" panose="02020603050405020304" pitchFamily="18" charset="0"/>
              <a:cs typeface="Times New Roman" panose="02020603050405020304" pitchFamily="18" charset="0"/>
            </a:endParaRPr>
          </a:p>
          <a:p>
            <a:endParaRPr dirty="0" lang="en-IN"/>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19" name="Title 1"/>
          <p:cNvSpPr>
            <a:spLocks noGrp="1"/>
          </p:cNvSpPr>
          <p:nvPr>
            <p:ph type="title"/>
          </p:nvPr>
        </p:nvSpPr>
        <p:spPr>
          <a:xfrm>
            <a:off x="1066800" y="152400"/>
            <a:ext cx="7848600" cy="990600"/>
          </a:xfrm>
        </p:spPr>
        <p:txBody>
          <a:bodyPr>
            <a:normAutofit/>
          </a:bodyPr>
          <a:p>
            <a:r>
              <a:rPr dirty="0" sz="4800" lang="en-IN">
                <a:solidFill>
                  <a:schemeClr val="bg1"/>
                </a:solidFill>
                <a:latin typeface="Algerian" panose="04020705040A02060702" pitchFamily="82" charset="0"/>
              </a:rPr>
              <a:t>Dataset Description</a:t>
            </a:r>
          </a:p>
        </p:txBody>
      </p:sp>
      <p:sp>
        <p:nvSpPr>
          <p:cNvPr id="1048720" name="Rectangle 4"/>
          <p:cNvSpPr/>
          <p:nvPr/>
        </p:nvSpPr>
        <p:spPr>
          <a:xfrm>
            <a:off x="762001" y="1295400"/>
            <a:ext cx="10744200" cy="4524315"/>
          </a:xfrm>
          <a:prstGeom prst="rect"/>
        </p:spPr>
        <p:txBody>
          <a:bodyPr wrap="square">
            <a:spAutoFit/>
          </a:bodyPr>
          <a:p>
            <a:pPr algn="just"/>
            <a:r>
              <a:rPr dirty="0" sz="2400" lang="en-IN">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dirty="0" sz="2400" lang="en-US">
              <a:solidFill>
                <a:schemeClr val="tx2">
                  <a:lumMod val="75000"/>
                </a:schemeClr>
              </a:solidFill>
              <a:latin typeface="Times New Roman" panose="02020603050405020304" pitchFamily="18" charset="0"/>
              <a:cs typeface="Times New Roman" panose="02020603050405020304" pitchFamily="18" charset="0"/>
            </a:endParaRPr>
          </a:p>
          <a:p>
            <a:pPr algn="just" indent="-342900" marL="342900">
              <a:buAutoNum type="arabicPeriod"/>
            </a:pPr>
            <a:r>
              <a:rPr dirty="0" sz="2400" lang="en-US">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dirty="0" sz="2400" lang="en-IN">
              <a:solidFill>
                <a:schemeClr val="tx2">
                  <a:lumMod val="75000"/>
                </a:schemeClr>
              </a:solidFill>
              <a:latin typeface="Times New Roman" panose="02020603050405020304" pitchFamily="18" charset="0"/>
              <a:cs typeface="Times New Roman" panose="02020603050405020304" pitchFamily="18" charset="0"/>
            </a:endParaRPr>
          </a:p>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3. G</a:t>
            </a:r>
            <a:r>
              <a:rPr dirty="0" sz="2400" lang="en-IN">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dirty="0" sz="2400" lang="en-IN">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5</a:t>
            </a:r>
            <a:r>
              <a:rPr dirty="0" sz="2400" lang="en-IN">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6</a:t>
            </a:r>
            <a:r>
              <a:rPr dirty="0" sz="2400" lang="en-IN">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dirty="0" sz="2400" lang="en-US">
                <a:solidFill>
                  <a:schemeClr val="tx2">
                    <a:lumMod val="75000"/>
                  </a:schemeClr>
                </a:solidFill>
                <a:latin typeface="Times New Roman" panose="02020603050405020304" pitchFamily="18" charset="0"/>
                <a:cs typeface="Times New Roman" panose="02020603050405020304" pitchFamily="18" charset="0"/>
              </a:rPr>
              <a:t>U</a:t>
            </a:r>
            <a:r>
              <a:rPr dirty="0" sz="2400" lang="en-IN">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dirty="0" sz="2400" lang="en-US">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2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722" name="object 8"/>
          <p:cNvSpPr txBox="1"/>
          <p:nvPr/>
        </p:nvSpPr>
        <p:spPr>
          <a:xfrm>
            <a:off x="1219200" y="146046"/>
            <a:ext cx="3456304" cy="758190"/>
          </a:xfrm>
          <a:prstGeom prst="rect"/>
        </p:spPr>
        <p:txBody>
          <a:bodyPr bIns="0" lIns="0" rIns="0" rtlCol="0" tIns="13335" vert="horz" wrap="square">
            <a:spAutoFit/>
          </a:bodyPr>
          <a:p>
            <a:pPr marL="12700">
              <a:lnSpc>
                <a:spcPct val="100000"/>
              </a:lnSpc>
              <a:spcBef>
                <a:spcPts val="105"/>
              </a:spcBef>
            </a:pPr>
            <a:r>
              <a:rPr b="1" dirty="0" sz="4800" lang="en-IN" spc="15">
                <a:solidFill>
                  <a:schemeClr val="bg1">
                    <a:lumMod val="95000"/>
                    <a:lumOff val="5000"/>
                  </a:schemeClr>
                </a:solidFill>
                <a:latin typeface="Algerian" panose="04020705040A02060702" pitchFamily="82" charset="0"/>
                <a:cs typeface="Trebuchet MS"/>
              </a:rPr>
              <a:t>M</a:t>
            </a:r>
            <a:r>
              <a:rPr b="1" dirty="0" sz="4800">
                <a:solidFill>
                  <a:schemeClr val="bg1">
                    <a:lumMod val="95000"/>
                    <a:lumOff val="5000"/>
                  </a:schemeClr>
                </a:solidFill>
                <a:latin typeface="Algerian" panose="04020705040A02060702" pitchFamily="82" charset="0"/>
                <a:cs typeface="Trebuchet MS"/>
              </a:rPr>
              <a:t>O</a:t>
            </a:r>
            <a:r>
              <a:rPr b="1" dirty="0" sz="4800" spc="-15">
                <a:solidFill>
                  <a:schemeClr val="bg1">
                    <a:lumMod val="95000"/>
                    <a:lumOff val="5000"/>
                  </a:schemeClr>
                </a:solidFill>
                <a:latin typeface="Algerian" panose="04020705040A02060702" pitchFamily="82" charset="0"/>
                <a:cs typeface="Trebuchet MS"/>
              </a:rPr>
              <a:t>D</a:t>
            </a:r>
            <a:r>
              <a:rPr b="1" dirty="0" sz="4800" spc="-35">
                <a:solidFill>
                  <a:schemeClr val="bg1">
                    <a:lumMod val="95000"/>
                    <a:lumOff val="5000"/>
                  </a:schemeClr>
                </a:solidFill>
                <a:latin typeface="Algerian" panose="04020705040A02060702" pitchFamily="82" charset="0"/>
                <a:cs typeface="Trebuchet MS"/>
              </a:rPr>
              <a:t>E</a:t>
            </a:r>
            <a:r>
              <a:rPr b="1" dirty="0" sz="4800" spc="-30">
                <a:solidFill>
                  <a:schemeClr val="bg1">
                    <a:lumMod val="95000"/>
                    <a:lumOff val="5000"/>
                  </a:schemeClr>
                </a:solidFill>
                <a:latin typeface="Algerian" panose="04020705040A02060702" pitchFamily="82" charset="0"/>
                <a:cs typeface="Trebuchet MS"/>
              </a:rPr>
              <a:t>LL</a:t>
            </a:r>
            <a:r>
              <a:rPr b="1" dirty="0" sz="4800" spc="-5">
                <a:solidFill>
                  <a:schemeClr val="bg1">
                    <a:lumMod val="95000"/>
                    <a:lumOff val="5000"/>
                  </a:schemeClr>
                </a:solidFill>
                <a:latin typeface="Algerian" panose="04020705040A02060702" pitchFamily="82" charset="0"/>
                <a:cs typeface="Trebuchet MS"/>
              </a:rPr>
              <a:t>I</a:t>
            </a:r>
            <a:r>
              <a:rPr b="1" dirty="0" sz="4800" spc="30">
                <a:solidFill>
                  <a:schemeClr val="bg1">
                    <a:lumMod val="95000"/>
                    <a:lumOff val="5000"/>
                  </a:schemeClr>
                </a:solidFill>
                <a:latin typeface="Algerian" panose="04020705040A02060702" pitchFamily="82" charset="0"/>
                <a:cs typeface="Trebuchet MS"/>
              </a:rPr>
              <a:t>N</a:t>
            </a:r>
            <a:r>
              <a:rPr b="1" dirty="0" sz="4800" spc="5">
                <a:solidFill>
                  <a:schemeClr val="bg1">
                    <a:lumMod val="95000"/>
                    <a:lumOff val="5000"/>
                  </a:schemeClr>
                </a:solidFill>
                <a:latin typeface="Algerian" panose="04020705040A02060702" pitchFamily="82" charset="0"/>
                <a:cs typeface="Trebuchet MS"/>
              </a:rPr>
              <a:t>G</a:t>
            </a:r>
            <a:endParaRPr dirty="0" sz="4800">
              <a:solidFill>
                <a:schemeClr val="bg1">
                  <a:lumMod val="95000"/>
                  <a:lumOff val="5000"/>
                </a:schemeClr>
              </a:solidFill>
              <a:latin typeface="Algerian" panose="04020705040A02060702" pitchFamily="82" charset="0"/>
              <a:cs typeface="Trebuchet MS"/>
            </a:endParaRPr>
          </a:p>
        </p:txBody>
      </p:sp>
      <p:sp>
        <p:nvSpPr>
          <p:cNvPr id="1048723" name="Rectangle 2"/>
          <p:cNvSpPr/>
          <p:nvPr/>
        </p:nvSpPr>
        <p:spPr>
          <a:xfrm>
            <a:off x="762000" y="1295400"/>
            <a:ext cx="10210800" cy="4524315"/>
          </a:xfrm>
          <a:prstGeom prst="rect"/>
        </p:spPr>
        <p:txBody>
          <a:bodyPr wrap="square">
            <a:spAutoFit/>
          </a:bodyPr>
          <a:p>
            <a:pPr indent="-285750" marL="285750">
              <a:buFont typeface="Wingdings" panose="05000000000000000000" pitchFamily="2" charset="2"/>
              <a:buChar char="q"/>
            </a:pPr>
            <a:r>
              <a:rPr dirty="0" sz="2400" lang="en-IN">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indent="-285750" marL="285750">
              <a:buFont typeface="Wingdings" panose="05000000000000000000" pitchFamily="2" charset="2"/>
              <a:buChar char="q"/>
            </a:pPr>
            <a:r>
              <a:rPr dirty="0" sz="2400" lang="en-US">
                <a:solidFill>
                  <a:srgbClr val="002060"/>
                </a:solidFill>
                <a:latin typeface="Times New Roman" panose="02020603050405020304" pitchFamily="18" charset="0"/>
                <a:cs typeface="Times New Roman" panose="02020603050405020304" pitchFamily="18" charset="0"/>
              </a:rPr>
              <a:t> </a:t>
            </a:r>
            <a:r>
              <a:rPr dirty="0" sz="2400" lang="en-IN">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indent="-285750" marL="285750">
              <a:buFont typeface="Wingdings" panose="05000000000000000000" pitchFamily="2" charset="2"/>
              <a:buChar char="q"/>
            </a:pPr>
            <a:r>
              <a:rPr dirty="0" sz="2400" lang="en-US">
                <a:solidFill>
                  <a:srgbClr val="002060"/>
                </a:solidFill>
                <a:latin typeface="Times New Roman" panose="02020603050405020304" pitchFamily="18" charset="0"/>
                <a:cs typeface="Times New Roman" panose="02020603050405020304" pitchFamily="18" charset="0"/>
              </a:rPr>
              <a:t> </a:t>
            </a:r>
            <a:r>
              <a:rPr dirty="0" sz="2400" lang="en-IN">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indent="-285750" marL="285750">
              <a:buFont typeface="Wingdings" panose="05000000000000000000" pitchFamily="2" charset="2"/>
              <a:buChar char="q"/>
            </a:pPr>
            <a:r>
              <a:rPr dirty="0" sz="2400" lang="en-US">
                <a:solidFill>
                  <a:srgbClr val="002060"/>
                </a:solidFill>
                <a:latin typeface="Times New Roman" panose="02020603050405020304" pitchFamily="18" charset="0"/>
                <a:cs typeface="Times New Roman" panose="02020603050405020304" pitchFamily="18" charset="0"/>
              </a:rPr>
              <a:t> </a:t>
            </a:r>
            <a:r>
              <a:rPr dirty="0" sz="2400" lang="en-IN">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indent="-285750" marL="285750">
              <a:buFont typeface="Wingdings" panose="05000000000000000000" pitchFamily="2" charset="2"/>
              <a:buChar char="q"/>
            </a:pPr>
            <a:r>
              <a:rPr dirty="0" sz="2400" lang="en-US">
                <a:solidFill>
                  <a:srgbClr val="002060"/>
                </a:solidFill>
                <a:latin typeface="Times New Roman" panose="02020603050405020304" pitchFamily="18" charset="0"/>
                <a:cs typeface="Times New Roman" panose="02020603050405020304" pitchFamily="18" charset="0"/>
              </a:rPr>
              <a:t> </a:t>
            </a:r>
            <a:r>
              <a:rPr dirty="0" sz="2400" lang="en-IN">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lastClr="000000" val="windowText"/>
      </a:dk1>
      <a:lt1>
        <a:sysClr lastClr="FFFFFF" val="window"/>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N Pavithra</cp:lastModifiedBy>
  <dcterms:created xsi:type="dcterms:W3CDTF">2024-03-29T04:07:22Z</dcterms:created>
  <dcterms:modified xsi:type="dcterms:W3CDTF">2024-09-10T09:32:59Z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e8f46ef08d71459995a603a0af97e695</vt:lpwstr>
  </property>
</Properties>
</file>