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90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25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 panose="020B0603020202020204"/>
                <a:cs typeface="Trebuchet MS" panose="020B0603020202020204"/>
              </a:rPr>
              <a:t>“</a:t>
            </a:r>
            <a:r>
              <a:rPr sz="1600" b="1" dirty="0">
                <a:solidFill>
                  <a:srgbClr val="1F092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GB" sz="1600" b="1" spc="45" dirty="0" smtClean="0">
                <a:solidFill>
                  <a:srgbClr val="1F0924"/>
                </a:solidFill>
                <a:latin typeface="Trebuchet MS" panose="020B0603020202020204"/>
                <a:cs typeface="Trebuchet MS" panose="020B0603020202020204"/>
              </a:rPr>
              <a:t>BLOGGING WEBSITE</a:t>
            </a:r>
            <a:r>
              <a:rPr sz="1600" b="1" spc="35" dirty="0" smtClean="0">
                <a:solidFill>
                  <a:srgbClr val="1F0924"/>
                </a:solidFill>
                <a:latin typeface="Trebuchet MS" panose="020B0603020202020204"/>
                <a:cs typeface="Trebuchet MS" panose="020B0603020202020204"/>
              </a:rPr>
              <a:t>”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rebuchet MS" panose="020B0603020202020204"/>
              <a:cs typeface="Trebuchet MS" panose="020B0603020202020204"/>
            </a:endParaRPr>
          </a:p>
          <a:p>
            <a:pPr marL="1397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1600" b="1" spc="-80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65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16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" y="309001"/>
            <a:ext cx="8391399" cy="4472549"/>
            <a:chOff x="356234" y="66916"/>
            <a:chExt cx="8391399" cy="4794758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4847" y="66916"/>
              <a:ext cx="4160799" cy="3472665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09750"/>
            <a:ext cx="2781300" cy="1557528"/>
          </a:xfrm>
          <a:prstGeom prst="rect">
            <a:avLst/>
          </a:prstGeom>
          <a:effectLst>
            <a:softEdge rad="190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2169921"/>
              <a:ext cx="2590800" cy="18044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 panose="020B0604030504040204"/>
                <a:cs typeface="Tahoma" panose="020B0604030504040204"/>
              </a:rPr>
              <a:t>Project</a:t>
            </a:r>
            <a:r>
              <a:rPr sz="1600" b="1" spc="195" dirty="0"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0" dirty="0">
                <a:latin typeface="Tahoma" panose="020B0604030504040204"/>
                <a:cs typeface="Tahoma" panose="020B0604030504040204"/>
              </a:rPr>
              <a:t>Name</a:t>
            </a:r>
            <a:r>
              <a:rPr sz="1600" b="1" spc="210" dirty="0">
                <a:latin typeface="Tahoma" panose="020B0604030504040204"/>
                <a:cs typeface="Tahoma" panose="020B0604030504040204"/>
              </a:rPr>
              <a:t> </a:t>
            </a:r>
            <a:r>
              <a:rPr sz="1600" b="1" spc="-5" dirty="0">
                <a:latin typeface="Tahoma" panose="020B0604030504040204"/>
                <a:cs typeface="Tahoma" panose="020B0604030504040204"/>
              </a:rPr>
              <a:t>:</a:t>
            </a:r>
            <a:r>
              <a:rPr sz="1600" b="1" spc="170" dirty="0">
                <a:latin typeface="Tahoma" panose="020B0604030504040204"/>
                <a:cs typeface="Tahoma" panose="020B0604030504040204"/>
              </a:rPr>
              <a:t>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“</a:t>
            </a:r>
            <a:r>
              <a:rPr sz="1600" b="1" spc="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en-GB" sz="1600" b="1" spc="-5" dirty="0" smtClean="0">
                <a:latin typeface="Trebuchet MS" panose="020B0603020202020204"/>
                <a:cs typeface="Trebuchet MS" panose="020B0603020202020204"/>
              </a:rPr>
              <a:t>BLOGGING WEBSITE</a:t>
            </a:r>
            <a:r>
              <a:rPr sz="1600" b="1" spc="250" dirty="0" smtClean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”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SUNSTONE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"/>
              <a:tabLst>
                <a:tab pos="168275" algn="l"/>
              </a:tabLst>
            </a:pPr>
            <a:r>
              <a:rPr lang="en-GB" sz="1050" dirty="0" smtClean="0">
                <a:latin typeface="Lucida Sans Unicode" panose="020B0602030504020204"/>
                <a:cs typeface="Lucida Sans Unicode" panose="020B0602030504020204"/>
              </a:rPr>
              <a:t>An blogging website is basically a informative website it holds many important and informative contents. And the user can easily handle the website they can post , comment, read</a:t>
            </a:r>
            <a:r>
              <a:rPr lang="en-GB" sz="1050" dirty="0" smtClean="0">
                <a:latin typeface="Lucida Sans Unicode" panose="020B0602030504020204"/>
                <a:cs typeface="Lucida Sans Unicode" panose="020B0602030504020204"/>
              </a:rPr>
              <a:t> and like the content they like.</a:t>
            </a:r>
            <a:endParaRPr sz="1050" dirty="0">
              <a:latin typeface="Lucida Sans Unicode" panose="020B0602030504020204"/>
              <a:cs typeface="Lucida Sans Unicode" panose="020B0602030504020204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57783" y="1916302"/>
          <a:ext cx="5020309" cy="261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/>
                <a:gridCol w="1856105"/>
                <a:gridCol w="1823720"/>
                <a:gridCol w="685164"/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S.NO</a:t>
                      </a:r>
                      <a:endParaRPr sz="10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me</a:t>
                      </a:r>
                      <a:endParaRPr sz="1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Batch</a:t>
                      </a:r>
                      <a:endParaRPr sz="1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GB" sz="1000" spc="-1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Deepak-svs</a:t>
                      </a:r>
                      <a:endParaRPr lang="en-GB" sz="1000" spc="-10" dirty="0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latin typeface="Lucida Sans Unicode" panose="020B0602030504020204"/>
                          <a:cs typeface="Lucida Sans Unicode" panose="020B0602030504020204"/>
                        </a:rPr>
                        <a:t>Deepak.S</a:t>
                      </a:r>
                      <a:endParaRPr lang="en-GB"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9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2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GB" sz="1000" spc="5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Abi-MS</a:t>
                      </a:r>
                      <a:endParaRPr lang="en-GB" sz="1000" spc="50" dirty="0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latin typeface="Lucida Sans Unicode" panose="020B0602030504020204"/>
                          <a:cs typeface="Lucida Sans Unicode" panose="020B0602030504020204"/>
                        </a:rPr>
                        <a:t>Abinesh.M</a:t>
                      </a:r>
                      <a:endParaRPr lang="en-GB"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3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GB" sz="1000" spc="5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Harshavella</a:t>
                      </a:r>
                      <a:endParaRPr lang="en-GB" sz="1000" spc="55" dirty="0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GB" sz="1000" spc="50" dirty="0" err="1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GB" sz="1000" spc="50" dirty="0" err="1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     Harshavarthanan.SR</a:t>
                      </a:r>
                      <a:endParaRPr lang="en-GB" sz="1000" spc="50" dirty="0" err="1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4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GB" sz="1000" spc="-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Ragulsathya</a:t>
                      </a:r>
                      <a:endParaRPr lang="en-GB" sz="1000" spc="-5" dirty="0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latin typeface="Lucida Sans Unicode" panose="020B0602030504020204"/>
                          <a:cs typeface="Lucida Sans Unicode" panose="020B0602030504020204"/>
                        </a:rPr>
                        <a:t>Ragul.R</a:t>
                      </a:r>
                      <a:endParaRPr lang="en-GB"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8715" y="410756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4">
                <a:moveTo>
                  <a:pt x="1232534" y="0"/>
                </a:moveTo>
                <a:lnTo>
                  <a:pt x="1213484" y="0"/>
                </a:lnTo>
                <a:lnTo>
                  <a:pt x="1173479" y="634"/>
                </a:lnTo>
                <a:lnTo>
                  <a:pt x="1133475" y="1904"/>
                </a:lnTo>
                <a:lnTo>
                  <a:pt x="1092834" y="5079"/>
                </a:lnTo>
                <a:lnTo>
                  <a:pt x="1052194" y="8889"/>
                </a:lnTo>
                <a:lnTo>
                  <a:pt x="1010919" y="13969"/>
                </a:lnTo>
                <a:lnTo>
                  <a:pt x="969009" y="20954"/>
                </a:lnTo>
                <a:lnTo>
                  <a:pt x="927100" y="28575"/>
                </a:lnTo>
                <a:lnTo>
                  <a:pt x="884554" y="38100"/>
                </a:lnTo>
                <a:lnTo>
                  <a:pt x="842644" y="48894"/>
                </a:lnTo>
                <a:lnTo>
                  <a:pt x="800100" y="60959"/>
                </a:lnTo>
                <a:lnTo>
                  <a:pt x="757554" y="74929"/>
                </a:lnTo>
                <a:lnTo>
                  <a:pt x="714375" y="90169"/>
                </a:lnTo>
                <a:lnTo>
                  <a:pt x="671829" y="107314"/>
                </a:lnTo>
                <a:lnTo>
                  <a:pt x="629284" y="125729"/>
                </a:lnTo>
                <a:lnTo>
                  <a:pt x="587375" y="146050"/>
                </a:lnTo>
                <a:lnTo>
                  <a:pt x="544829" y="167639"/>
                </a:lnTo>
                <a:lnTo>
                  <a:pt x="502919" y="191769"/>
                </a:lnTo>
                <a:lnTo>
                  <a:pt x="461009" y="217169"/>
                </a:lnTo>
                <a:lnTo>
                  <a:pt x="419734" y="245109"/>
                </a:lnTo>
                <a:lnTo>
                  <a:pt x="378459" y="274319"/>
                </a:lnTo>
                <a:lnTo>
                  <a:pt x="337819" y="306069"/>
                </a:lnTo>
                <a:lnTo>
                  <a:pt x="297814" y="339089"/>
                </a:lnTo>
                <a:lnTo>
                  <a:pt x="258444" y="374649"/>
                </a:lnTo>
                <a:lnTo>
                  <a:pt x="219075" y="412114"/>
                </a:lnTo>
                <a:lnTo>
                  <a:pt x="180975" y="452119"/>
                </a:lnTo>
                <a:lnTo>
                  <a:pt x="142875" y="494029"/>
                </a:lnTo>
                <a:lnTo>
                  <a:pt x="106044" y="538479"/>
                </a:lnTo>
                <a:lnTo>
                  <a:pt x="69850" y="584834"/>
                </a:lnTo>
                <a:lnTo>
                  <a:pt x="34289" y="633729"/>
                </a:lnTo>
                <a:lnTo>
                  <a:pt x="0" y="685164"/>
                </a:lnTo>
                <a:lnTo>
                  <a:pt x="1193164" y="685164"/>
                </a:lnTo>
                <a:lnTo>
                  <a:pt x="1230629" y="677544"/>
                </a:lnTo>
                <a:lnTo>
                  <a:pt x="1261109" y="656589"/>
                </a:lnTo>
                <a:lnTo>
                  <a:pt x="1281429" y="626109"/>
                </a:lnTo>
                <a:lnTo>
                  <a:pt x="1289050" y="588644"/>
                </a:lnTo>
                <a:lnTo>
                  <a:pt x="1289050" y="1904"/>
                </a:lnTo>
                <a:lnTo>
                  <a:pt x="1232534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395"/>
              </a:spcBef>
            </a:pPr>
            <a:r>
              <a:rPr spc="-30" dirty="0">
                <a:solidFill>
                  <a:schemeClr val="tx1"/>
                </a:solidFill>
              </a:rPr>
              <a:t>Task-1</a:t>
            </a:r>
            <a:endParaRPr spc="-30" dirty="0">
              <a:solidFill>
                <a:schemeClr val="tx1"/>
              </a:solidFill>
            </a:endParaRP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Creation</a:t>
            </a:r>
            <a:r>
              <a:rPr sz="1400" spc="-4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of SRS</a:t>
            </a:r>
            <a:r>
              <a:rPr sz="1400" spc="-1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&amp;</a:t>
            </a:r>
            <a:r>
              <a:rPr sz="1400" spc="-1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Github</a:t>
            </a:r>
            <a:endParaRPr sz="1400" dirty="0">
              <a:solidFill>
                <a:schemeClr val="tx1"/>
              </a:solidFill>
            </a:endParaRPr>
          </a:p>
          <a:p>
            <a:pPr marL="224790" indent="-175895">
              <a:lnSpc>
                <a:spcPct val="100000"/>
              </a:lnSpc>
              <a:spcBef>
                <a:spcPts val="595"/>
              </a:spcBef>
              <a:buClr>
                <a:srgbClr val="1F0924"/>
              </a:buClr>
              <a:buFont typeface="Wingdings" panose="05000000000000000000"/>
              <a:buChar char=""/>
              <a:tabLst>
                <a:tab pos="22606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Create</a:t>
            </a:r>
            <a:r>
              <a:rPr sz="1200" b="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SRS</a:t>
            </a:r>
            <a:r>
              <a:rPr sz="1200" b="0" spc="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1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:</a:t>
            </a:r>
            <a:r>
              <a:rPr sz="1200" b="0" spc="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15" dirty="0" smtClean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“</a:t>
            </a:r>
            <a:r>
              <a:rPr lang="en-GB" sz="1200" b="0" spc="15" dirty="0" smtClean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Blogging website</a:t>
            </a:r>
            <a:r>
              <a:rPr sz="1200" b="0" spc="15" dirty="0" smtClean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”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  <a:p>
            <a:pPr marL="224790" indent="-175895">
              <a:lnSpc>
                <a:spcPct val="100000"/>
              </a:lnSpc>
              <a:spcBef>
                <a:spcPts val="275"/>
              </a:spcBef>
              <a:buClr>
                <a:srgbClr val="1F0924"/>
              </a:buClr>
              <a:buFont typeface="Wingdings" panose="05000000000000000000"/>
              <a:buChar char=""/>
              <a:tabLst>
                <a:tab pos="22606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Creation</a:t>
            </a:r>
            <a:r>
              <a:rPr sz="1200" b="0" spc="-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&amp;</a:t>
            </a:r>
            <a:r>
              <a:rPr sz="1200" b="0" spc="-4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200" b="0" spc="-5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Set-up</a:t>
            </a:r>
            <a:r>
              <a:rPr sz="1200" b="0" spc="-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of</a:t>
            </a:r>
            <a:r>
              <a:rPr sz="1200" b="0" spc="-4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Github</a:t>
            </a:r>
            <a:r>
              <a:rPr sz="1200" b="0" spc="-4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account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  <a:p>
            <a:pPr marL="227965" indent="-17653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229235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Creation</a:t>
            </a:r>
            <a:r>
              <a:rPr sz="1200" b="0" spc="-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&amp;</a:t>
            </a:r>
            <a:r>
              <a:rPr sz="1200" b="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Hands</a:t>
            </a:r>
            <a:r>
              <a:rPr sz="1200" b="0" spc="-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–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on</a:t>
            </a:r>
            <a:r>
              <a:rPr sz="1200" b="0" spc="-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to</a:t>
            </a:r>
            <a:r>
              <a:rPr sz="1200" b="0" spc="-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various</a:t>
            </a:r>
            <a:r>
              <a:rPr sz="1200" b="0" spc="-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commands</a:t>
            </a:r>
            <a:r>
              <a:rPr sz="1200" b="0" spc="-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of</a:t>
            </a:r>
            <a:r>
              <a:rPr sz="1200" b="0" spc="-1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Git</a:t>
            </a:r>
            <a:r>
              <a:rPr sz="1200" b="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Bash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  <a:p>
            <a:pPr marL="57150">
              <a:lnSpc>
                <a:spcPct val="100000"/>
              </a:lnSpc>
              <a:spcBef>
                <a:spcPts val="535"/>
              </a:spcBef>
            </a:pP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Evaluation</a:t>
            </a:r>
            <a:r>
              <a:rPr sz="1400" spc="-5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Metric:</a:t>
            </a:r>
            <a:endParaRPr sz="1400" dirty="0">
              <a:solidFill>
                <a:schemeClr val="tx1"/>
              </a:solidFill>
            </a:endParaRPr>
          </a:p>
          <a:p>
            <a:pPr marL="240030" indent="-1778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241300" algn="l"/>
              </a:tabLst>
            </a:pP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100%</a:t>
            </a:r>
            <a:r>
              <a:rPr sz="1200" b="0" spc="7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Completion</a:t>
            </a:r>
            <a:r>
              <a:rPr sz="1200" b="0" spc="4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of</a:t>
            </a:r>
            <a:r>
              <a:rPr sz="1200" b="0" spc="5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1200" b="0" spc="5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above</a:t>
            </a:r>
            <a:r>
              <a:rPr sz="1200" b="0" spc="3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tasks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  <a:p>
            <a:pPr marL="78105">
              <a:lnSpc>
                <a:spcPct val="100000"/>
              </a:lnSpc>
              <a:spcBef>
                <a:spcPts val="545"/>
              </a:spcBef>
            </a:pPr>
            <a:r>
              <a:rPr sz="140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Learning</a:t>
            </a:r>
            <a:r>
              <a:rPr sz="1400" spc="34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Outcome</a:t>
            </a:r>
            <a:endParaRPr sz="1400" dirty="0">
              <a:solidFill>
                <a:schemeClr val="tx1"/>
              </a:solidFill>
            </a:endParaRPr>
          </a:p>
          <a:p>
            <a:pPr marL="247650" indent="-1778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248920" algn="l"/>
              </a:tabLst>
            </a:pP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Get</a:t>
            </a:r>
            <a:r>
              <a:rPr sz="1200" b="0" spc="6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to</a:t>
            </a:r>
            <a:r>
              <a:rPr sz="1200" b="0" spc="5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know</a:t>
            </a:r>
            <a:r>
              <a:rPr sz="1200" b="0" spc="6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about</a:t>
            </a:r>
            <a:r>
              <a:rPr sz="1200" b="0" spc="3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different</a:t>
            </a:r>
            <a:r>
              <a:rPr sz="1200" b="0" spc="6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lifecycle</a:t>
            </a:r>
            <a:r>
              <a:rPr sz="1200" b="0" spc="6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models.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24892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Understanding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importance</a:t>
            </a:r>
            <a:r>
              <a:rPr sz="1200" b="0" spc="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1200" b="0" spc="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how</a:t>
            </a:r>
            <a:r>
              <a:rPr sz="1200" b="0" spc="-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to</a:t>
            </a:r>
            <a:r>
              <a:rPr sz="1200" b="0" spc="1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create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an</a:t>
            </a:r>
            <a:r>
              <a:rPr sz="1200" b="0" spc="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SRS.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248920" algn="l"/>
              </a:tabLst>
            </a:pP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Knowing</a:t>
            </a:r>
            <a:r>
              <a:rPr sz="1200" b="0" spc="-7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various</a:t>
            </a:r>
            <a:r>
              <a:rPr sz="1200" b="0" spc="-6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commands</a:t>
            </a:r>
            <a:r>
              <a:rPr sz="1200" b="0" spc="-5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of</a:t>
            </a:r>
            <a:r>
              <a:rPr sz="1200" b="0" spc="-6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Github.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24892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Understanding</a:t>
            </a:r>
            <a:r>
              <a:rPr sz="1200" b="0" spc="-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agile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1200" b="0" spc="-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scrum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management</a:t>
            </a:r>
            <a:r>
              <a:rPr sz="1200" b="0" spc="-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techniques</a:t>
            </a:r>
            <a:r>
              <a:rPr sz="1200" b="0" spc="-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for</a:t>
            </a:r>
            <a:r>
              <a:rPr sz="1200" b="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efficient</a:t>
            </a:r>
            <a:r>
              <a:rPr sz="1200" b="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for</a:t>
            </a:r>
            <a:r>
              <a:rPr sz="1200" b="0" spc="1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product</a:t>
            </a:r>
            <a:r>
              <a:rPr sz="1200" b="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development.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NSTONE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600" y="1123314"/>
            <a:ext cx="125730" cy="3562350"/>
            <a:chOff x="609600" y="1123314"/>
            <a:chExt cx="125730" cy="3562350"/>
          </a:xfrm>
        </p:grpSpPr>
        <p:sp>
          <p:nvSpPr>
            <p:cNvPr id="7" name="object 7"/>
            <p:cNvSpPr/>
            <p:nvPr/>
          </p:nvSpPr>
          <p:spPr>
            <a:xfrm>
              <a:off x="609600" y="112331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385" y="1348104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10030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1505" y="2950336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9925" y="31757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29">
                  <a:moveTo>
                    <a:pt x="0" y="0"/>
                  </a:moveTo>
                  <a:lnTo>
                    <a:pt x="0" y="1509433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054225" cy="430887"/>
          </a:xfrm>
        </p:spPr>
        <p:txBody>
          <a:bodyPr/>
          <a:lstStyle/>
          <a:p>
            <a:r>
              <a:rPr lang="en-GB" sz="2800" dirty="0" smtClean="0">
                <a:solidFill>
                  <a:schemeClr val="tx1"/>
                </a:solidFill>
              </a:rPr>
              <a:t>SUMMARY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66" y="1252068"/>
            <a:ext cx="7579867" cy="2215991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435543"/>
            <a:ext cx="6099556" cy="2517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GB" sz="1400" dirty="0" smtClean="0">
                <a:latin typeface="Tahoma" panose="020B0604030504040204"/>
                <a:cs typeface="Tahoma" panose="020B0604030504040204"/>
              </a:rPr>
              <a:t>Define Your Niche and Purpose</a:t>
            </a:r>
            <a:endParaRPr lang="en-GB" sz="1400" b="1" u="heavy" spc="-5" dirty="0" smtClean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 panose="020B0604030504040204"/>
              <a:cs typeface="Tahoma" panose="020B0604030504040204"/>
            </a:endParaRPr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Choose a </a:t>
            </a:r>
            <a:r>
              <a:rPr lang="en-IN" sz="1400" dirty="0" smtClean="0"/>
              <a:t>Theme</a:t>
            </a:r>
            <a:endParaRPr lang="en-IN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Create Essential </a:t>
            </a:r>
            <a:r>
              <a:rPr lang="en-IN" sz="1400" dirty="0" smtClean="0"/>
              <a:t>Pages</a:t>
            </a:r>
            <a:endParaRPr lang="en-IN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Configure SEO </a:t>
            </a:r>
            <a:r>
              <a:rPr lang="en-IN" sz="1400" dirty="0" smtClean="0"/>
              <a:t>Settings</a:t>
            </a:r>
            <a:endParaRPr lang="en-IN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Design and </a:t>
            </a:r>
            <a:r>
              <a:rPr lang="en-IN" sz="1400" dirty="0" smtClean="0"/>
              <a:t>Customize</a:t>
            </a:r>
            <a:endParaRPr lang="en-IN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Regularly Update and </a:t>
            </a:r>
            <a:r>
              <a:rPr lang="en-IN" sz="1400" dirty="0" smtClean="0"/>
              <a:t>Maintain</a:t>
            </a:r>
            <a:endParaRPr lang="en-IN" sz="1400" dirty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Install Essential </a:t>
            </a:r>
            <a:r>
              <a:rPr lang="en-IN" sz="1400" dirty="0" smtClean="0"/>
              <a:t>Plugins</a:t>
            </a:r>
            <a:endParaRPr lang="en-IN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GB" sz="1400" dirty="0"/>
              <a:t>Set Up a Content Management System (CMS</a:t>
            </a:r>
            <a:r>
              <a:rPr lang="en-GB" sz="1400" dirty="0" smtClean="0"/>
              <a:t>)</a:t>
            </a:r>
            <a:endParaRPr lang="en-GB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Design and Customize:</a:t>
            </a:r>
            <a:endParaRPr lang="en-GB" sz="1400" dirty="0" smtClean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NSTONE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TextBox 11"/>
          <p:cNvSpPr txBox="1"/>
          <p:nvPr/>
        </p:nvSpPr>
        <p:spPr>
          <a:xfrm>
            <a:off x="3975990" y="843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WISE DESCRIPTION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 panose="020B0602030504020204"/>
                <a:cs typeface="Lucida Sans Unicode" panose="020B0602030504020204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 panose="020B0602030504020204"/>
                <a:cs typeface="Lucida Sans Unicode" panose="020B0602030504020204"/>
              </a:rPr>
              <a:t>Parameter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SUNSTONE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</a:t>
            </a:r>
            <a:r>
              <a:rPr spc="45" dirty="0"/>
              <a:t>u</a:t>
            </a:r>
            <a:r>
              <a:rPr spc="55" dirty="0"/>
              <a:t>b</a:t>
            </a:r>
            <a:r>
              <a:rPr spc="50" dirty="0"/>
              <a:t>mis</a:t>
            </a:r>
            <a:r>
              <a:rPr spc="35" dirty="0"/>
              <a:t>sio</a:t>
            </a:r>
            <a:r>
              <a:rPr spc="60" dirty="0"/>
              <a:t>n</a:t>
            </a:r>
            <a:r>
              <a:rPr spc="-145" dirty="0"/>
              <a:t> </a:t>
            </a:r>
            <a:r>
              <a:rPr spc="70" dirty="0"/>
              <a:t>G</a:t>
            </a:r>
            <a:r>
              <a:rPr spc="30" dirty="0"/>
              <a:t>i</a:t>
            </a:r>
            <a:r>
              <a:rPr spc="50" dirty="0"/>
              <a:t>th</a:t>
            </a:r>
            <a:r>
              <a:rPr spc="45" dirty="0"/>
              <a:t>u</a:t>
            </a:r>
            <a:r>
              <a:rPr spc="60" dirty="0"/>
              <a:t>b</a:t>
            </a:r>
            <a:endParaRPr spc="60" dirty="0"/>
          </a:p>
        </p:txBody>
      </p:sp>
      <p:sp>
        <p:nvSpPr>
          <p:cNvPr id="4" name="object 4"/>
          <p:cNvSpPr txBox="1"/>
          <p:nvPr/>
        </p:nvSpPr>
        <p:spPr>
          <a:xfrm>
            <a:off x="3927475" y="2170302"/>
            <a:ext cx="270891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spc="-5" dirty="0" smtClean="0">
                <a:latin typeface="Lucida Sans Unicode" panose="020B0602030504020204"/>
                <a:cs typeface="Lucida Sans Unicode" panose="020B0602030504020204"/>
              </a:rPr>
              <a:t>https://github.com/</a:t>
            </a:r>
            <a:r>
              <a:rPr lang="en-GB" altLang="en-IN" sz="800" spc="-5" dirty="0" smtClean="0">
                <a:latin typeface="Lucida Sans Unicode" panose="020B0602030504020204"/>
                <a:cs typeface="Lucida Sans Unicode" panose="020B0602030504020204"/>
              </a:rPr>
              <a:t>Abi-MS</a:t>
            </a:r>
            <a:r>
              <a:rPr lang="en-IN" sz="800" spc="-5" dirty="0" smtClean="0">
                <a:latin typeface="Lucida Sans Unicode" panose="020B0602030504020204"/>
                <a:cs typeface="Lucida Sans Unicode" panose="020B0602030504020204"/>
              </a:rPr>
              <a:t>/NM-AIT-GROUP1</a:t>
            </a:r>
            <a:r>
              <a:rPr lang="en-GB" altLang="en-IN" sz="800" spc="-5" dirty="0" smtClean="0">
                <a:latin typeface="Lucida Sans Unicode" panose="020B0602030504020204"/>
                <a:cs typeface="Lucida Sans Unicode" panose="020B0602030504020204"/>
              </a:rPr>
              <a:t>6</a:t>
            </a:r>
            <a:endParaRPr lang="en-GB" altLang="en-IN" sz="800" spc="-5" dirty="0" smtClean="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NSTONE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1760</Words>
  <Application>WPS Presentation</Application>
  <PresentationFormat>On-screen Show (16:9)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Lucida Sans Unicode</vt:lpstr>
      <vt:lpstr>Tahoma</vt:lpstr>
      <vt:lpstr>Trebuchet MS</vt:lpstr>
      <vt:lpstr>Wingdings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SUNSTONE</vt:lpstr>
      <vt:lpstr>SUNSTONE</vt:lpstr>
      <vt:lpstr>SUMMARY</vt:lpstr>
      <vt:lpstr>SUNSTONE</vt:lpstr>
      <vt:lpstr>PowerPoint 演示文稿</vt:lpstr>
      <vt:lpstr>Submission Github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sarod</cp:lastModifiedBy>
  <cp:revision>8</cp:revision>
  <dcterms:created xsi:type="dcterms:W3CDTF">2023-09-08T13:13:00Z</dcterms:created>
  <dcterms:modified xsi:type="dcterms:W3CDTF">2023-09-13T04:58:46Z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2023-09-08T16:30:00Z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2023-09-08T16:30:00Z</vt:filetime>
  </property>
  <property fmtid="{D5CDD505-2E9C-101B-9397-08002B2CF9AE}" pid="5" name="ICV">
    <vt:lpwstr>CBCE0DE039714CCAA9892D1274BAB3FB_12</vt:lpwstr>
  </property>
  <property fmtid="{D5CDD505-2E9C-101B-9397-08002B2CF9AE}" pid="6" name="KSOProductBuildVer">
    <vt:lpwstr>1033-12.2.0.13201</vt:lpwstr>
  </property>
</Properties>
</file>