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inter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pynput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KEYLOGGER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359108" y="4531388"/>
            <a:ext cx="974018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B.ABISHEK </a:t>
            </a:r>
            <a:r>
              <a:rPr lang="en-IN" sz="24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2400" b="1" dirty="0" err="1">
                <a:solidFill>
                  <a:srgbClr val="1482AB"/>
                </a:solidFill>
              </a:rPr>
              <a:t>Jeppiaar</a:t>
            </a:r>
            <a:r>
              <a:rPr lang="en-IN" sz="2400" b="1" dirty="0">
                <a:solidFill>
                  <a:srgbClr val="1482AB"/>
                </a:solidFill>
              </a:rPr>
              <a:t> Institute of Technology</a:t>
            </a:r>
            <a:r>
              <a:rPr lang="en-IN" sz="24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2400" b="1" dirty="0">
                <a:solidFill>
                  <a:srgbClr val="1482AB"/>
                </a:solidFill>
              </a:rPr>
              <a:t>B.TECH/ IT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581193" y="2004654"/>
            <a:ext cx="11029615" cy="284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Enhance the GUI with more features and customization options.</a:t>
            </a:r>
          </a:p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functionality to automatically send log files to a specified email address.</a:t>
            </a:r>
          </a:p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 encryption to secure the saved log files.</a:t>
            </a:r>
          </a:p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Integrate with cloud storage services for remote access to log files.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473037" y="1400349"/>
            <a:ext cx="10893053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fr-FR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fr-FR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documentation: </a:t>
            </a:r>
            <a:r>
              <a:rPr lang="fr-FR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https://docs.python.org/3/library/tkinter.html</a:t>
            </a:r>
            <a:endParaRPr lang="fr-FR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fr-FR" sz="200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pynput</a:t>
            </a:r>
            <a:r>
              <a:rPr lang="fr-FR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documentation: </a:t>
            </a:r>
            <a:r>
              <a:rPr lang="fr-FR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https://pypi.org/project/pynput/</a:t>
            </a:r>
            <a:endParaRPr lang="fr-FR"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fr-FR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documentation: https://docs.python.org/3/library/json.html</a:t>
            </a:r>
            <a:endParaRPr sz="2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0734368" cy="452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  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Result 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Future Scope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E3CA8-C6A2-85EC-008E-82991980C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Develop a keylogger application using Python and </a:t>
            </a:r>
            <a:r>
              <a:rPr lang="en-US" sz="2000" dirty="0" err="1">
                <a:latin typeface="+mn-lt"/>
              </a:rPr>
              <a:t>Tkinter</a:t>
            </a:r>
            <a:r>
              <a:rPr lang="en-US" sz="2000" dirty="0">
                <a:latin typeface="+mn-lt"/>
              </a:rPr>
              <a:t> GUI framework that records keystrokes and saves them into both a text file (key_log.txt) and a JSON file (</a:t>
            </a:r>
            <a:r>
              <a:rPr lang="en-US" sz="2000" dirty="0" err="1">
                <a:latin typeface="+mn-lt"/>
              </a:rPr>
              <a:t>key_log.json</a:t>
            </a:r>
            <a:r>
              <a:rPr lang="en-US" sz="2000" dirty="0">
                <a:latin typeface="+mn-lt"/>
              </a:rPr>
              <a:t>). The application should start and stop the keylogging process upon user interaction.</a:t>
            </a:r>
            <a:endParaRPr lang="en-IN" sz="20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/>
          <p:nvPr/>
        </p:nvSpPr>
        <p:spPr>
          <a:xfrm>
            <a:off x="581192" y="2613134"/>
            <a:ext cx="9604317" cy="163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375" rIns="0" bIns="19837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Noto Sans Symbols"/>
              <a:buChar char="▪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 Python application using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the GUI,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pynput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listening to keyboard events,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saving data in JSON format. Implement functions to start and stop the keylogger, capture key press and release events, and save the recorded keystrokes into text and JSON files.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0" y="0"/>
            <a:ext cx="4572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br>
              <a:rPr lang="en-I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7F2166-6006-D1A9-7E5E-958796E38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482869" y="1700979"/>
            <a:ext cx="11029615" cy="326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1.Use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create a simple GUI with "Start" and "Stop" buttons.</a:t>
            </a: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2.Use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pynput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library to capture keyboard events.</a:t>
            </a: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3.Implement functions to handle key press and release events.</a:t>
            </a: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4.Save the recorded keystrokes into both a text file (key_log.txt) and a JSON file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key_log.json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5.Provide functionality to start and stop the keylogging process.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463205" y="1612490"/>
            <a:ext cx="11029615" cy="410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latin typeface="+mn-lt"/>
              </a:rPr>
              <a:t>Import required libraries: </a:t>
            </a:r>
            <a:r>
              <a:rPr lang="en-US" sz="2000" i="0" dirty="0" err="1">
                <a:solidFill>
                  <a:srgbClr val="0D0D0D"/>
                </a:solidFill>
                <a:effectLst/>
                <a:latin typeface="+mn-lt"/>
              </a:rPr>
              <a:t>tkinter</a:t>
            </a:r>
            <a:r>
              <a:rPr lang="en-US" sz="2000" i="0" dirty="0">
                <a:solidFill>
                  <a:srgbClr val="0D0D0D"/>
                </a:solidFill>
                <a:effectLst/>
                <a:latin typeface="+mn-lt"/>
              </a:rPr>
              <a:t>, </a:t>
            </a:r>
            <a:r>
              <a:rPr lang="en-US" sz="2000" i="0" dirty="0" err="1">
                <a:solidFill>
                  <a:srgbClr val="0D0D0D"/>
                </a:solidFill>
                <a:effectLst/>
                <a:latin typeface="+mn-lt"/>
              </a:rPr>
              <a:t>pynput</a:t>
            </a:r>
            <a:r>
              <a:rPr lang="en-US" sz="2000" i="0" dirty="0">
                <a:solidFill>
                  <a:srgbClr val="0D0D0D"/>
                </a:solidFill>
                <a:effectLst/>
                <a:latin typeface="+mn-lt"/>
              </a:rPr>
              <a:t>, and </a:t>
            </a:r>
            <a:r>
              <a:rPr lang="en-US" sz="2000" i="0" dirty="0" err="1">
                <a:solidFill>
                  <a:srgbClr val="0D0D0D"/>
                </a:solidFill>
                <a:effectLst/>
                <a:latin typeface="+mn-lt"/>
              </a:rPr>
              <a:t>json.Initialize</a:t>
            </a:r>
            <a:r>
              <a:rPr lang="en-US" sz="2000" i="0" dirty="0">
                <a:solidFill>
                  <a:srgbClr val="0D0D0D"/>
                </a:solidFill>
                <a:effectLst/>
                <a:latin typeface="+mn-lt"/>
              </a:rPr>
              <a:t> global variables </a:t>
            </a:r>
            <a:r>
              <a:rPr lang="en-US" sz="2000" i="0" dirty="0" err="1">
                <a:solidFill>
                  <a:srgbClr val="0D0D0D"/>
                </a:solidFill>
                <a:effectLst/>
                <a:latin typeface="+mn-lt"/>
              </a:rPr>
              <a:t>keys_used</a:t>
            </a:r>
            <a:r>
              <a:rPr lang="en-US" sz="2000" i="0" dirty="0">
                <a:solidFill>
                  <a:srgbClr val="0D0D0D"/>
                </a:solidFill>
                <a:effectLst/>
                <a:latin typeface="+mn-lt"/>
              </a:rPr>
              <a:t>, flag, and </a:t>
            </a:r>
            <a:r>
              <a:rPr lang="en-US" sz="2000" i="0" dirty="0" err="1">
                <a:solidFill>
                  <a:srgbClr val="0D0D0D"/>
                </a:solidFill>
                <a:effectLst/>
                <a:latin typeface="+mn-lt"/>
              </a:rPr>
              <a:t>keys.Implement</a:t>
            </a:r>
            <a:r>
              <a:rPr lang="en-US" sz="2000" i="0" dirty="0">
                <a:solidFill>
                  <a:srgbClr val="0D0D0D"/>
                </a:solidFill>
                <a:effectLst/>
                <a:latin typeface="+mn-lt"/>
              </a:rPr>
              <a:t> functions </a:t>
            </a:r>
            <a:r>
              <a:rPr lang="en-US" sz="2000" i="0" dirty="0" err="1">
                <a:solidFill>
                  <a:srgbClr val="0D0D0D"/>
                </a:solidFill>
                <a:effectLst/>
                <a:latin typeface="+mn-lt"/>
              </a:rPr>
              <a:t>generate_text_log</a:t>
            </a:r>
            <a:r>
              <a:rPr lang="en-US" sz="2000" i="0" dirty="0">
                <a:solidFill>
                  <a:srgbClr val="0D0D0D"/>
                </a:solidFill>
                <a:effectLst/>
                <a:latin typeface="+mn-lt"/>
              </a:rPr>
              <a:t>() and </a:t>
            </a:r>
            <a:r>
              <a:rPr lang="en-US" sz="2000" i="0" dirty="0" err="1">
                <a:solidFill>
                  <a:srgbClr val="0D0D0D"/>
                </a:solidFill>
                <a:effectLst/>
                <a:latin typeface="+mn-lt"/>
              </a:rPr>
              <a:t>generate_json_file</a:t>
            </a:r>
            <a:r>
              <a:rPr lang="en-US" sz="2000" i="0" dirty="0">
                <a:solidFill>
                  <a:srgbClr val="0D0D0D"/>
                </a:solidFill>
                <a:effectLst/>
                <a:latin typeface="+mn-lt"/>
              </a:rPr>
              <a:t>() to save keystrokes into text and JSON files </a:t>
            </a:r>
            <a:r>
              <a:rPr lang="en-US" sz="2000" i="0" dirty="0" err="1">
                <a:solidFill>
                  <a:srgbClr val="0D0D0D"/>
                </a:solidFill>
                <a:effectLst/>
                <a:latin typeface="+mn-lt"/>
              </a:rPr>
              <a:t>respectively.Implement</a:t>
            </a:r>
            <a:r>
              <a:rPr lang="en-US" sz="2000" i="0" dirty="0">
                <a:solidFill>
                  <a:srgbClr val="0D0D0D"/>
                </a:solidFill>
                <a:effectLst/>
                <a:latin typeface="+mn-lt"/>
              </a:rPr>
              <a:t> functions </a:t>
            </a:r>
            <a:r>
              <a:rPr lang="en-US" sz="2000" i="0" dirty="0" err="1">
                <a:solidFill>
                  <a:srgbClr val="0D0D0D"/>
                </a:solidFill>
                <a:effectLst/>
                <a:latin typeface="+mn-lt"/>
              </a:rPr>
              <a:t>on_press</a:t>
            </a:r>
            <a:r>
              <a:rPr lang="en-US" sz="2000" i="0" dirty="0">
                <a:solidFill>
                  <a:srgbClr val="0D0D0D"/>
                </a:solidFill>
                <a:effectLst/>
                <a:latin typeface="+mn-lt"/>
              </a:rPr>
              <a:t>() and </a:t>
            </a:r>
            <a:r>
              <a:rPr lang="en-US" sz="2000" i="0" dirty="0" err="1">
                <a:solidFill>
                  <a:srgbClr val="0D0D0D"/>
                </a:solidFill>
                <a:effectLst/>
                <a:latin typeface="+mn-lt"/>
              </a:rPr>
              <a:t>on_release</a:t>
            </a:r>
            <a:r>
              <a:rPr lang="en-US" sz="2000" i="0" dirty="0">
                <a:solidFill>
                  <a:srgbClr val="0D0D0D"/>
                </a:solidFill>
                <a:effectLst/>
                <a:latin typeface="+mn-lt"/>
              </a:rPr>
              <a:t>() to handle key press and release </a:t>
            </a:r>
            <a:r>
              <a:rPr lang="en-US" sz="2000" i="0" dirty="0" err="1">
                <a:solidFill>
                  <a:srgbClr val="0D0D0D"/>
                </a:solidFill>
                <a:effectLst/>
                <a:latin typeface="+mn-lt"/>
              </a:rPr>
              <a:t>events.Create</a:t>
            </a:r>
            <a:r>
              <a:rPr lang="en-US" sz="2000" i="0" dirty="0">
                <a:solidFill>
                  <a:srgbClr val="0D0D0D"/>
                </a:solidFill>
                <a:effectLst/>
                <a:latin typeface="+mn-lt"/>
              </a:rPr>
              <a:t> </a:t>
            </a:r>
            <a:r>
              <a:rPr lang="en-US" sz="2000" i="0" dirty="0" err="1">
                <a:solidFill>
                  <a:srgbClr val="0D0D0D"/>
                </a:solidFill>
                <a:effectLst/>
                <a:latin typeface="+mn-lt"/>
              </a:rPr>
              <a:t>start_keylogger</a:t>
            </a:r>
            <a:r>
              <a:rPr lang="en-US" sz="2000" i="0" dirty="0">
                <a:solidFill>
                  <a:srgbClr val="0D0D0D"/>
                </a:solidFill>
                <a:effectLst/>
                <a:latin typeface="+mn-lt"/>
              </a:rPr>
              <a:t>() and </a:t>
            </a:r>
            <a:r>
              <a:rPr lang="en-US" sz="2000" i="0" dirty="0" err="1">
                <a:solidFill>
                  <a:srgbClr val="0D0D0D"/>
                </a:solidFill>
                <a:effectLst/>
                <a:latin typeface="+mn-lt"/>
              </a:rPr>
              <a:t>stop_keylogger</a:t>
            </a:r>
            <a:r>
              <a:rPr lang="en-US" sz="2000" i="0" dirty="0">
                <a:solidFill>
                  <a:srgbClr val="0D0D0D"/>
                </a:solidFill>
                <a:effectLst/>
                <a:latin typeface="+mn-lt"/>
              </a:rPr>
              <a:t>() functions to start and stop the keylogging </a:t>
            </a:r>
            <a:r>
              <a:rPr lang="en-US" sz="2000" i="0" dirty="0" err="1">
                <a:solidFill>
                  <a:srgbClr val="0D0D0D"/>
                </a:solidFill>
                <a:effectLst/>
                <a:latin typeface="+mn-lt"/>
              </a:rPr>
              <a:t>process.Design</a:t>
            </a:r>
            <a:r>
              <a:rPr lang="en-US" sz="2000" i="0" dirty="0">
                <a:solidFill>
                  <a:srgbClr val="0D0D0D"/>
                </a:solidFill>
                <a:effectLst/>
                <a:latin typeface="+mn-lt"/>
              </a:rPr>
              <a:t> the </a:t>
            </a:r>
            <a:r>
              <a:rPr lang="en-US" sz="2000" i="0" dirty="0" err="1">
                <a:solidFill>
                  <a:srgbClr val="0D0D0D"/>
                </a:solidFill>
                <a:effectLst/>
                <a:latin typeface="+mn-lt"/>
              </a:rPr>
              <a:t>Tkinter</a:t>
            </a:r>
            <a:r>
              <a:rPr lang="en-US" sz="2000" i="0" dirty="0">
                <a:solidFill>
                  <a:srgbClr val="0D0D0D"/>
                </a:solidFill>
                <a:effectLst/>
                <a:latin typeface="+mn-lt"/>
              </a:rPr>
              <a:t> GUI with "Start" and "Stop" </a:t>
            </a:r>
            <a:r>
              <a:rPr lang="en-US" sz="2000" i="0" dirty="0" err="1">
                <a:solidFill>
                  <a:srgbClr val="0D0D0D"/>
                </a:solidFill>
                <a:effectLst/>
                <a:latin typeface="+mn-lt"/>
              </a:rPr>
              <a:t>buttons.Configure</a:t>
            </a:r>
            <a:r>
              <a:rPr lang="en-US" sz="2000" i="0" dirty="0">
                <a:solidFill>
                  <a:srgbClr val="0D0D0D"/>
                </a:solidFill>
                <a:effectLst/>
                <a:latin typeface="+mn-lt"/>
              </a:rPr>
              <a:t> button actions to start and stop the </a:t>
            </a:r>
            <a:r>
              <a:rPr lang="en-US" sz="2000" i="0" dirty="0" err="1">
                <a:solidFill>
                  <a:srgbClr val="0D0D0D"/>
                </a:solidFill>
                <a:effectLst/>
                <a:latin typeface="+mn-lt"/>
              </a:rPr>
              <a:t>keylogger.Run</a:t>
            </a:r>
            <a:r>
              <a:rPr lang="en-US" sz="2000" i="0" dirty="0">
                <a:solidFill>
                  <a:srgbClr val="0D0D0D"/>
                </a:solidFill>
                <a:effectLst/>
                <a:latin typeface="+mn-lt"/>
              </a:rPr>
              <a:t> the </a:t>
            </a:r>
            <a:r>
              <a:rPr lang="en-US" sz="2000" i="0" dirty="0" err="1">
                <a:solidFill>
                  <a:srgbClr val="0D0D0D"/>
                </a:solidFill>
                <a:effectLst/>
                <a:latin typeface="+mn-lt"/>
              </a:rPr>
              <a:t>Tkinter</a:t>
            </a:r>
            <a:r>
              <a:rPr lang="en-US" sz="2000" i="0" dirty="0">
                <a:solidFill>
                  <a:srgbClr val="0D0D0D"/>
                </a:solidFill>
                <a:effectLst/>
                <a:latin typeface="+mn-lt"/>
              </a:rPr>
              <a:t> main loop to display the GUI and handle user interactions.</a:t>
            </a:r>
          </a:p>
          <a:p>
            <a:pPr marL="123444" indent="0" algn="l">
              <a:buNone/>
            </a:pPr>
            <a:endParaRPr lang="en-US" sz="2400" i="0" dirty="0">
              <a:solidFill>
                <a:srgbClr val="0D0D0D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123444" indent="0" algn="l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5E98C-4C4E-7680-14F9-0AA4322E2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CA3766-A737-F120-998B-D21E38E7D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D1996-C667-D735-8DC5-B17BE4E59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2313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 idx="4294967295"/>
          </p:nvPr>
        </p:nvSpPr>
        <p:spPr>
          <a:xfrm>
            <a:off x="581025" y="771525"/>
            <a:ext cx="1102995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4294967295"/>
          </p:nvPr>
        </p:nvSpPr>
        <p:spPr>
          <a:xfrm>
            <a:off x="0" y="1301750"/>
            <a:ext cx="11029950" cy="139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application will provide a simple GUI interface with "Start" and "Stop" buttons. When the user clicks "Start", the keylogger will begin recording keystrokes and save them into key_log.txt and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key_log.json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files. Clicking "Stop" will stop the keylogging process.</a:t>
            </a:r>
            <a:endParaRPr sz="2000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6526" y="3025026"/>
            <a:ext cx="2362405" cy="263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5495" y="3096556"/>
            <a:ext cx="2385267" cy="262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3127" y="3107987"/>
            <a:ext cx="2400508" cy="2606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465461" y="652408"/>
            <a:ext cx="112610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4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8402AC-1535-A036-02D0-75F33B05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93" y="1543665"/>
            <a:ext cx="10582414" cy="4719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1E9BB1-194D-D32D-3D70-4B3B6331B2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8" r="20871" b="19378"/>
          <a:stretch/>
        </p:blipFill>
        <p:spPr>
          <a:xfrm>
            <a:off x="2608355" y="2074321"/>
            <a:ext cx="1927124" cy="1724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1A5BBD-3C04-AB35-B99A-AADF4DFDF3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7446" t="-650" r="112159" b="56470"/>
          <a:stretch/>
        </p:blipFill>
        <p:spPr>
          <a:xfrm>
            <a:off x="804793" y="1149600"/>
            <a:ext cx="3834581" cy="24678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9C7253-C760-5BC6-642F-7A36F4B94C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12778" t="-64113" r="210067" b="74426"/>
          <a:stretch/>
        </p:blipFill>
        <p:spPr>
          <a:xfrm>
            <a:off x="1179871" y="1028870"/>
            <a:ext cx="2789596" cy="17241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8B2E75-3EA2-28A9-DEC8-1D1E99B8AE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1" t="1060" r="43995" b="57933"/>
          <a:stretch/>
        </p:blipFill>
        <p:spPr>
          <a:xfrm>
            <a:off x="6872748" y="1944329"/>
            <a:ext cx="3706763" cy="1542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BE2707-181F-D353-C0DF-F23B767EC53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69" b="29595"/>
          <a:stretch/>
        </p:blipFill>
        <p:spPr>
          <a:xfrm>
            <a:off x="4991497" y="3165986"/>
            <a:ext cx="6246774" cy="28611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581191" y="1946787"/>
            <a:ext cx="11029615" cy="2091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keylogger application successfully records keystrokes and saves them into text and JSON files. It provides a user-friendly interface for starting and stopping the keylogging process.</a:t>
            </a:r>
            <a:endParaRPr sz="2000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549</Words>
  <Application>Microsoft Office PowerPoint</Application>
  <PresentationFormat>Widescreen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Noto Sans Symbols</vt:lpstr>
      <vt:lpstr>Söhne</vt:lpstr>
      <vt:lpstr>Libre Franklin</vt:lpstr>
      <vt:lpstr>Franklin Gothic</vt:lpstr>
      <vt:lpstr>Arial</vt:lpstr>
      <vt:lpstr>Calibri</vt:lpstr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</dc:title>
  <dc:creator>Kavi _</dc:creator>
  <cp:lastModifiedBy>sowmiyag@jeppiaarinstitute,org potru2389@KS</cp:lastModifiedBy>
  <cp:revision>10</cp:revision>
  <dcterms:modified xsi:type="dcterms:W3CDTF">2024-04-12T06:09:51Z</dcterms:modified>
</cp:coreProperties>
</file>