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876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BC05E-7BA3-453B-9E47-D92C2EA00F7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8A2F5-642C-4F4C-A55D-E154E6889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55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8A2F5-642C-4F4C-A55D-E154E688947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34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38068" y="2179320"/>
            <a:ext cx="25996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ABINAYA </a:t>
            </a:r>
            <a:r>
              <a:rPr lang="en-US" sz="3200" dirty="0" smtClean="0">
                <a:latin typeface="Trebuchet MS"/>
                <a:cs typeface="Trebuchet MS"/>
              </a:rPr>
              <a:t>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8400" y="2819400"/>
            <a:ext cx="36499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Deep Learning Using CNN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33F068-1D7B-BCF4-AB51-746BBC3325A5}"/>
              </a:ext>
            </a:extLst>
          </p:cNvPr>
          <p:cNvSpPr txBox="1"/>
          <p:nvPr/>
        </p:nvSpPr>
        <p:spPr>
          <a:xfrm>
            <a:off x="533400" y="674400"/>
            <a:ext cx="99822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1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Evaluation: </a:t>
            </a:r>
            <a:r>
              <a:rPr lang="en-US" sz="22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trained model using metrics such as perplexity, BLEU score, or human evaluation to assess the quality and coherence of the generated text.</a:t>
            </a:r>
          </a:p>
          <a:p>
            <a:pPr algn="l"/>
            <a:endParaRPr lang="en-US" sz="2200" b="0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b="1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Fine-Tuning: </a:t>
            </a:r>
            <a:r>
              <a:rPr lang="en-US" sz="22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 based on evaluation results and user feedback, iteratively improving its performance and generating more realistic and diverse blog content.</a:t>
            </a:r>
          </a:p>
          <a:p>
            <a:pPr algn="l"/>
            <a:endParaRPr lang="en-US" sz="2200" b="0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b="1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Deployment: </a:t>
            </a:r>
            <a:r>
              <a:rPr lang="en-US" sz="22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the trained model to a production environment, integrating it with the user interface and ensuring scalability and reliability for real-world usage.</a:t>
            </a:r>
            <a:endParaRPr lang="en-US" sz="2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78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5828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z="37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t="6003" r="1875" b="7757"/>
          <a:stretch/>
        </p:blipFill>
        <p:spPr>
          <a:xfrm>
            <a:off x="862984" y="1171074"/>
            <a:ext cx="9929044" cy="5153526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5534" r="1250" b="7757"/>
          <a:stretch/>
        </p:blipFill>
        <p:spPr>
          <a:xfrm>
            <a:off x="304800" y="381000"/>
            <a:ext cx="11201400" cy="567343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28600" y="6172200"/>
            <a:ext cx="8648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C00000"/>
                </a:solidFill>
              </a:rPr>
              <a:t>DEMO LINK</a:t>
            </a:r>
            <a:r>
              <a:rPr lang="en-IN" sz="1400" dirty="0" smtClean="0"/>
              <a:t>: https://drive.google.com/file/d/1jQI6MI8bnCDhMOPfymwUevn21YfAc0m1/view?usp=sharing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5695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5719" y="520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-9070" y="0"/>
            <a:ext cx="9764395" cy="1122362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ECCDF9F-A7E5-54ED-4272-1383AAE7D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465320"/>
              </p:ext>
            </p:extLst>
          </p:nvPr>
        </p:nvGraphicFramePr>
        <p:xfrm>
          <a:off x="1495542" y="1190138"/>
          <a:ext cx="81280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309527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BLOG</a:t>
                      </a:r>
                      <a:r>
                        <a:rPr lang="en-US" sz="2900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GENERATOR USING GAN</a:t>
                      </a:r>
                      <a:endParaRPr lang="en-IN" sz="29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08273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E44B46A-E161-260D-D37A-249F0FFE6B20}"/>
              </a:ext>
            </a:extLst>
          </p:cNvPr>
          <p:cNvSpPr txBox="1"/>
          <p:nvPr/>
        </p:nvSpPr>
        <p:spPr>
          <a:xfrm>
            <a:off x="1392729" y="1823870"/>
            <a:ext cx="82373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utilizes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 user-friendly interface for generating blog content using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OpenAI's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provide an idea for a blog article and select parameters such as tone, writing style, and complexity level through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facilitates communication with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OpenAI's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model, enabling the system to generate blog content based on user input.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gracefully handles errors, such as API timeouts, providing informative warnings and guidance to users for adjusting input parameters.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generated blog content, tailored to the user's specifications, is displayed through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interface, empowering users with a seamless and efficient content creation tool.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1103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CD28AB-248F-5BE1-52E9-50AA25E47335}"/>
              </a:ext>
            </a:extLst>
          </p:cNvPr>
          <p:cNvSpPr txBox="1"/>
          <p:nvPr/>
        </p:nvSpPr>
        <p:spPr>
          <a:xfrm>
            <a:off x="2036459" y="1754431"/>
            <a:ext cx="69560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its Value Proposition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a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56268" y="28194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40492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06FE2-E65D-F44D-8645-7361CDDA939A}"/>
              </a:ext>
            </a:extLst>
          </p:cNvPr>
          <p:cNvSpPr txBox="1"/>
          <p:nvPr/>
        </p:nvSpPr>
        <p:spPr>
          <a:xfrm>
            <a:off x="834073" y="1640241"/>
            <a:ext cx="7624128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create a blog generator utilizing Generative Adversarial Networks (GANs) to streamline and automate the generation of diverse and captivating blog content. By leveraging the capabilities of GANs, we aim to develop a system capable of producing high-quality blog articles across various topics and writing styles, catering to the needs of content creators and businesses seeking efficient content generation solutions.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95683"/>
            <a:ext cx="61182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CC7806-7A65-C1E7-46D4-9B8E4590554A}"/>
              </a:ext>
            </a:extLst>
          </p:cNvPr>
          <p:cNvSpPr txBox="1"/>
          <p:nvPr/>
        </p:nvSpPr>
        <p:spPr>
          <a:xfrm>
            <a:off x="725802" y="1063883"/>
            <a:ext cx="789778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200" b="0" i="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 user-friendly blog generator using Generative Adversarial Networks (GANs) to automate the creation of diverse and engaging blog content.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allow users to input their desired topic, tone, and style preferences, and generate blog articles tailored to their specifications.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include designing a GAN architecture for text generation, curating and preprocessing a dataset of blog articles, training the model on the dataset, developing a simple and intuitive user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seeks to provide a seamless solution for individuals and businesses seeking efficient content generation methods for their blogs.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000" y="-203055"/>
            <a:ext cx="9764395" cy="1020407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sz="32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D9EEA3-FF8E-D920-0075-C61803DDF9A0}"/>
              </a:ext>
            </a:extLst>
          </p:cNvPr>
          <p:cNvSpPr txBox="1"/>
          <p:nvPr/>
        </p:nvSpPr>
        <p:spPr>
          <a:xfrm>
            <a:off x="533400" y="1010245"/>
            <a:ext cx="9991492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Bloggers and Content Creators: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who regularly publish content on blogs or websites and are looking for a tool to assist them in generating engaging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Businesses and Startups: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with limited resources for content creation, such as small businesses and startups,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Agencies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Marketing agencies tasked with managing multiple clients' blogs may find a blog generator useful for quickly generating content tailored to each client's requirements and preferences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Institutions: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Schools, colleges, and universities may use a blog generator to create educational content for their websites, student portals, or e-learning platforms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and Writers: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and writers who need to generate sample text for experiments, testing, or training purposes may also find a blog generator valuable.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16441"/>
            <a:ext cx="7519035" cy="2152512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IN" sz="31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600" spc="-345" dirty="0"/>
              <a:t/>
            </a:r>
            <a:br>
              <a:rPr lang="en-IN" sz="3600" spc="-345" dirty="0"/>
            </a:br>
            <a:r>
              <a:rPr lang="en-IN" sz="3600" spc="-345" dirty="0"/>
              <a:t/>
            </a:r>
            <a:br>
              <a:rPr lang="en-IN" sz="3600" spc="-345" dirty="0"/>
            </a:br>
            <a:r>
              <a:rPr lang="en-IN" sz="3600" spc="-120" dirty="0"/>
              <a:t> </a:t>
            </a:r>
            <a:endParaRPr lang="en-IN"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E3B44-F71A-F339-3B85-4D89ABB9C791}"/>
              </a:ext>
            </a:extLst>
          </p:cNvPr>
          <p:cNvSpPr txBox="1"/>
          <p:nvPr/>
        </p:nvSpPr>
        <p:spPr>
          <a:xfrm>
            <a:off x="366793" y="1028669"/>
            <a:ext cx="1077874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solution is a GAN-based blog generator that allows users to input their preferences and generate customized blog articles automatically, catering to bloggers, businesses, and content creators seeking efficient content generation methods.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FE0DD8-77AC-5F1F-57E3-9778454EA4D7}"/>
              </a:ext>
            </a:extLst>
          </p:cNvPr>
          <p:cNvSpPr txBox="1"/>
          <p:nvPr/>
        </p:nvSpPr>
        <p:spPr>
          <a:xfrm>
            <a:off x="226420" y="2243620"/>
            <a:ext cx="61063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spc="-10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VALUE PROPOSITION</a:t>
            </a:r>
            <a:r>
              <a:rPr kumimoji="0" lang="en-IN" sz="3200" b="1" i="0" u="none" strike="noStrike" kern="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9DA329-CD25-E1BB-5091-1410F2329253}"/>
              </a:ext>
            </a:extLst>
          </p:cNvPr>
          <p:cNvSpPr txBox="1"/>
          <p:nvPr/>
        </p:nvSpPr>
        <p:spPr>
          <a:xfrm>
            <a:off x="226420" y="2536007"/>
            <a:ext cx="990818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accurate and tailored blog content generation for each      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user‘s needs.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 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Streamlines content creation processes, saving time and 			     resources.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Versatility: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Adaptable to diverse user preferences and industry     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Automation: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blog content creation, reducing manual effort and     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productivity.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Accessibility: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Democratizes access to advanced content generation 			                  technology for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users.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400" y="2057400"/>
            <a:ext cx="1990725" cy="339017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4334" y="108505"/>
            <a:ext cx="9764395" cy="904350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3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YOUR </a:t>
            </a:r>
            <a:r>
              <a:rPr sz="3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AE2AC-69F7-408F-0A9B-ABD3794EB605}"/>
              </a:ext>
            </a:extLst>
          </p:cNvPr>
          <p:cNvSpPr txBox="1"/>
          <p:nvPr/>
        </p:nvSpPr>
        <p:spPr>
          <a:xfrm>
            <a:off x="482415" y="1152512"/>
            <a:ext cx="957598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Cutting-Edge Technology: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leverages GANs, revolutionizing content creation by generating diverse blog articles automatically.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Content: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input preferences for topics, tones, and styles, receiving tailored blog content without the need for manual writing.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Resource Efficiency: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automating content generation, our solution saves users valuable time and resources typically spent on writing and editing.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 Applicability: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individual bloggers to businesses and educational institutions, our solution serves a diverse range of users across various industries.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User Experience: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an intuitive interface, our solution offers a hassle-free and enjoyable content creation experience for users of all backgrounds.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39775" y="291147"/>
            <a:ext cx="330454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0AAB4-DE00-B7F4-6F91-E675972D5EAF}"/>
              </a:ext>
            </a:extLst>
          </p:cNvPr>
          <p:cNvSpPr txBox="1"/>
          <p:nvPr/>
        </p:nvSpPr>
        <p:spPr>
          <a:xfrm>
            <a:off x="712066" y="1117778"/>
            <a:ext cx="9173152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a diverse dataset of blog articles covering various topics and styles, ensuring representation across different domains and writing formats.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preprocess the dataset, including tasks such as tokenization, normalization, and removing irrelevant information or noise from the text.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an appropriate GAN architecture for text generation tasks, considering factors such as model complexity, training speed, and compatibility with the dataset size.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selected GAN model on the preprocessed dataset, optimizing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adjusting training strategies to achieve the desired performance.</a:t>
            </a:r>
            <a:endParaRPr lang="en-IN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</TotalTime>
  <Words>849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SOLUTION:   </vt:lpstr>
      <vt:lpstr>THE WOW IN YOUR SOLUTION</vt:lpstr>
      <vt:lpstr>MODELLING</vt:lpstr>
      <vt:lpstr>PowerPoint Presentation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kalaiselvi udayaraj</dc:creator>
  <cp:lastModifiedBy>kalaiselvi udayaraj</cp:lastModifiedBy>
  <cp:revision>9</cp:revision>
  <dcterms:created xsi:type="dcterms:W3CDTF">2024-04-03T15:53:18Z</dcterms:created>
  <dcterms:modified xsi:type="dcterms:W3CDTF">2024-04-04T17:20:54Z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