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66" name="Google Shape;66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"/>
          <p:cNvSpPr txBox="1"/>
          <p:nvPr/>
        </p:nvSpPr>
        <p:spPr>
          <a:xfrm rot="-120">
            <a:off x="2514536" y="3290361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Apiyuth Raj .B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NO:312211773/22BCOMCA12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