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56" d="100"/>
          <a:sy n="56"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4/3/2024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6290706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1" name="对象"/>
          <p:cNvSpPr>
            <a:spLocks noGrp="1"/>
          </p:cNvSpPr>
          <p:nvPr>
            <p:ph type="sldImg"/>
          </p:nvPr>
        </p:nvSpPr>
        <p:spPr>
          <a:xfrm rot="0">
            <a:off x="685800" y="1143000"/>
            <a:ext cx="5486400" cy="3086100"/>
          </a:xfrm>
          <a:prstGeom prst="rect"/>
          <a:noFill/>
          <a:ln w="12700" cmpd="sng" cap="flat">
            <a:noFill/>
            <a:prstDash val="solid"/>
            <a:miter/>
          </a:ln>
        </p:spPr>
      </p:sp>
      <p:sp>
        <p:nvSpPr>
          <p:cNvPr id="3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8788492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685800" y="1143000"/>
            <a:ext cx="5486400" cy="3086100"/>
          </a:xfrm>
          <a:prstGeom prst="rect"/>
          <a:noFill/>
          <a:ln w="12700" cmpd="sng" cap="flat">
            <a:noFill/>
            <a:prstDash val="solid"/>
            <a:miter/>
          </a:ln>
        </p:spPr>
      </p:sp>
      <p:sp>
        <p:nvSpPr>
          <p:cNvPr id="8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6131245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95" name="对象"/>
          <p:cNvSpPr>
            <a:spLocks noGrp="1"/>
          </p:cNvSpPr>
          <p:nvPr>
            <p:ph type="sldImg"/>
          </p:nvPr>
        </p:nvSpPr>
        <p:spPr>
          <a:xfrm rot="0">
            <a:off x="685800" y="1143000"/>
            <a:ext cx="5486400" cy="3086100"/>
          </a:xfrm>
          <a:prstGeom prst="rect"/>
          <a:noFill/>
          <a:ln w="12700" cmpd="sng" cap="flat">
            <a:noFill/>
            <a:prstDash val="solid"/>
            <a:miter/>
          </a:ln>
        </p:spPr>
      </p:sp>
      <p:sp>
        <p:nvSpPr>
          <p:cNvPr id="9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4714719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3" name="对象"/>
          <p:cNvSpPr>
            <a:spLocks noGrp="1"/>
          </p:cNvSpPr>
          <p:nvPr>
            <p:ph type="sldImg"/>
          </p:nvPr>
        </p:nvSpPr>
        <p:spPr>
          <a:xfrm rot="0">
            <a:off x="685800" y="1143000"/>
            <a:ext cx="5486400" cy="3086100"/>
          </a:xfrm>
          <a:prstGeom prst="rect"/>
          <a:noFill/>
          <a:ln w="12700" cmpd="sng" cap="flat">
            <a:noFill/>
            <a:prstDash val="solid"/>
            <a:miter/>
          </a:ln>
        </p:spPr>
      </p:sp>
      <p:sp>
        <p:nvSpPr>
          <p:cNvPr id="4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702479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8" name="对象"/>
          <p:cNvSpPr>
            <a:spLocks noGrp="1"/>
          </p:cNvSpPr>
          <p:nvPr>
            <p:ph type="sldImg"/>
          </p:nvPr>
        </p:nvSpPr>
        <p:spPr>
          <a:xfrm rot="0">
            <a:off x="685800" y="1143000"/>
            <a:ext cx="5486400" cy="3086100"/>
          </a:xfrm>
          <a:prstGeom prst="rect"/>
          <a:noFill/>
          <a:ln w="12700" cmpd="sng" cap="flat">
            <a:noFill/>
            <a:prstDash val="solid"/>
            <a:miter/>
          </a:ln>
        </p:spPr>
      </p:sp>
      <p:sp>
        <p:nvSpPr>
          <p:cNvPr id="4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7719600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53" name="对象"/>
          <p:cNvSpPr>
            <a:spLocks noGrp="1"/>
          </p:cNvSpPr>
          <p:nvPr>
            <p:ph type="sldImg"/>
          </p:nvPr>
        </p:nvSpPr>
        <p:spPr>
          <a:xfrm rot="0">
            <a:off x="685800" y="1143000"/>
            <a:ext cx="5486400" cy="3086100"/>
          </a:xfrm>
          <a:prstGeom prst="rect"/>
          <a:noFill/>
          <a:ln w="12700" cmpd="sng" cap="flat">
            <a:noFill/>
            <a:prstDash val="solid"/>
            <a:miter/>
          </a:ln>
        </p:spPr>
      </p:sp>
      <p:sp>
        <p:nvSpPr>
          <p:cNvPr id="5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8079925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8" name="对象"/>
          <p:cNvSpPr>
            <a:spLocks noGrp="1"/>
          </p:cNvSpPr>
          <p:nvPr>
            <p:ph type="sldImg"/>
          </p:nvPr>
        </p:nvSpPr>
        <p:spPr>
          <a:xfrm rot="0">
            <a:off x="685800" y="1143000"/>
            <a:ext cx="5486400" cy="3086100"/>
          </a:xfrm>
          <a:prstGeom prst="rect"/>
          <a:noFill/>
          <a:ln w="12700" cmpd="sng" cap="flat">
            <a:noFill/>
            <a:prstDash val="solid"/>
            <a:miter/>
          </a:ln>
        </p:spPr>
      </p:sp>
      <p:sp>
        <p:nvSpPr>
          <p:cNvPr id="5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3562512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63" name="对象"/>
          <p:cNvSpPr>
            <a:spLocks noGrp="1"/>
          </p:cNvSpPr>
          <p:nvPr>
            <p:ph type="sldImg"/>
          </p:nvPr>
        </p:nvSpPr>
        <p:spPr>
          <a:xfrm rot="0">
            <a:off x="685800" y="1143000"/>
            <a:ext cx="5486400" cy="3086100"/>
          </a:xfrm>
          <a:prstGeom prst="rect"/>
          <a:noFill/>
          <a:ln w="12700" cmpd="sng" cap="flat">
            <a:noFill/>
            <a:prstDash val="solid"/>
            <a:miter/>
          </a:ln>
        </p:spPr>
      </p:sp>
      <p:sp>
        <p:nvSpPr>
          <p:cNvPr id="6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452261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8" name="对象"/>
          <p:cNvSpPr>
            <a:spLocks noGrp="1"/>
          </p:cNvSpPr>
          <p:nvPr>
            <p:ph type="sldImg"/>
          </p:nvPr>
        </p:nvSpPr>
        <p:spPr>
          <a:xfrm rot="0">
            <a:off x="685800" y="1143000"/>
            <a:ext cx="5486400" cy="3086100"/>
          </a:xfrm>
          <a:prstGeom prst="rect"/>
          <a:noFill/>
          <a:ln w="12700" cmpd="sng" cap="flat">
            <a:noFill/>
            <a:prstDash val="solid"/>
            <a:miter/>
          </a:ln>
        </p:spPr>
      </p:sp>
      <p:sp>
        <p:nvSpPr>
          <p:cNvPr id="6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8030422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73" name="对象"/>
          <p:cNvSpPr>
            <a:spLocks noGrp="1"/>
          </p:cNvSpPr>
          <p:nvPr>
            <p:ph type="sldImg"/>
          </p:nvPr>
        </p:nvSpPr>
        <p:spPr>
          <a:xfrm rot="0">
            <a:off x="685800" y="1143000"/>
            <a:ext cx="5486400" cy="3086100"/>
          </a:xfrm>
          <a:prstGeom prst="rect"/>
          <a:noFill/>
          <a:ln w="12700" cmpd="sng" cap="flat">
            <a:noFill/>
            <a:prstDash val="solid"/>
            <a:miter/>
          </a:ln>
        </p:spPr>
      </p:sp>
      <p:sp>
        <p:nvSpPr>
          <p:cNvPr id="7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8683837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78" name="对象"/>
          <p:cNvSpPr>
            <a:spLocks noGrp="1"/>
          </p:cNvSpPr>
          <p:nvPr>
            <p:ph type="sldImg"/>
          </p:nvPr>
        </p:nvSpPr>
        <p:spPr>
          <a:xfrm rot="0">
            <a:off x="685800" y="1143000"/>
            <a:ext cx="5486400" cy="3086100"/>
          </a:xfrm>
          <a:prstGeom prst="rect"/>
          <a:noFill/>
          <a:ln w="12700" cmpd="sng" cap="flat">
            <a:noFill/>
            <a:prstDash val="solid"/>
            <a:miter/>
          </a:ln>
        </p:spPr>
      </p:sp>
      <p:sp>
        <p:nvSpPr>
          <p:cNvPr id="7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57927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6" name="矩形"/>
          <p:cNvSpPr>
            <a:spLocks/>
          </p:cNvSpPr>
          <p:nvPr/>
        </p:nvSpPr>
        <p:spPr>
          <a:xfrm rot="0">
            <a:off x="446534" y="457200"/>
            <a:ext cx="3703319" cy="94997"/>
          </a:xfrm>
          <a:prstGeom prst="rect"/>
          <a:solidFill>
            <a:srgbClr val="465359"/>
          </a:solidFill>
          <a:ln w="12700" cmpd="sng" cap="flat">
            <a:noFill/>
            <a:prstDash val="solid"/>
            <a:round/>
          </a:ln>
        </p:spPr>
      </p:sp>
      <p:sp>
        <p:nvSpPr>
          <p:cNvPr id="17" name="矩形"/>
          <p:cNvSpPr>
            <a:spLocks/>
          </p:cNvSpPr>
          <p:nvPr/>
        </p:nvSpPr>
        <p:spPr>
          <a:xfrm rot="0">
            <a:off x="8042147" y="453643"/>
            <a:ext cx="3703318" cy="98554"/>
          </a:xfrm>
          <a:prstGeom prst="rect"/>
          <a:solidFill>
            <a:srgbClr val="969FA7"/>
          </a:solidFill>
          <a:ln w="12700" cmpd="sng" cap="flat">
            <a:noFill/>
            <a:prstDash val="solid"/>
            <a:round/>
          </a:ln>
        </p:spPr>
      </p:sp>
      <p:sp>
        <p:nvSpPr>
          <p:cNvPr id="18" name="矩形"/>
          <p:cNvSpPr>
            <a:spLocks/>
          </p:cNvSpPr>
          <p:nvPr/>
        </p:nvSpPr>
        <p:spPr>
          <a:xfrm rot="0">
            <a:off x="4241830" y="457200"/>
            <a:ext cx="3703318" cy="91440"/>
          </a:xfrm>
          <a:prstGeom prst="rect"/>
          <a:solidFill>
            <a:schemeClr val="accent1"/>
          </a:solidFill>
          <a:ln w="12700" cmpd="sng" cap="flat">
            <a:noFill/>
            <a:prstDash val="solid"/>
            <a:round/>
          </a:ln>
        </p:spPr>
      </p:sp>
      <p:pic>
        <p:nvPicPr>
          <p:cNvPr id="19" name="图片" descr="Logo&#10;&#10;Description automatically generated"/>
          <p:cNvPicPr>
            <a:picLocks noChangeAspect="1"/>
          </p:cNvPicPr>
          <p:nvPr/>
        </p:nvPicPr>
        <p:blipFill>
          <a:blip r:embed="rId2" cstate="print"/>
          <a:stretch>
            <a:fillRect/>
          </a:stretch>
        </p:blipFill>
        <p:spPr>
          <a:xfrm rot="0">
            <a:off x="10485002" y="6437910"/>
            <a:ext cx="1125803" cy="365126"/>
          </a:xfrm>
          <a:prstGeom prst="rect"/>
          <a:noFill/>
          <a:ln w="12700" cmpd="sng" cap="flat">
            <a:noFill/>
            <a:prstDash val="solid"/>
            <a:miter/>
          </a:ln>
        </p:spPr>
      </p:pic>
      <p:sp>
        <p:nvSpPr>
          <p:cNvPr id="20"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21"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noGrp="1"/>
          </p:cNvSpPr>
          <p:nvPr>
            <p:ph type="dt" idx="10"/>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4/3/2024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noGrp="1"/>
          </p:cNvSpPr>
          <p:nvPr>
            <p:ph type="sldNum"/>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06044692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593833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661052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3"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8"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5" name="矩形"/>
          <p:cNvSpPr>
            <a:spLocks xmlns:a="http://schemas.openxmlformats.org/drawingml/2006/main"/>
          </p:cNvSpPr>
          <p:nvPr/>
        </p:nvSpPr>
        <p:spPr>
          <a:xfrm xmlns:a="http://schemas.openxmlformats.org/drawingml/2006/main" rot="0">
            <a:off x="4241830" y="457200"/>
            <a:ext cx="3703318"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6"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3"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7"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8"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9"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36342388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8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86" name="矩形"/>
          <p:cNvSpPr>
            <a:spLocks xmlns:a="http://schemas.openxmlformats.org/drawingml/2006/main"/>
          </p:cNvSpPr>
          <p:nvPr/>
        </p:nvSpPr>
        <p:spPr>
          <a:xfrm xmlns:a="http://schemas.openxmlformats.org/drawingml/2006/main" rot="0">
            <a:off x="8042147" y="453643"/>
            <a:ext cx="3703318"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87" name="矩形"/>
          <p:cNvSpPr>
            <a:spLocks xmlns:a="http://schemas.openxmlformats.org/drawingml/2006/main"/>
          </p:cNvSpPr>
          <p:nvPr/>
        </p:nvSpPr>
        <p:spPr>
          <a:xfrm xmlns:a="http://schemas.openxmlformats.org/drawingml/2006/main" rot="0">
            <a:off x="4241830" y="457200"/>
            <a:ext cx="3703318"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8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3"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89"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90"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91"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92"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2768251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615128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865197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848899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089195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98893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68052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842477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43960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8" cy="98554"/>
          </a:xfrm>
          <a:prstGeom prst="rect"/>
          <a:solidFill>
            <a:srgbClr val="969FA7"/>
          </a:solidFill>
          <a:ln w="12700" cmpd="sng" cap="flat">
            <a:noFill/>
            <a:prstDash val="solid"/>
            <a:round/>
          </a:ln>
        </p:spPr>
      </p:sp>
      <p:sp>
        <p:nvSpPr>
          <p:cNvPr id="8" name="矩形"/>
          <p:cNvSpPr>
            <a:spLocks/>
          </p:cNvSpPr>
          <p:nvPr/>
        </p:nvSpPr>
        <p:spPr>
          <a:xfrm rot="0">
            <a:off x="4241830" y="457200"/>
            <a:ext cx="3703318"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3" cy="365126"/>
          </a:xfrm>
          <a:prstGeom prst="rect"/>
          <a:noFill/>
          <a:ln w="12700" cmpd="sng" cap="flat">
            <a:noFill/>
            <a:prstDash val="solid"/>
            <a:miter/>
          </a:ln>
        </p:spPr>
      </p:pic>
    </p:spTree>
    <p:extLst>
      <p:ext uri="{BB962C8B-B14F-4D97-AF65-F5344CB8AC3E}">
        <p14:creationId xmlns:p14="http://schemas.microsoft.com/office/powerpoint/2010/main" val="1499917148"/>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2796225" y="3873894"/>
            <a:ext cx="7075606" cy="1653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600" b="0" i="0" u="none" strike="noStrike" kern="1200" cap="none" spc="0" baseline="0">
                <a:solidFill>
                  <a:srgbClr val="7AE0F6"/>
                </a:solidFill>
                <a:latin typeface="Droid Sans" pitchFamily="0" charset="0"/>
                <a:ea typeface="宋体" pitchFamily="0" charset="0"/>
                <a:cs typeface="Lucida Sans" pitchFamily="0" charset="0"/>
              </a:rPr>
              <a:t>presented by,</a:t>
            </a:r>
            <a:endParaRPr lang="en-US" altLang="zh-CN" sz="2600" b="0" i="0" u="none" strike="noStrike" kern="1200" cap="none" spc="0" baseline="0">
              <a:solidFill>
                <a:srgbClr val="7AE0F6"/>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600" b="0" i="0" u="none" strike="noStrike" kern="1200" cap="none" spc="0" baseline="0">
                <a:solidFill>
                  <a:srgbClr val="7AE0F6"/>
                </a:solidFill>
                <a:latin typeface="Droid Sans" pitchFamily="0" charset="0"/>
                <a:ea typeface="宋体" pitchFamily="0" charset="0"/>
                <a:cs typeface="Lucida Sans" pitchFamily="0" charset="0"/>
              </a:rPr>
              <a:t>                  </a:t>
            </a:r>
            <a:r>
              <a:rPr lang="en-US" altLang="zh-CN" sz="2600" b="0" i="0" u="none" strike="noStrike" kern="1200" cap="none" spc="0" baseline="0">
                <a:solidFill>
                  <a:srgbClr val="7AE0F6"/>
                </a:solidFill>
                <a:latin typeface="Droid Sans" pitchFamily="0" charset="0"/>
                <a:ea typeface="宋体" pitchFamily="0" charset="0"/>
                <a:cs typeface="Lucida Sans" pitchFamily="0" charset="0"/>
              </a:rPr>
              <a:t>S.ABIRAMI</a:t>
            </a:r>
            <a:endParaRPr lang="en-US" altLang="zh-CN" sz="2600" b="0" i="0" u="none" strike="noStrike" kern="1200" cap="none" spc="0" baseline="0">
              <a:solidFill>
                <a:srgbClr val="7AE0F6"/>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600" b="0" i="0" u="none" strike="noStrike" kern="1200" cap="none" spc="0" baseline="0">
                <a:solidFill>
                  <a:srgbClr val="7AE0F6"/>
                </a:solidFill>
                <a:latin typeface="Droid Sans" pitchFamily="0" charset="0"/>
                <a:ea typeface="宋体" pitchFamily="0" charset="0"/>
                <a:cs typeface="Lucida Sans" pitchFamily="0" charset="0"/>
              </a:rPr>
              <a:t>                   Dr.Sivanthi Aditanar College of Engineering </a:t>
            </a:r>
            <a:endParaRPr lang="en-US" altLang="zh-CN" sz="2600" b="0" i="0" u="none" strike="noStrike" kern="1200" cap="none" spc="0" baseline="0">
              <a:solidFill>
                <a:srgbClr val="7AE0F6"/>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600" b="0" i="0" u="none" strike="noStrike" kern="1200" cap="none" spc="0" baseline="0">
                <a:solidFill>
                  <a:srgbClr val="7AE0F6"/>
                </a:solidFill>
                <a:latin typeface="Droid Sans" pitchFamily="0" charset="0"/>
                <a:ea typeface="宋体" pitchFamily="0" charset="0"/>
                <a:cs typeface="Lucida Sans" pitchFamily="0" charset="0"/>
              </a:rPr>
              <a:t>                   BE/CSE</a:t>
            </a:r>
            <a:endParaRPr lang="zh-CN" altLang="en-US" sz="1050" b="0" i="0" u="none" strike="noStrike" kern="1200" cap="none" spc="0" baseline="0">
              <a:solidFill>
                <a:srgbClr val="7AE0F6"/>
              </a:solidFill>
              <a:latin typeface="Droid Sans" pitchFamily="0" charset="0"/>
              <a:ea typeface="宋体" pitchFamily="0" charset="0"/>
              <a:cs typeface="Lucida Sans" pitchFamily="0" charset="0"/>
            </a:endParaRPr>
          </a:p>
        </p:txBody>
      </p:sp>
      <p:sp>
        <p:nvSpPr>
          <p:cNvPr id="29" name="矩形"/>
          <p:cNvSpPr>
            <a:spLocks/>
          </p:cNvSpPr>
          <p:nvPr/>
        </p:nvSpPr>
        <p:spPr>
          <a:xfrm rot="0">
            <a:off x="5677494" y="3007132"/>
            <a:ext cx="857235" cy="358138"/>
          </a:xfrm>
          <a:prstGeom prst="rect"/>
          <a:noFill/>
          <a:ln w="12700" cmpd="sng" cap="flat">
            <a:noFill/>
            <a:prstDash val="solid"/>
            <a:miter/>
          </a:ln>
        </p:spPr>
      </p:sp>
      <p:sp>
        <p:nvSpPr>
          <p:cNvPr id="30" name="矩形"/>
          <p:cNvSpPr>
            <a:spLocks/>
          </p:cNvSpPr>
          <p:nvPr/>
        </p:nvSpPr>
        <p:spPr>
          <a:xfrm rot="14843">
            <a:off x="9063094" y="6456048"/>
            <a:ext cx="2845958" cy="289369"/>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36787395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8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82"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69519358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3"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94"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23284649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41"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
        <p:nvSpPr>
          <p:cNvPr id="42"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16109472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6" name="文本框"/>
          <p:cNvSpPr>
            <a:spLocks noGrp="1"/>
          </p:cNvSpPr>
          <p:nvPr>
            <p:ph type="body" idx="1"/>
          </p:nvPr>
        </p:nvSpPr>
        <p:spPr>
          <a:xfrm rot="0">
            <a:off x="604803" y="121858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just">
              <a:lnSpc>
                <a:spcPct val="10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In today's digital age, where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cybersecurity</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threats loom large, one of the significant concerns is the proliferation of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keyloggers</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stealthy software tools designed to monitor and record keystrokes on a user's computer without their knowledge.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Keyloggers</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pose a severe threat to individuals and organizations as they can capture sensitive information such as passwords, credit card details, and other personal data, leading to identity theft, financial loss, and privacy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breaches.project</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problem statement for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a:t>
            </a: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47"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10848619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Preprocessing</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preprocess</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6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52"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58224989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6" name="文本框"/>
          <p:cNvSpPr>
            <a:spLocks noGrp="1"/>
          </p:cNvSpPr>
          <p:nvPr>
            <p:ph type="body" idx="1"/>
          </p:nvPr>
        </p:nvSpPr>
        <p:spPr>
          <a:xfrm rot="0">
            <a:off x="1086009" y="41404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pitchFamily="0" charset="0"/>
            </a:endParaRPr>
          </a:p>
        </p:txBody>
      </p:sp>
      <p:sp>
        <p:nvSpPr>
          <p:cNvPr id="57"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49815712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62"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55378373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67"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87380434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72"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9945181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76"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77"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231986312"/>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23</cp:revision>
  <dcterms:created xsi:type="dcterms:W3CDTF">2021-05-26T16:50:10Z</dcterms:created>
  <dcterms:modified xsi:type="dcterms:W3CDTF">2024-04-03T11:04:43Z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