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NAME:M</a:t>
            </a:r>
            <a:r>
              <a:rPr lang="en-US" sz="2400" err="1"/>
              <a:t>.</a:t>
            </a:r>
            <a:r>
              <a:rPr lang="en-US" sz="2400"/>
              <a:t>Abinay</a:t>
            </a:r>
            <a:r>
              <a:rPr lang="en-US" sz="2400" dirty="0"/>
              <a:t>a</a:t>
            </a:r>
          </a:p>
          <a:p>
            <a:r>
              <a:rPr lang="en-US" sz="2400" dirty="0"/>
              <a:t>REGISTER NO:122201675</a:t>
            </a:r>
          </a:p>
          <a:p>
            <a:r>
              <a:rPr lang="en-US" sz="2400" dirty="0" err="1"/>
              <a:t>DEPARTMENT:B.com</a:t>
            </a:r>
            <a:r>
              <a:rPr lang="en-US" sz="2400" dirty="0"/>
              <a:t>(corporate </a:t>
            </a:r>
            <a:r>
              <a:rPr lang="en-US" sz="2400" dirty="0" err="1"/>
              <a:t>secretaryship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Chellammal</a:t>
            </a:r>
            <a:r>
              <a:rPr lang="en-US" sz="2400" dirty="0"/>
              <a:t> women’s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1A723-E4BE-36F5-BFD3-16E2CA358432}"/>
              </a:ext>
            </a:extLst>
          </p:cNvPr>
          <p:cNvSpPr txBox="1"/>
          <p:nvPr/>
        </p:nvSpPr>
        <p:spPr>
          <a:xfrm>
            <a:off x="572972" y="1185148"/>
            <a:ext cx="61755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1.Convolutional Neural Network (CNN) Architecture:</a:t>
            </a:r>
          </a:p>
          <a:p>
            <a:r>
              <a:rPr lang="en-US" dirty="0"/>
              <a:t>      1.CNNs are ideal for image classification due to their ability to capture spatial dependencies.</a:t>
            </a:r>
          </a:p>
          <a:p>
            <a:r>
              <a:rPr lang="en-US" dirty="0"/>
              <a:t>      2. We've chosen a CNN architecture optimized for image classification tasks. ensuring efficient processing of input images.</a:t>
            </a:r>
          </a:p>
          <a:p>
            <a:r>
              <a:rPr lang="en-US" dirty="0"/>
              <a:t>2.Data Preprocessing:</a:t>
            </a:r>
          </a:p>
          <a:p>
            <a:r>
              <a:rPr lang="en-US" dirty="0"/>
              <a:t>   1.Prior to training, our dataset undergoes preprocessing steps.</a:t>
            </a:r>
          </a:p>
          <a:p>
            <a:r>
              <a:rPr lang="en-US" dirty="0"/>
              <a:t>   2. Techniques such as resizing, augmentation, and normalization are applied to ensure data quality and model robustness.</a:t>
            </a:r>
          </a:p>
          <a:p>
            <a:r>
              <a:rPr lang="en-US" dirty="0"/>
              <a:t>3. Training Process:</a:t>
            </a:r>
          </a:p>
          <a:p>
            <a:r>
              <a:rPr lang="en-US" dirty="0"/>
              <a:t>   1.The dataset is split into training, validation, and testing sets.</a:t>
            </a:r>
          </a:p>
          <a:p>
            <a:r>
              <a:rPr lang="en-US" dirty="0"/>
              <a:t>   2. We initiate the model parameters and select         </a:t>
            </a:r>
            <a:r>
              <a:rPr lang="en-US" dirty="0" err="1"/>
              <a:t>anoptimization</a:t>
            </a:r>
            <a:r>
              <a:rPr lang="en-US" dirty="0"/>
              <a:t> algorithm.</a:t>
            </a:r>
          </a:p>
          <a:p>
            <a:r>
              <a:rPr lang="en-US" dirty="0"/>
              <a:t>   3. Training iterations and batch sizes are adjusted to optimize model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58FF73-A67F-DF2C-3448-ED73D1AED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" y="1695450"/>
            <a:ext cx="37338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FADE7-3C3A-9210-308E-925914450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3" y="1695450"/>
            <a:ext cx="3962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5A40F-D1E3-4F88-1636-EFAAA0DAD59F}"/>
              </a:ext>
            </a:extLst>
          </p:cNvPr>
          <p:cNvSpPr txBox="1"/>
          <p:nvPr/>
        </p:nvSpPr>
        <p:spPr>
          <a:xfrm>
            <a:off x="602422" y="1520310"/>
            <a:ext cx="6926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Our project successfully developed a Convolutional Neural Network (CNN)-based system for face mask detection. </a:t>
            </a:r>
          </a:p>
          <a:p>
            <a:r>
              <a:rPr lang="en-US"/>
              <a:t>•Through meticulous data preprocessing and model training, we achieved promising results in accurately identifying individuals wearing face masks.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81EF6-69A6-1E42-7473-B5A4A2879168}"/>
              </a:ext>
            </a:extLst>
          </p:cNvPr>
          <p:cNvSpPr txBox="1"/>
          <p:nvPr/>
        </p:nvSpPr>
        <p:spPr>
          <a:xfrm>
            <a:off x="742855" y="1456371"/>
            <a:ext cx="53531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•Detection of face masks in public spaces has become critical for ensuring public health and safety. Traditional methods of manual monitoring are </a:t>
            </a:r>
            <a:r>
              <a:rPr lang="en-US" dirty="0" err="1"/>
              <a:t>inefficientand</a:t>
            </a:r>
            <a:r>
              <a:rPr lang="en-US" dirty="0"/>
              <a:t> prone to </a:t>
            </a:r>
            <a:r>
              <a:rPr lang="en-US" dirty="0" err="1"/>
              <a:t>errors.An</a:t>
            </a:r>
            <a:r>
              <a:rPr lang="en-US" dirty="0"/>
              <a:t> automated system for face mask detection is needed to enforce mask-wearing policies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14940" y="2244626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 CNN-based system for automatic face mask detection.Leveraging deep learning techniques, we seek to accurately identify whether individuals are wearing masks in images or video streams.The system will serve as a tool for authorities to monitor compliance with mask-wearing regulations in various settings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8BDE0-6B84-12E6-2047-82A38A37BA5A}"/>
              </a:ext>
            </a:extLst>
          </p:cNvPr>
          <p:cNvSpPr txBox="1"/>
          <p:nvPr/>
        </p:nvSpPr>
        <p:spPr>
          <a:xfrm>
            <a:off x="723900" y="2534253"/>
            <a:ext cx="6597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•Health </a:t>
            </a:r>
            <a:r>
              <a:rPr lang="en-US" dirty="0" err="1"/>
              <a:t>authorities•Law</a:t>
            </a:r>
            <a:r>
              <a:rPr lang="en-US" dirty="0"/>
              <a:t> enforcement </a:t>
            </a:r>
            <a:r>
              <a:rPr lang="en-US" dirty="0" err="1"/>
              <a:t>agencies•Business</a:t>
            </a:r>
            <a:r>
              <a:rPr lang="en-US" dirty="0"/>
              <a:t> owners (e.g., retail stores, restaurants)•Public transportation 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6ADE8-EAEC-B40C-1608-6F3A9033A298}"/>
              </a:ext>
            </a:extLst>
          </p:cNvPr>
          <p:cNvSpPr txBox="1"/>
          <p:nvPr/>
        </p:nvSpPr>
        <p:spPr>
          <a:xfrm>
            <a:off x="3053697" y="2420309"/>
            <a:ext cx="61073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•We propose a CNN architecture trained on a dataset of labeled images containing people with and without masks. •The model will be capable of real-time detection and can be deployed in various scenarios, including CCTV surveillance, mobile applications, and public kiosks. Our solution aims to provide a reliable and efficient method for enforcing mask-wearing policies and promoting public safety.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7EDB6-B6B1-6732-8119-70A2E6DC9AD7}"/>
              </a:ext>
            </a:extLst>
          </p:cNvPr>
          <p:cNvSpPr txBox="1"/>
          <p:nvPr/>
        </p:nvSpPr>
        <p:spPr>
          <a:xfrm>
            <a:off x="755332" y="1997839"/>
            <a:ext cx="6107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dataset-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</a:t>
            </a:r>
          </a:p>
          <a:p>
            <a:r>
              <a:rPr lang="en-US" dirty="0"/>
              <a:t>9 features</a:t>
            </a:r>
          </a:p>
          <a:p>
            <a:r>
              <a:rPr lang="en-US" dirty="0" err="1"/>
              <a:t>Emp</a:t>
            </a:r>
            <a:r>
              <a:rPr lang="en-US" dirty="0"/>
              <a:t> id </a:t>
            </a:r>
          </a:p>
          <a:p>
            <a:r>
              <a:rPr lang="en-US" dirty="0"/>
              <a:t>Name-text</a:t>
            </a:r>
          </a:p>
          <a:p>
            <a:r>
              <a:rPr lang="en-US" dirty="0"/>
              <a:t>Rating-</a:t>
            </a:r>
            <a:r>
              <a:rPr lang="en-US" dirty="0" err="1"/>
              <a:t>numeri</a:t>
            </a:r>
            <a:endParaRPr lang="en-US" dirty="0"/>
          </a:p>
          <a:p>
            <a:r>
              <a:rPr lang="en-US" dirty="0"/>
              <a:t>Performance-text</a:t>
            </a:r>
          </a:p>
          <a:p>
            <a:r>
              <a:rPr lang="en-US" dirty="0"/>
              <a:t>Gender-</a:t>
            </a:r>
            <a:r>
              <a:rPr lang="en-US" dirty="0" err="1"/>
              <a:t>f,m</a:t>
            </a:r>
            <a:endParaRPr lang="en-US" dirty="0"/>
          </a:p>
          <a:p>
            <a:r>
              <a:rPr lang="en-US" dirty="0"/>
              <a:t>Business unit-text</a:t>
            </a:r>
          </a:p>
          <a:p>
            <a:r>
              <a:rPr lang="en-US" dirty="0"/>
              <a:t>Business type-text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•Real-time detection capabilities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•High accuracy in identifying mask-wearing behavior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•Scalability for deployment in diverse environments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•Potential for integration with existing surveillance systems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15</cp:revision>
  <dcterms:created xsi:type="dcterms:W3CDTF">2024-03-29T15:07:22Z</dcterms:created>
  <dcterms:modified xsi:type="dcterms:W3CDTF">2024-09-27T14:11:51Z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