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0BCA-934A-AE69-EF1CDF118FC8}"/>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0BCA-934A-AE69-EF1CDF118FC8}"/>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0BCA-934A-AE69-EF1CDF118FC8}"/>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0BCA-934A-AE69-EF1CDF118FC8}"/>
            </c:ext>
          </c:extLst>
        </c:ser>
        <c:dLbls>
          <c:showLegendKey val="0"/>
          <c:showVal val="0"/>
          <c:showCatName val="0"/>
          <c:showSerName val="0"/>
          <c:showPercent val="0"/>
          <c:showBubbleSize val="0"/>
        </c:dLbls>
        <c:gapWidth val="150"/>
        <c:axId val="119701504"/>
        <c:axId val="119704192"/>
      </c:barChart>
      <c:catAx>
        <c:axId val="119701504"/>
        <c:scaling>
          <c:orientation val="minMax"/>
        </c:scaling>
        <c:delete val="0"/>
        <c:axPos val="l"/>
        <c:majorTickMark val="out"/>
        <c:minorTickMark val="none"/>
        <c:tickLblPos val="nextTo"/>
        <c:crossAx val="119704192"/>
        <c:crosses val="autoZero"/>
        <c:auto val="1"/>
        <c:lblAlgn val="ctr"/>
        <c:lblOffset val="100"/>
        <c:noMultiLvlLbl val="0"/>
      </c:catAx>
      <c:valAx>
        <c:axId val="119704192"/>
        <c:scaling>
          <c:orientation val="minMax"/>
        </c:scaling>
        <c:delete val="0"/>
        <c:axPos val="b"/>
        <c:majorGridlines/>
        <c:numFmt formatCode="General" sourceLinked="1"/>
        <c:majorTickMark val="out"/>
        <c:minorTickMark val="none"/>
        <c:tickLblPos val="nextTo"/>
        <c:crossAx val="11970150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74401" y="3183404"/>
            <a:ext cx="8610600" cy="1938992"/>
          </a:xfrm>
          <a:prstGeom prst="rect">
            <a:avLst/>
          </a:prstGeom>
          <a:noFill/>
        </p:spPr>
        <p:txBody>
          <a:bodyPr wrap="square" rtlCol="0">
            <a:spAutoFit/>
          </a:bodyPr>
          <a:lstStyle/>
          <a:p>
            <a:r>
              <a:rPr lang="en-US" sz="2400" dirty="0"/>
              <a:t>STUDENT NAME: </a:t>
            </a:r>
            <a:r>
              <a:rPr lang="en-IN" sz="2400" dirty="0" err="1"/>
              <a:t>K.Abi</a:t>
            </a:r>
            <a:endParaRPr lang="en-US" sz="2400" dirty="0"/>
          </a:p>
          <a:p>
            <a:r>
              <a:rPr lang="en-US" sz="2400" dirty="0"/>
              <a:t>REGISTER NO:12</a:t>
            </a:r>
            <a:r>
              <a:rPr lang="en-IN" sz="2400" dirty="0"/>
              <a:t>203</a:t>
            </a:r>
            <a:endParaRPr lang="en-US" sz="2400" dirty="0"/>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7" name="Chart 16"/>
          <p:cNvGraphicFramePr/>
          <p:nvPr/>
        </p:nvGraphicFramePr>
        <p:xfrm>
          <a:off x="3276600" y="1828800"/>
          <a:ext cx="51816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abikandhan12@gmail.com</cp:lastModifiedBy>
  <cp:revision>31</cp:revision>
  <dcterms:created xsi:type="dcterms:W3CDTF">2024-03-29T15:07:22Z</dcterms:created>
  <dcterms:modified xsi:type="dcterms:W3CDTF">2024-09-02T03:26:19Z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