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5472" y="3357562"/>
            <a:ext cx="7271071" cy="2238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smtClean="0">
                <a:latin typeface="Times New Roman"/>
                <a:cs typeface="Times New Roman"/>
              </a:rPr>
              <a:t>Student</a:t>
            </a:r>
            <a:r>
              <a:rPr lang="en-IN" sz="2800" dirty="0" smtClean="0">
                <a:latin typeface="Times New Roman"/>
                <a:cs typeface="Times New Roman"/>
              </a:rPr>
              <a:t> NAME:S.ABINASH</a:t>
            </a: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lang="en-IN" sz="2800" dirty="0" smtClean="0">
                <a:latin typeface="Times New Roman"/>
                <a:cs typeface="Times New Roman"/>
              </a:rPr>
              <a:t>RIGISTER </a:t>
            </a:r>
            <a:r>
              <a:rPr sz="2800" smtClean="0">
                <a:latin typeface="Times New Roman"/>
                <a:cs typeface="Times New Roman"/>
              </a:rPr>
              <a:t>No </a:t>
            </a:r>
            <a:r>
              <a:rPr sz="2800">
                <a:latin typeface="Times New Roman"/>
                <a:cs typeface="Times New Roman"/>
              </a:rPr>
              <a:t>:</a:t>
            </a:r>
            <a:r>
              <a:rPr sz="2800" spc="5">
                <a:latin typeface="Times New Roman"/>
                <a:cs typeface="Times New Roman"/>
              </a:rPr>
              <a:t> </a:t>
            </a:r>
            <a:r>
              <a:rPr sz="2800" spc="-10" smtClean="0">
                <a:latin typeface="Times New Roman"/>
                <a:cs typeface="Times New Roman"/>
              </a:rPr>
              <a:t>312200</a:t>
            </a:r>
            <a:r>
              <a:rPr lang="en-IN" sz="2800" spc="-10" smtClean="0">
                <a:latin typeface="Times New Roman"/>
                <a:cs typeface="Times New Roman"/>
              </a:rPr>
              <a:t>615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dirty="0">
                <a:latin typeface="Times New Roman"/>
                <a:cs typeface="Times New Roman"/>
              </a:rPr>
              <a:t>Department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IIIrd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B.com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General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(Commerce)</a:t>
            </a:r>
            <a:endParaRPr sz="280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: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Pachaiyappa’s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men </a:t>
            </a:r>
            <a:r>
              <a:rPr sz="2800" spc="-10" dirty="0">
                <a:latin typeface="Times New Roman"/>
                <a:cs typeface="Times New Roman"/>
              </a:rPr>
              <a:t>kanchipuram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437</Words>
  <Application>Microsoft Office PowerPoint</Application>
  <PresentationFormat>Custom</PresentationFormat>
  <Paragraphs>100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"Analyzing Employee Attrition through Job Satisfaction Feedback" using Excel</vt:lpstr>
      <vt:lpstr>Slide 3</vt:lpstr>
      <vt:lpstr>PROBLEM STATEMENT</vt:lpstr>
      <vt:lpstr>PROJECT OVERVIEW</vt:lpstr>
      <vt:lpstr>WHO ARE THE END USERS?</vt:lpstr>
      <vt:lpstr>Slide 7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Slide 13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PRIYA</cp:lastModifiedBy>
  <cp:revision>3</cp:revision>
  <dcterms:created xsi:type="dcterms:W3CDTF">2024-08-30T09:35:35Z</dcterms:created>
  <dcterms:modified xsi:type="dcterms:W3CDTF">2024-08-30T09:53:48Z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