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3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4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5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  <p:sldMasterId id="2147483711" r:id="rId3"/>
    <p:sldMasterId id="2147483739" r:id="rId4"/>
    <p:sldMasterId id="2147483763" r:id="rId5"/>
  </p:sldMasterIdLst>
  <p:sldIdLst>
    <p:sldId id="358" r:id="rId6"/>
    <p:sldId id="265" r:id="rId7"/>
    <p:sldId id="357" r:id="rId8"/>
    <p:sldId id="326" r:id="rId9"/>
    <p:sldId id="271" r:id="rId10"/>
    <p:sldId id="328" r:id="rId11"/>
    <p:sldId id="329" r:id="rId12"/>
    <p:sldId id="278" r:id="rId13"/>
    <p:sldId id="266" r:id="rId14"/>
    <p:sldId id="299" r:id="rId15"/>
    <p:sldId id="286" r:id="rId16"/>
    <p:sldId id="356" r:id="rId17"/>
    <p:sldId id="298" r:id="rId18"/>
    <p:sldId id="290" r:id="rId19"/>
    <p:sldId id="355" r:id="rId20"/>
    <p:sldId id="359" r:id="rId21"/>
    <p:sldId id="360" r:id="rId22"/>
    <p:sldId id="362" r:id="rId23"/>
    <p:sldId id="363" r:id="rId24"/>
    <p:sldId id="364" r:id="rId25"/>
    <p:sldId id="361" r:id="rId26"/>
    <p:sldId id="365" r:id="rId27"/>
    <p:sldId id="366" r:id="rId28"/>
    <p:sldId id="367" r:id="rId29"/>
    <p:sldId id="333" r:id="rId30"/>
    <p:sldId id="261" r:id="rId31"/>
    <p:sldId id="327" r:id="rId32"/>
    <p:sldId id="35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3.png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E61A-4C6C-4E36-9FEC-C5049DD12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E52B7-08FB-4CC4-B7CE-8A6C8A333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5C114-2828-4424-B04A-83D5AA7A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602B-3F75-45CB-84F6-5CA08DDA5F95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CDEA4-61D4-4592-97CB-C4D5699B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EDD69-8149-4654-B83F-DB6611CB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D464-0A10-409F-B67B-E3BA56F0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8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F5F8-7673-478C-B07F-28A7FAA0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E76BC-B32E-4D69-9D77-16658FBEF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636E4-AF9B-4600-B35B-75E209FF5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602B-3F75-45CB-84F6-5CA08DDA5F95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8575E-96A5-4445-A0E3-C4100B5A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282D5-2AFE-4154-A21D-3B9E6634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D464-0A10-409F-B67B-E3BA56F0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6650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2192000" cy="41510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398" y="308653"/>
            <a:ext cx="5274870" cy="427273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620" y="950241"/>
            <a:ext cx="2554068" cy="363114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718" y="1804275"/>
            <a:ext cx="1363426" cy="2777109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2263469" y="2157779"/>
            <a:ext cx="1139924" cy="2070100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3660192" y="488673"/>
            <a:ext cx="4890968" cy="2704156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8839080" y="1282700"/>
            <a:ext cx="2209992" cy="2956390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483852" y="4514410"/>
            <a:ext cx="11215678" cy="900605"/>
          </a:xfrm>
        </p:spPr>
        <p:txBody>
          <a:bodyPr anchor="b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5015257" y="5425164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286850" y="5621862"/>
            <a:ext cx="11618299" cy="1006329"/>
          </a:xfrm>
        </p:spPr>
        <p:txBody>
          <a:bodyPr>
            <a:noAutofit/>
          </a:bodyPr>
          <a:lstStyle>
            <a:lvl1pPr algn="ctr">
              <a:defRPr sz="1333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045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0" y="4233333"/>
            <a:ext cx="12192000" cy="2624667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2048598" y="164638"/>
            <a:ext cx="9567208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535412" y="2170492"/>
            <a:ext cx="5690094" cy="32004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535562" y="1845583"/>
            <a:ext cx="5690094" cy="32476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535562" y="2128010"/>
            <a:ext cx="5690094" cy="4233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657131" y="1938114"/>
            <a:ext cx="361981" cy="95250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5972541" y="1922238"/>
            <a:ext cx="133362" cy="1270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1592122" y="2906409"/>
            <a:ext cx="8518860" cy="64154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6582653" y="4396144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522320" y="4476698"/>
            <a:ext cx="5196564" cy="1500769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6953138" y="1857789"/>
            <a:ext cx="4748811" cy="655782"/>
          </a:xfrm>
        </p:spPr>
        <p:txBody>
          <a:bodyPr anchor="ctr">
            <a:noAutofit/>
          </a:bodyPr>
          <a:lstStyle>
            <a:lvl1pPr algn="l">
              <a:defRPr sz="12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6582654" y="2049239"/>
            <a:ext cx="272907" cy="2728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6953138" y="2624408"/>
            <a:ext cx="4748811" cy="655782"/>
          </a:xfrm>
        </p:spPr>
        <p:txBody>
          <a:bodyPr anchor="ctr">
            <a:noAutofit/>
          </a:bodyPr>
          <a:lstStyle>
            <a:lvl1pPr algn="l">
              <a:defRPr sz="12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6582654" y="2815857"/>
            <a:ext cx="272907" cy="2728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6953138" y="3391026"/>
            <a:ext cx="4748811" cy="655782"/>
          </a:xfrm>
        </p:spPr>
        <p:txBody>
          <a:bodyPr anchor="ctr">
            <a:noAutofit/>
          </a:bodyPr>
          <a:lstStyle>
            <a:lvl1pPr algn="l">
              <a:defRPr sz="12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6582654" y="3582475"/>
            <a:ext cx="272907" cy="2728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7" name="円/楕円 36"/>
          <p:cNvSpPr/>
          <p:nvPr userDrawn="1"/>
        </p:nvSpPr>
        <p:spPr>
          <a:xfrm>
            <a:off x="1555534" y="905648"/>
            <a:ext cx="384076" cy="3840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9" name="円/楕円 13"/>
          <p:cNvSpPr/>
          <p:nvPr userDrawn="1"/>
        </p:nvSpPr>
        <p:spPr>
          <a:xfrm>
            <a:off x="31596" y="0"/>
            <a:ext cx="912180" cy="681270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0" name="円/楕円 39"/>
          <p:cNvSpPr/>
          <p:nvPr userDrawn="1"/>
        </p:nvSpPr>
        <p:spPr>
          <a:xfrm>
            <a:off x="681974" y="681271"/>
            <a:ext cx="528104" cy="5280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1" name="円/楕円 40"/>
          <p:cNvSpPr/>
          <p:nvPr userDrawn="1"/>
        </p:nvSpPr>
        <p:spPr>
          <a:xfrm>
            <a:off x="1207829" y="149092"/>
            <a:ext cx="661953" cy="66189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05935" y="6309239"/>
            <a:ext cx="3860800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1022059" y="6100230"/>
            <a:ext cx="289591" cy="2895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4" name="円/楕円 43"/>
          <p:cNvSpPr/>
          <p:nvPr userDrawn="1"/>
        </p:nvSpPr>
        <p:spPr>
          <a:xfrm>
            <a:off x="11435106" y="6111048"/>
            <a:ext cx="720142" cy="720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5" name="円/楕円 19"/>
          <p:cNvSpPr/>
          <p:nvPr userDrawn="1"/>
        </p:nvSpPr>
        <p:spPr>
          <a:xfrm>
            <a:off x="10860585" y="6469495"/>
            <a:ext cx="480095" cy="388506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35106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6271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1397122" y="0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072940" y="0"/>
            <a:ext cx="5738479" cy="6858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7985364" y="0"/>
            <a:ext cx="5738479" cy="6858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3127798" y="0"/>
            <a:ext cx="9277247" cy="6858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8643100" y="0"/>
            <a:ext cx="9277247" cy="6858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6331500" y="0"/>
            <a:ext cx="3569010" cy="6858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4413638" y="0"/>
            <a:ext cx="3099074" cy="6858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72702" y="2703891"/>
            <a:ext cx="4823863" cy="2208254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378147" y="5111521"/>
            <a:ext cx="4818418" cy="1390878"/>
          </a:xfrm>
        </p:spPr>
        <p:txBody>
          <a:bodyPr>
            <a:noAutofit/>
          </a:bodyPr>
          <a:lstStyle>
            <a:lvl1pPr algn="l">
              <a:defRPr sz="1333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7319640" y="2147068"/>
            <a:ext cx="7132647" cy="267993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1334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441048" y="4990568"/>
            <a:ext cx="2160187" cy="48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1333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915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2117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0" y="5708953"/>
            <a:ext cx="6095471" cy="780411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270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2117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801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2117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4518781"/>
            <a:ext cx="12192001" cy="1228876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304297" y="4596492"/>
            <a:ext cx="11583405" cy="103505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608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2117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77634"/>
            <a:ext cx="12192000" cy="1035050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304297" y="677635"/>
            <a:ext cx="11583405" cy="103505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612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26088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61356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83852" y="1886858"/>
            <a:ext cx="11218899" cy="2912533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615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725037-9250-43AD-829E-92C87CF9D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C3584-613B-4B2E-830D-DE6FD2F15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CC784-D5AA-4741-BF4D-23218F03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602B-3F75-45CB-84F6-5CA08DDA5F95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1F6B5-6281-43C3-BF32-EAC461ED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6A3C6-5629-4D30-9E25-7B7B2F60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D464-0A10-409F-B67B-E3BA56F0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1830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3976048"/>
            <a:ext cx="12192000" cy="2881952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05935" y="6309239"/>
            <a:ext cx="3860800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022059" y="6100230"/>
            <a:ext cx="289591" cy="2895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円/楕円 5"/>
          <p:cNvSpPr/>
          <p:nvPr userDrawn="1"/>
        </p:nvSpPr>
        <p:spPr>
          <a:xfrm>
            <a:off x="11435106" y="6111048"/>
            <a:ext cx="720142" cy="720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" name="円/楕円 19"/>
          <p:cNvSpPr/>
          <p:nvPr userDrawn="1"/>
        </p:nvSpPr>
        <p:spPr>
          <a:xfrm>
            <a:off x="10860585" y="6469495"/>
            <a:ext cx="480095" cy="388506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35106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6920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41388"/>
      </p:ext>
    </p:extLst>
  </p:cSld>
  <p:clrMapOvr>
    <a:masterClrMapping/>
  </p:clrMapOvr>
  <p:hf hd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04949"/>
      </p:ext>
    </p:extLst>
  </p:cSld>
  <p:clrMapOvr>
    <a:masterClrMapping/>
  </p:clrMapOvr>
  <p:hf hd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669091"/>
      </p:ext>
    </p:extLst>
  </p:cSld>
  <p:clrMapOvr>
    <a:masterClrMapping/>
  </p:clrMapOvr>
  <p:hf hd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06199"/>
      </p:ext>
    </p:extLst>
  </p:cSld>
  <p:clrMapOvr>
    <a:masterClrMapping/>
  </p:clrMapOvr>
  <p:hf hd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66074"/>
      </p:ext>
    </p:extLst>
  </p:cSld>
  <p:clrMapOvr>
    <a:masterClrMapping/>
  </p:clrMapOvr>
  <p:hf hd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74620"/>
      </p:ext>
    </p:extLst>
  </p:cSld>
  <p:clrMapOvr>
    <a:masterClrMapping/>
  </p:clrMapOvr>
  <p:hf hdr="0" dt="0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228"/>
      </p:ext>
    </p:extLst>
  </p:cSld>
  <p:clrMapOvr>
    <a:masterClrMapping/>
  </p:clrMapOvr>
  <p:hf hd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93561"/>
      </p:ext>
    </p:extLst>
  </p:cSld>
  <p:clrMapOvr>
    <a:masterClrMapping/>
  </p:clrMapOvr>
  <p:hf hd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0948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6369536" y="-3292475"/>
            <a:ext cx="2360944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5193303" y="3344665"/>
            <a:ext cx="2360329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6369536" y="-3292475"/>
            <a:ext cx="23609443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5193303" y="3344665"/>
            <a:ext cx="23603290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6369536" y="-3292475"/>
            <a:ext cx="23609443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5193303" y="3344665"/>
            <a:ext cx="2360329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6369536" y="-3292475"/>
            <a:ext cx="23609443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5193303" y="3344665"/>
            <a:ext cx="2360329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4415471" y="1613249"/>
            <a:ext cx="3360000" cy="3360292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4295315" y="1493395"/>
            <a:ext cx="3600312" cy="36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4175471" y="1373228"/>
            <a:ext cx="3840000" cy="3840333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4055471" y="1253218"/>
            <a:ext cx="4080000" cy="4080354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3935471" y="1133207"/>
            <a:ext cx="4320000" cy="4320375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3815273" y="1013395"/>
            <a:ext cx="4560396" cy="456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14400" y="2648572"/>
            <a:ext cx="10363200" cy="1057333"/>
          </a:xfrm>
        </p:spPr>
        <p:txBody>
          <a:bodyPr anchor="t">
            <a:noAutofit/>
          </a:bodyPr>
          <a:lstStyle>
            <a:lvl1pPr algn="ctr">
              <a:defRPr sz="64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910974" y="3669060"/>
            <a:ext cx="10370052" cy="576031"/>
          </a:xfrm>
        </p:spPr>
        <p:txBody>
          <a:bodyPr anchor="b">
            <a:noAutofit/>
          </a:bodyPr>
          <a:lstStyle>
            <a:lvl1pPr algn="ctr">
              <a:defRPr sz="2667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910974" y="5685251"/>
            <a:ext cx="10370052" cy="1008112"/>
          </a:xfrm>
        </p:spPr>
        <p:txBody>
          <a:bodyPr>
            <a:normAutofit/>
          </a:bodyPr>
          <a:lstStyle>
            <a:lvl1pPr marL="0" indent="0" algn="ctr">
              <a:buNone/>
              <a:defRPr sz="1333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5730640" y="5397219"/>
            <a:ext cx="725488" cy="125685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4693247" y="1661411"/>
            <a:ext cx="57611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0" name="円/楕円 39"/>
          <p:cNvSpPr/>
          <p:nvPr userDrawn="1"/>
        </p:nvSpPr>
        <p:spPr>
          <a:xfrm>
            <a:off x="5436378" y="1661411"/>
            <a:ext cx="57611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1" name="円/楕円 40"/>
          <p:cNvSpPr/>
          <p:nvPr userDrawn="1"/>
        </p:nvSpPr>
        <p:spPr>
          <a:xfrm>
            <a:off x="6179508" y="1661411"/>
            <a:ext cx="57611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2" name="円/楕円 41"/>
          <p:cNvSpPr/>
          <p:nvPr userDrawn="1"/>
        </p:nvSpPr>
        <p:spPr>
          <a:xfrm>
            <a:off x="6922638" y="1661411"/>
            <a:ext cx="576114" cy="5760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45252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611759"/>
      </p:ext>
    </p:extLst>
  </p:cSld>
  <p:clrMapOvr>
    <a:masterClrMapping/>
  </p:clrMapOvr>
  <p:hf hd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6153"/>
      </p:ext>
    </p:extLst>
  </p:cSld>
  <p:clrMapOvr>
    <a:masterClrMapping/>
  </p:clrMapOvr>
  <p:hf hd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17336"/>
      </p:ext>
    </p:extLst>
  </p:cSld>
  <p:clrMapOvr>
    <a:masterClrMapping/>
  </p:clrMapOvr>
  <p:hf hd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93775"/>
      </p:ext>
    </p:extLst>
  </p:cSld>
  <p:clrMapOvr>
    <a:masterClrMapping/>
  </p:clrMapOvr>
  <p:hf hd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93993"/>
      </p:ext>
    </p:extLst>
  </p:cSld>
  <p:clrMapOvr>
    <a:masterClrMapping/>
  </p:clrMapOvr>
  <p:hf hdr="0" dt="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29053"/>
      </p:ext>
    </p:extLst>
  </p:cSld>
  <p:clrMapOvr>
    <a:masterClrMapping/>
  </p:clrMapOvr>
  <p:hf hdr="0" dt="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57030"/>
      </p:ext>
    </p:extLst>
  </p:cSld>
  <p:clrMapOvr>
    <a:masterClrMapping/>
  </p:clrMapOvr>
  <p:hf hdr="0" dt="0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00625"/>
      </p:ext>
    </p:extLst>
  </p:cSld>
  <p:clrMapOvr>
    <a:masterClrMapping/>
  </p:clrMapOvr>
  <p:hf hdr="0" dt="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2117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0" y="5708953"/>
            <a:ext cx="6095471" cy="780411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66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14400" y="2648572"/>
            <a:ext cx="10363200" cy="1057333"/>
          </a:xfrm>
        </p:spPr>
        <p:txBody>
          <a:bodyPr anchor="t">
            <a:noAutofit/>
          </a:bodyPr>
          <a:lstStyle>
            <a:lvl1pPr algn="ctr">
              <a:defRPr sz="64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910974" y="5685251"/>
            <a:ext cx="10370052" cy="1008112"/>
          </a:xfrm>
        </p:spPr>
        <p:txBody>
          <a:bodyPr>
            <a:normAutofit/>
          </a:bodyPr>
          <a:lstStyle>
            <a:lvl1pPr marL="0" indent="0" algn="ctr">
              <a:buNone/>
              <a:defRPr sz="1333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910974" y="3669060"/>
            <a:ext cx="10370052" cy="576031"/>
          </a:xfrm>
        </p:spPr>
        <p:txBody>
          <a:bodyPr anchor="b">
            <a:noAutofit/>
          </a:bodyPr>
          <a:lstStyle>
            <a:lvl1pPr algn="ctr">
              <a:defRPr sz="2667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5730640" y="5397219"/>
            <a:ext cx="725488" cy="125685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4693247" y="1661411"/>
            <a:ext cx="57611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2" name="円/楕円 11"/>
          <p:cNvSpPr/>
          <p:nvPr userDrawn="1"/>
        </p:nvSpPr>
        <p:spPr>
          <a:xfrm>
            <a:off x="5436378" y="1661411"/>
            <a:ext cx="57611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3" name="円/楕円 12"/>
          <p:cNvSpPr/>
          <p:nvPr userDrawn="1"/>
        </p:nvSpPr>
        <p:spPr>
          <a:xfrm>
            <a:off x="6179508" y="1661411"/>
            <a:ext cx="57611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13"/>
          <p:cNvSpPr/>
          <p:nvPr userDrawn="1"/>
        </p:nvSpPr>
        <p:spPr>
          <a:xfrm>
            <a:off x="6922638" y="1661411"/>
            <a:ext cx="576114" cy="5760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17378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14400" y="2648572"/>
            <a:ext cx="10363200" cy="1057333"/>
          </a:xfrm>
        </p:spPr>
        <p:txBody>
          <a:bodyPr anchor="t">
            <a:noAutofit/>
          </a:bodyPr>
          <a:lstStyle>
            <a:lvl1pPr algn="ctr">
              <a:defRPr sz="64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910974" y="4741334"/>
            <a:ext cx="10370052" cy="1952029"/>
          </a:xfrm>
        </p:spPr>
        <p:txBody>
          <a:bodyPr anchor="b">
            <a:normAutofit/>
          </a:bodyPr>
          <a:lstStyle>
            <a:lvl1pPr marL="0" indent="0" algn="ctr">
              <a:buNone/>
              <a:defRPr sz="1333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910974" y="3669060"/>
            <a:ext cx="10370052" cy="576031"/>
          </a:xfrm>
        </p:spPr>
        <p:txBody>
          <a:bodyPr anchor="b">
            <a:noAutofit/>
          </a:bodyPr>
          <a:lstStyle>
            <a:lvl1pPr algn="ctr">
              <a:defRPr sz="2667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5730640" y="4429600"/>
            <a:ext cx="725488" cy="125685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81959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563990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56919" y="782320"/>
            <a:ext cx="4482872" cy="5471965"/>
          </a:xfrm>
        </p:spPr>
        <p:txBody>
          <a:bodyPr>
            <a:normAutofit/>
          </a:bodyPr>
          <a:lstStyle>
            <a:lvl1pPr algn="ctr">
              <a:defRPr sz="64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5423867" y="860918"/>
            <a:ext cx="432085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5423867" y="1768178"/>
            <a:ext cx="432085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5423867" y="2675438"/>
            <a:ext cx="432085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5423867" y="3582698"/>
            <a:ext cx="432085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  <a:endParaRPr kumimoji="1" lang="ja-JP" altLang="en-US" sz="1200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5423867" y="4489958"/>
            <a:ext cx="432085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5423867" y="5397219"/>
            <a:ext cx="432085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6</a:t>
            </a:r>
            <a:endParaRPr kumimoji="1" lang="ja-JP" altLang="en-US" sz="1200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000739" y="692696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000739" y="1172749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6000739" y="5234790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000739" y="5714843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000739" y="1601115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000739" y="2081168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00739" y="2509534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000739" y="2989587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000739" y="3417952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00739" y="3898005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000739" y="4326371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000739" y="4806424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627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433195" y="1940835"/>
            <a:ext cx="4512761" cy="4512369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34860" y="1508786"/>
            <a:ext cx="960190" cy="960107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5063143" y="4511094"/>
            <a:ext cx="624123" cy="624069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052119" y="5301209"/>
            <a:ext cx="935533" cy="935451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406874" y="1508786"/>
            <a:ext cx="816161" cy="960107"/>
          </a:xfr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2305422" y="3429248"/>
            <a:ext cx="768309" cy="768242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77157" y="4293096"/>
            <a:ext cx="4224836" cy="672075"/>
          </a:xfrm>
        </p:spPr>
        <p:txBody>
          <a:bodyPr anchor="ctr">
            <a:normAutofit/>
          </a:bodyPr>
          <a:lstStyle>
            <a:lvl1pPr algn="ctr">
              <a:defRPr sz="2933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288038" y="5532123"/>
            <a:ext cx="790183" cy="790115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391069" y="1248653"/>
            <a:ext cx="528104" cy="528058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85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200218" y="1940835"/>
            <a:ext cx="4512761" cy="4512369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92969" y="1508786"/>
            <a:ext cx="960190" cy="960107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4511686" y="5186020"/>
            <a:ext cx="624123" cy="624069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471876" y="5530537"/>
            <a:ext cx="935533" cy="935451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1064983" y="1508786"/>
            <a:ext cx="816161" cy="960107"/>
          </a:xfr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9072445" y="3429248"/>
            <a:ext cx="768309" cy="768242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344181" y="4293096"/>
            <a:ext cx="4224836" cy="672075"/>
          </a:xfrm>
        </p:spPr>
        <p:txBody>
          <a:bodyPr anchor="ctr">
            <a:normAutofit/>
          </a:bodyPr>
          <a:lstStyle>
            <a:lvl1pPr algn="ctr">
              <a:defRPr sz="2933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407409" y="4790962"/>
            <a:ext cx="790183" cy="790115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0464865" y="957488"/>
            <a:ext cx="528104" cy="528058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329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1397122" y="0"/>
            <a:ext cx="1219200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072940" y="0"/>
            <a:ext cx="5738479" cy="6858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7985364" y="0"/>
            <a:ext cx="5738479" cy="6858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3127798" y="0"/>
            <a:ext cx="9277247" cy="6858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8643100" y="0"/>
            <a:ext cx="9277247" cy="6858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6331500" y="0"/>
            <a:ext cx="3569010" cy="6858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4413638" y="0"/>
            <a:ext cx="3099074" cy="6858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72702" y="2703891"/>
            <a:ext cx="4823863" cy="2208254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378147" y="5111521"/>
            <a:ext cx="4818418" cy="1390878"/>
          </a:xfrm>
        </p:spPr>
        <p:txBody>
          <a:bodyPr>
            <a:noAutofit/>
          </a:bodyPr>
          <a:lstStyle>
            <a:lvl1pPr algn="l">
              <a:defRPr sz="1333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7319640" y="2147068"/>
            <a:ext cx="7132647" cy="267993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1334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441048" y="4990568"/>
            <a:ext cx="2160187" cy="48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1333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754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62380" y="2036846"/>
            <a:ext cx="4094123" cy="1165789"/>
          </a:xfrm>
        </p:spPr>
        <p:txBody>
          <a:bodyPr>
            <a:noAutofit/>
          </a:bodyPr>
          <a:lstStyle>
            <a:lvl1pPr algn="r">
              <a:defRPr sz="5334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4232380" y="3943396"/>
            <a:ext cx="452768" cy="4527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円/楕円 5"/>
          <p:cNvSpPr/>
          <p:nvPr userDrawn="1"/>
        </p:nvSpPr>
        <p:spPr>
          <a:xfrm>
            <a:off x="5082888" y="2481227"/>
            <a:ext cx="576114" cy="57606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円/楕円 6"/>
          <p:cNvSpPr/>
          <p:nvPr userDrawn="1"/>
        </p:nvSpPr>
        <p:spPr>
          <a:xfrm>
            <a:off x="4858968" y="3264304"/>
            <a:ext cx="905536" cy="9054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円/楕円 7"/>
          <p:cNvSpPr/>
          <p:nvPr userDrawn="1"/>
        </p:nvSpPr>
        <p:spPr>
          <a:xfrm>
            <a:off x="5964292" y="2180862"/>
            <a:ext cx="399576" cy="39954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104751" y="2862132"/>
            <a:ext cx="5176275" cy="205503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4235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8C0A-5523-4AA2-894A-1ABC6DF9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19F50-B4DD-4279-A5E6-AA9E59706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51B27-B3E6-44AB-BE84-C8BA83FBD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602B-3F75-45CB-84F6-5CA08DDA5F95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33B1-F04A-4607-BCA7-5B09CB16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41680-87D2-4518-85B0-3642D56E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D464-0A10-409F-B67B-E3BA56F0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936" y="2852936"/>
            <a:ext cx="10801146" cy="2208245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814955" y="2756926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07718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777225" y="2340178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854950" y="2417910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7" y="2497201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0" y="2967985"/>
            <a:ext cx="9292823" cy="2151884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347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13" grpId="0" animBg="1"/>
      <p:bldP spid="13" grpId="1" animBg="1"/>
      <p:bldP spid="1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777225" y="1962047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854950" y="2039779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8" y="2119070"/>
            <a:ext cx="4556106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1" y="2589855"/>
            <a:ext cx="4098724" cy="3151161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6277591" y="1959983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6355316" y="2037714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49184" y="2117006"/>
            <a:ext cx="4556106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306567" y="2587790"/>
            <a:ext cx="4098724" cy="3151161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394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1876403"/>
            <a:ext cx="6443876" cy="2208245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 userDrawn="1"/>
        </p:nvGrpSpPr>
        <p:grpSpPr>
          <a:xfrm rot="10800000">
            <a:off x="5748124" y="2202047"/>
            <a:ext cx="6443876" cy="2208245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56641" y="2069094"/>
            <a:ext cx="4934654" cy="188260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710601" y="2403572"/>
            <a:ext cx="4934654" cy="188260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0" y="4074294"/>
            <a:ext cx="6468055" cy="79353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>
          <a:xfrm rot="10800000">
            <a:off x="5721828" y="2133277"/>
            <a:ext cx="6470171" cy="79353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53025" y="4232388"/>
            <a:ext cx="4942318" cy="1262479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6703501" y="4486492"/>
            <a:ext cx="4942318" cy="1262479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12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7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777225" y="161357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854950" y="1691303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7" y="1770594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0" y="2241379"/>
            <a:ext cx="9292823" cy="85016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777225" y="308714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854950" y="3164872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48817" y="3244164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0" y="3714948"/>
            <a:ext cx="9292823" cy="85016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アーチ 41"/>
          <p:cNvSpPr/>
          <p:nvPr userDrawn="1"/>
        </p:nvSpPr>
        <p:spPr>
          <a:xfrm rot="3600000">
            <a:off x="777225" y="4560709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3" name="アーチ 42"/>
          <p:cNvSpPr/>
          <p:nvPr userDrawn="1"/>
        </p:nvSpPr>
        <p:spPr>
          <a:xfrm rot="6618510">
            <a:off x="854950" y="4638441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48817" y="4717732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0" y="5188517"/>
            <a:ext cx="9292823" cy="85016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795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2" grpId="1" animBg="1"/>
      <p:bldP spid="43" grpId="0" animBg="1"/>
      <p:bldP spid="43" grpId="1" animBg="1"/>
      <p:bldP spid="4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777225" y="161357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854950" y="1691303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7" y="1770594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0" y="2241379"/>
            <a:ext cx="9292823" cy="85016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777225" y="308714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854950" y="3164872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48817" y="3244164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0" y="3714948"/>
            <a:ext cx="9292823" cy="85016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776469" y="4564592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854195" y="4642324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348062" y="4721615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805445" y="5192399"/>
            <a:ext cx="9292823" cy="85016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824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777225" y="161357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854950" y="1691303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7" y="1770594"/>
            <a:ext cx="4746654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1" y="2241379"/>
            <a:ext cx="4289271" cy="1481167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777225" y="3890264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854950" y="3967996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48817" y="4047287"/>
            <a:ext cx="4746654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1" y="4518071"/>
            <a:ext cx="4289271" cy="1481167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6248557" y="1615605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6326282" y="1693336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20149" y="1772628"/>
            <a:ext cx="4746654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7277533" y="2243412"/>
            <a:ext cx="4289271" cy="1481167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アーチ 22"/>
          <p:cNvSpPr/>
          <p:nvPr userDrawn="1"/>
        </p:nvSpPr>
        <p:spPr>
          <a:xfrm rot="3600000">
            <a:off x="6248557" y="3892297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 userDrawn="1"/>
        </p:nvSpPr>
        <p:spPr>
          <a:xfrm rot="6618510">
            <a:off x="6326282" y="3970029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820149" y="4049320"/>
            <a:ext cx="4746654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277533" y="4520105"/>
            <a:ext cx="4289271" cy="1481167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105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604798"/>
            <a:ext cx="12191999" cy="358164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18936" y="5438176"/>
            <a:ext cx="10801146" cy="793291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814955" y="5342166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431696"/>
            <a:ext cx="12192000" cy="764419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algn="ctr">
              <a:defRPr sz="320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249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4655715" y="1604797"/>
            <a:ext cx="7536285" cy="3120347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18936" y="5109186"/>
            <a:ext cx="10801146" cy="1020369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814955" y="5013176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0" y="1604797"/>
            <a:ext cx="4655715" cy="31203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18936" y="1844824"/>
            <a:ext cx="3600712" cy="2688299"/>
          </a:xfrm>
        </p:spPr>
        <p:txBody>
          <a:bodyPr anchor="b">
            <a:normAutofit/>
          </a:bodyPr>
          <a:lstStyle>
            <a:lvl1pPr algn="r">
              <a:defRPr sz="2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608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75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4" grpId="0" animBg="1"/>
      <p:bldP spid="15" grpId="0" build="allAtOnce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orisonta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4797"/>
            <a:ext cx="2975383" cy="3120347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2975383" y="1604797"/>
            <a:ext cx="5713129" cy="3120347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8688512" y="1604797"/>
            <a:ext cx="3503487" cy="3120347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18936" y="5109186"/>
            <a:ext cx="10801146" cy="1020369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814955" y="5013176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-1" y="4725144"/>
            <a:ext cx="2975940" cy="960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2975940" y="4725144"/>
            <a:ext cx="5712500" cy="960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8688512" y="4725144"/>
            <a:ext cx="3503487" cy="96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20806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87C3-5DDE-498D-8EFA-E6E2008A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FBC04-EE5C-4F40-97E5-B4DABB3C7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EDB9A-49AD-4A98-BA9B-85BF6A31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602B-3F75-45CB-84F6-5CA08DDA5F95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F7DB5-2EBB-4905-B2BB-F90ADBF9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B83C1-E80B-4156-9090-29A817508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D464-0A10-409F-B67B-E3BA56F0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852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 and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4051237" y="2022707"/>
            <a:ext cx="1578183" cy="157804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4" name="円/楕円 53"/>
          <p:cNvSpPr/>
          <p:nvPr userDrawn="1"/>
        </p:nvSpPr>
        <p:spPr>
          <a:xfrm>
            <a:off x="6671177" y="2022706"/>
            <a:ext cx="1578183" cy="15780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5" name="円/楕円 54"/>
          <p:cNvSpPr/>
          <p:nvPr userDrawn="1"/>
        </p:nvSpPr>
        <p:spPr>
          <a:xfrm>
            <a:off x="9291117" y="2022706"/>
            <a:ext cx="1578183" cy="157804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6" name="円/楕円 55"/>
          <p:cNvSpPr/>
          <p:nvPr userDrawn="1"/>
        </p:nvSpPr>
        <p:spPr>
          <a:xfrm>
            <a:off x="1429401" y="2022705"/>
            <a:ext cx="1578183" cy="157804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9" name="円/楕円 48"/>
          <p:cNvSpPr/>
          <p:nvPr userDrawn="1"/>
        </p:nvSpPr>
        <p:spPr>
          <a:xfrm>
            <a:off x="3949628" y="1954974"/>
            <a:ext cx="1578183" cy="157804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0" name="円/楕円 49"/>
          <p:cNvSpPr/>
          <p:nvPr userDrawn="1"/>
        </p:nvSpPr>
        <p:spPr>
          <a:xfrm>
            <a:off x="6569568" y="1954973"/>
            <a:ext cx="1578183" cy="15780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1" name="円/楕円 50"/>
          <p:cNvSpPr/>
          <p:nvPr userDrawn="1"/>
        </p:nvSpPr>
        <p:spPr>
          <a:xfrm>
            <a:off x="9189508" y="1954972"/>
            <a:ext cx="1578183" cy="15780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2" name="円/楕円 51"/>
          <p:cNvSpPr/>
          <p:nvPr userDrawn="1"/>
        </p:nvSpPr>
        <p:spPr>
          <a:xfrm>
            <a:off x="1327792" y="1954972"/>
            <a:ext cx="1578183" cy="15780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円/楕円 9"/>
          <p:cNvSpPr/>
          <p:nvPr userDrawn="1"/>
        </p:nvSpPr>
        <p:spPr>
          <a:xfrm>
            <a:off x="3996939" y="1988842"/>
            <a:ext cx="1578183" cy="15780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円/楕円 11"/>
          <p:cNvSpPr/>
          <p:nvPr userDrawn="1"/>
        </p:nvSpPr>
        <p:spPr>
          <a:xfrm>
            <a:off x="6616879" y="1988842"/>
            <a:ext cx="1578183" cy="157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円/楕円 12"/>
          <p:cNvSpPr/>
          <p:nvPr userDrawn="1"/>
        </p:nvSpPr>
        <p:spPr>
          <a:xfrm>
            <a:off x="9236819" y="1988841"/>
            <a:ext cx="1578183" cy="15780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円/楕円 18"/>
          <p:cNvSpPr/>
          <p:nvPr userDrawn="1"/>
        </p:nvSpPr>
        <p:spPr>
          <a:xfrm>
            <a:off x="1375103" y="1988840"/>
            <a:ext cx="1578183" cy="15780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kumimoji="1" lang="en-US" altLang="ja-JP" sz="16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4503319" y="2495179"/>
            <a:ext cx="565421" cy="565372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7123260" y="2495178"/>
            <a:ext cx="565421" cy="565372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9743199" y="2495177"/>
            <a:ext cx="565421" cy="565372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1881483" y="2495177"/>
            <a:ext cx="565421" cy="565372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36417" y="3667685"/>
            <a:ext cx="2455554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25527" y="4253920"/>
            <a:ext cx="2477334" cy="142868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083980" y="4195744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538839" y="3666122"/>
            <a:ext cx="2477334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546099" y="4252357"/>
            <a:ext cx="2477334" cy="142868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3704552" y="4194181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163041" y="3667685"/>
            <a:ext cx="2477334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166671" y="4253920"/>
            <a:ext cx="2477334" cy="142868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6325124" y="4195744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787242" y="3667685"/>
            <a:ext cx="2477334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87242" y="4253920"/>
            <a:ext cx="2477334" cy="142868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8945696" y="4195744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78697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8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800"/>
                            </p:stCondLst>
                            <p:childTnLst>
                              <p:par>
                                <p:cTn id="16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/>
      <p:bldP spid="11" grpId="1"/>
      <p:bldP spid="14" grpId="0"/>
      <p:bldP spid="14" grpId="1"/>
      <p:bldP spid="15" grpId="0"/>
      <p:bldP spid="15" grpId="1"/>
      <p:bldP spid="20" grpId="0"/>
      <p:bldP spid="20" grpId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円/楕円 52"/>
          <p:cNvSpPr/>
          <p:nvPr userDrawn="1"/>
        </p:nvSpPr>
        <p:spPr>
          <a:xfrm>
            <a:off x="5164467" y="1887240"/>
            <a:ext cx="1967237" cy="196706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4" name="円/楕円 53"/>
          <p:cNvSpPr/>
          <p:nvPr userDrawn="1"/>
        </p:nvSpPr>
        <p:spPr>
          <a:xfrm>
            <a:off x="8605058" y="1887240"/>
            <a:ext cx="1967237" cy="19670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6" name="円/楕円 55"/>
          <p:cNvSpPr/>
          <p:nvPr userDrawn="1"/>
        </p:nvSpPr>
        <p:spPr>
          <a:xfrm>
            <a:off x="1723876" y="1887238"/>
            <a:ext cx="1967237" cy="19670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9" name="円/楕円 48"/>
          <p:cNvSpPr/>
          <p:nvPr userDrawn="1"/>
        </p:nvSpPr>
        <p:spPr>
          <a:xfrm>
            <a:off x="5062858" y="1819507"/>
            <a:ext cx="1967237" cy="19670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0" name="円/楕円 49"/>
          <p:cNvSpPr/>
          <p:nvPr userDrawn="1"/>
        </p:nvSpPr>
        <p:spPr>
          <a:xfrm>
            <a:off x="8503449" y="1819506"/>
            <a:ext cx="1967237" cy="19670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2" name="円/楕円 51"/>
          <p:cNvSpPr/>
          <p:nvPr userDrawn="1"/>
        </p:nvSpPr>
        <p:spPr>
          <a:xfrm>
            <a:off x="1622267" y="1819505"/>
            <a:ext cx="1967237" cy="19670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円/楕円 9"/>
          <p:cNvSpPr/>
          <p:nvPr userDrawn="1"/>
        </p:nvSpPr>
        <p:spPr>
          <a:xfrm>
            <a:off x="5110169" y="1853376"/>
            <a:ext cx="1967237" cy="19670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円/楕円 11"/>
          <p:cNvSpPr/>
          <p:nvPr userDrawn="1"/>
        </p:nvSpPr>
        <p:spPr>
          <a:xfrm>
            <a:off x="8550760" y="1853375"/>
            <a:ext cx="1967237" cy="19670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円/楕円 18"/>
          <p:cNvSpPr/>
          <p:nvPr userDrawn="1"/>
        </p:nvSpPr>
        <p:spPr>
          <a:xfrm>
            <a:off x="1669578" y="1853374"/>
            <a:ext cx="1967237" cy="19670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kumimoji="1" lang="en-US" altLang="ja-JP" sz="16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6105" y="3904247"/>
            <a:ext cx="309078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74151" y="4490482"/>
            <a:ext cx="3135357" cy="142868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577508" y="4432306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534794" y="3902684"/>
            <a:ext cx="3118201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536625" y="4488919"/>
            <a:ext cx="3135357" cy="142868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039982" y="4430743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975277" y="3904247"/>
            <a:ext cx="3118201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973478" y="4490482"/>
            <a:ext cx="3135357" cy="142868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8476836" y="4432306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714199" y="2563011"/>
            <a:ext cx="1865628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157881" y="2563011"/>
            <a:ext cx="1865628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601563" y="2563011"/>
            <a:ext cx="1865628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083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"/>
                            </p:stCondLst>
                            <p:childTnLst>
                              <p:par>
                                <p:cTn id="4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50"/>
                            </p:stCondLst>
                            <p:childTnLst>
                              <p:par>
                                <p:cTn id="1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10" grpId="0" animBg="1"/>
      <p:bldP spid="10" grpId="1" animBg="1"/>
      <p:bldP spid="12" grpId="0" animBg="1"/>
      <p:bldP spid="12" grpId="1" animBg="1"/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382869" y="1652803"/>
            <a:ext cx="789091" cy="7890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kumimoji="1" lang="en-US" altLang="ja-JP" sz="16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593286" y="1863201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04874" y="1816242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22531" y="240247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8550" y="2344300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円/楕円 30"/>
          <p:cNvSpPr/>
          <p:nvPr userDrawn="1"/>
        </p:nvSpPr>
        <p:spPr>
          <a:xfrm>
            <a:off x="4213610" y="1652803"/>
            <a:ext cx="789091" cy="7890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4424027" y="1863201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035615" y="1816242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053272" y="240247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5149291" y="234430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5" name="円/楕円 44"/>
          <p:cNvSpPr/>
          <p:nvPr userDrawn="1"/>
        </p:nvSpPr>
        <p:spPr>
          <a:xfrm>
            <a:off x="8040889" y="1652803"/>
            <a:ext cx="789091" cy="7890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6" name="図プレースホルダー 12"/>
          <p:cNvSpPr>
            <a:spLocks noGrp="1"/>
          </p:cNvSpPr>
          <p:nvPr>
            <p:ph type="pic" sz="quarter" idx="28" hasCustomPrompt="1"/>
          </p:nvPr>
        </p:nvSpPr>
        <p:spPr>
          <a:xfrm>
            <a:off x="8251306" y="1863201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862894" y="1816242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880551" y="240247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8976570" y="2344300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0" name="円/楕円 49"/>
          <p:cNvSpPr/>
          <p:nvPr userDrawn="1"/>
        </p:nvSpPr>
        <p:spPr>
          <a:xfrm>
            <a:off x="390778" y="3818632"/>
            <a:ext cx="789091" cy="7890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601195" y="4029031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212782" y="3982071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230440" y="456830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326459" y="4510130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5" name="円/楕円 54"/>
          <p:cNvSpPr/>
          <p:nvPr userDrawn="1"/>
        </p:nvSpPr>
        <p:spPr>
          <a:xfrm>
            <a:off x="4221519" y="3818632"/>
            <a:ext cx="789091" cy="7890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6" name="図プレースホルダー 12"/>
          <p:cNvSpPr>
            <a:spLocks noGrp="1"/>
          </p:cNvSpPr>
          <p:nvPr>
            <p:ph type="pic" sz="quarter" idx="34" hasCustomPrompt="1"/>
          </p:nvPr>
        </p:nvSpPr>
        <p:spPr>
          <a:xfrm>
            <a:off x="4431936" y="4029031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5043524" y="3982071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5061181" y="456830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5157200" y="4510130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0" name="円/楕円 59"/>
          <p:cNvSpPr/>
          <p:nvPr userDrawn="1"/>
        </p:nvSpPr>
        <p:spPr>
          <a:xfrm>
            <a:off x="8048798" y="3818632"/>
            <a:ext cx="789091" cy="7890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1" name="図プレースホルダー 12"/>
          <p:cNvSpPr>
            <a:spLocks noGrp="1"/>
          </p:cNvSpPr>
          <p:nvPr>
            <p:ph type="pic" sz="quarter" idx="37" hasCustomPrompt="1"/>
          </p:nvPr>
        </p:nvSpPr>
        <p:spPr>
          <a:xfrm>
            <a:off x="8259215" y="4029031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8870802" y="3982071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8888459" y="456830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984479" y="4510130"/>
            <a:ext cx="2160427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64576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00"/>
                            </p:stCondLst>
                            <p:childTnLst>
                              <p:par>
                                <p:cTn id="7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950"/>
                            </p:stCondLst>
                            <p:childTnLst>
                              <p:par>
                                <p:cTn id="9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50"/>
                            </p:stCondLst>
                            <p:childTnLst>
                              <p:par>
                                <p:cTn id="10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300"/>
                            </p:stCondLst>
                            <p:childTnLst>
                              <p:par>
                                <p:cTn id="1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900"/>
                            </p:stCondLst>
                            <p:childTnLst>
                              <p:par>
                                <p:cTn id="1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650"/>
                            </p:stCondLst>
                            <p:childTnLst>
                              <p:par>
                                <p:cTn id="1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250"/>
                            </p:stCondLst>
                            <p:childTnLst>
                              <p:par>
                                <p:cTn id="17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8000"/>
                            </p:stCondLst>
                            <p:childTnLst>
                              <p:par>
                                <p:cTn id="1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/>
      <p:bldP spid="20" grpId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1" grpId="0"/>
      <p:bldP spid="41" grpId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6" grpId="0"/>
      <p:bldP spid="46" grpId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1" grpId="0"/>
      <p:bldP spid="51" grpId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6" grpId="0"/>
      <p:bldP spid="56" grpId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1" grpId="0"/>
      <p:bldP spid="61" grpId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382869" y="1652803"/>
            <a:ext cx="789091" cy="7890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kumimoji="1" lang="en-US" altLang="ja-JP" sz="1600" i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04874" y="1816242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22531" y="240247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8550" y="2344300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円/楕円 30"/>
          <p:cNvSpPr/>
          <p:nvPr userDrawn="1"/>
        </p:nvSpPr>
        <p:spPr>
          <a:xfrm>
            <a:off x="4213610" y="1652803"/>
            <a:ext cx="789091" cy="7890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035615" y="1816242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053272" y="240247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5149291" y="234430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5" name="円/楕円 44"/>
          <p:cNvSpPr/>
          <p:nvPr userDrawn="1"/>
        </p:nvSpPr>
        <p:spPr>
          <a:xfrm>
            <a:off x="8040889" y="1652803"/>
            <a:ext cx="789091" cy="78902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3</a:t>
            </a:r>
            <a:endParaRPr kumimoji="1" lang="ja-JP" altLang="en-US" sz="2400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862894" y="1816242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880551" y="240247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8976570" y="2344300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0" name="円/楕円 49"/>
          <p:cNvSpPr/>
          <p:nvPr userDrawn="1"/>
        </p:nvSpPr>
        <p:spPr>
          <a:xfrm>
            <a:off x="390778" y="3818632"/>
            <a:ext cx="789091" cy="7890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4</a:t>
            </a:r>
            <a:endParaRPr kumimoji="1" lang="ja-JP" altLang="en-US" sz="2400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212782" y="3982071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1230440" y="456830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326459" y="4510130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5" name="円/楕円 54"/>
          <p:cNvSpPr/>
          <p:nvPr userDrawn="1"/>
        </p:nvSpPr>
        <p:spPr>
          <a:xfrm>
            <a:off x="4221519" y="3818632"/>
            <a:ext cx="789091" cy="7890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5</a:t>
            </a:r>
            <a:endParaRPr kumimoji="1" lang="ja-JP" altLang="en-US" sz="2400" dirty="0"/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5043524" y="3982071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5061181" y="456830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正方形/長方形 58"/>
          <p:cNvSpPr/>
          <p:nvPr userDrawn="1"/>
        </p:nvSpPr>
        <p:spPr>
          <a:xfrm>
            <a:off x="5157200" y="4510130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0" name="円/楕円 59"/>
          <p:cNvSpPr/>
          <p:nvPr userDrawn="1"/>
        </p:nvSpPr>
        <p:spPr>
          <a:xfrm>
            <a:off x="8048798" y="3818632"/>
            <a:ext cx="789091" cy="7890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6</a:t>
            </a:r>
            <a:endParaRPr kumimoji="1" lang="ja-JP" altLang="en-US" sz="2400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8870802" y="3982071"/>
            <a:ext cx="284740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39" hasCustomPrompt="1"/>
          </p:nvPr>
        </p:nvSpPr>
        <p:spPr>
          <a:xfrm>
            <a:off x="8888459" y="4568307"/>
            <a:ext cx="2872661" cy="131455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984479" y="4510130"/>
            <a:ext cx="2160427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24016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00"/>
                            </p:stCondLst>
                            <p:childTnLst>
                              <p:par>
                                <p:cTn id="5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900"/>
                            </p:stCondLst>
                            <p:childTnLst>
                              <p:par>
                                <p:cTn id="10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650"/>
                            </p:stCondLst>
                            <p:childTnLst>
                              <p:par>
                                <p:cTn id="1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250"/>
                            </p:stCondLst>
                            <p:childTnLst>
                              <p:par>
                                <p:cTn id="1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1" grpId="1" animBg="1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animBg="1"/>
      <p:bldP spid="45" grpId="1" animBg="1"/>
      <p:bldP spid="4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animBg="1"/>
      <p:bldP spid="50" grpId="1" animBg="1"/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animBg="1"/>
      <p:bldP spid="55" grpId="0" animBg="1"/>
      <p:bldP spid="55" grpId="1" animBg="1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animBg="1"/>
      <p:bldP spid="60" grpId="1" animBg="1"/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9" name="円/楕円 38"/>
          <p:cNvSpPr/>
          <p:nvPr userDrawn="1"/>
        </p:nvSpPr>
        <p:spPr>
          <a:xfrm>
            <a:off x="4198704" y="4487658"/>
            <a:ext cx="541352" cy="54130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40" name="円/楕円 39"/>
          <p:cNvSpPr/>
          <p:nvPr userDrawn="1"/>
        </p:nvSpPr>
        <p:spPr>
          <a:xfrm>
            <a:off x="1378735" y="2148031"/>
            <a:ext cx="3373912" cy="33736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1" name="円/楕円 40"/>
          <p:cNvSpPr/>
          <p:nvPr userDrawn="1"/>
        </p:nvSpPr>
        <p:spPr>
          <a:xfrm>
            <a:off x="977278" y="2543300"/>
            <a:ext cx="912180" cy="9121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2" name="円/楕円 41"/>
          <p:cNvSpPr/>
          <p:nvPr userDrawn="1"/>
        </p:nvSpPr>
        <p:spPr>
          <a:xfrm>
            <a:off x="1269469" y="2065267"/>
            <a:ext cx="3373912" cy="33736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3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378735" y="2148031"/>
            <a:ext cx="3277893" cy="327760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514564" y="2052020"/>
            <a:ext cx="57611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5" name="円/楕円 44"/>
          <p:cNvSpPr/>
          <p:nvPr userDrawn="1"/>
        </p:nvSpPr>
        <p:spPr>
          <a:xfrm>
            <a:off x="1433368" y="2083891"/>
            <a:ext cx="288057" cy="2880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6" name="円/楕円 45"/>
          <p:cNvSpPr/>
          <p:nvPr userDrawn="1"/>
        </p:nvSpPr>
        <p:spPr>
          <a:xfrm>
            <a:off x="4867212" y="4231558"/>
            <a:ext cx="324692" cy="324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341171" y="2853952"/>
            <a:ext cx="5822435" cy="257801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5437190" y="273169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341171" y="2086482"/>
            <a:ext cx="5822435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419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円/楕円 39"/>
          <p:cNvSpPr/>
          <p:nvPr userDrawn="1"/>
        </p:nvSpPr>
        <p:spPr>
          <a:xfrm>
            <a:off x="2972488" y="2275085"/>
            <a:ext cx="2681623" cy="26813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1" name="円/楕円 40"/>
          <p:cNvSpPr/>
          <p:nvPr userDrawn="1"/>
        </p:nvSpPr>
        <p:spPr>
          <a:xfrm>
            <a:off x="1630623" y="4043348"/>
            <a:ext cx="1944955" cy="194478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246536" y="1861776"/>
            <a:ext cx="2053478" cy="20532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0" name="円/楕円 29"/>
          <p:cNvSpPr/>
          <p:nvPr userDrawn="1"/>
        </p:nvSpPr>
        <p:spPr>
          <a:xfrm>
            <a:off x="4784115" y="4840556"/>
            <a:ext cx="541352" cy="54130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31" name="円/楕円 30"/>
          <p:cNvSpPr/>
          <p:nvPr userDrawn="1"/>
        </p:nvSpPr>
        <p:spPr>
          <a:xfrm>
            <a:off x="1049571" y="4110206"/>
            <a:ext cx="912180" cy="9121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178797" y="1790262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2920134" y="2218873"/>
            <a:ext cx="2651041" cy="2650811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606675" y="4012103"/>
            <a:ext cx="1895548" cy="189538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602682" y="3544278"/>
            <a:ext cx="57611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3" name="円/楕円 32"/>
          <p:cNvSpPr/>
          <p:nvPr userDrawn="1"/>
        </p:nvSpPr>
        <p:spPr>
          <a:xfrm>
            <a:off x="1376435" y="3771059"/>
            <a:ext cx="288057" cy="2880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4" name="円/楕円 33"/>
          <p:cNvSpPr/>
          <p:nvPr userDrawn="1"/>
        </p:nvSpPr>
        <p:spPr>
          <a:xfrm>
            <a:off x="4245655" y="5237278"/>
            <a:ext cx="324692" cy="324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3600000">
            <a:off x="6109413" y="1613571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2" name="アーチ 21"/>
          <p:cNvSpPr/>
          <p:nvPr userDrawn="1"/>
        </p:nvSpPr>
        <p:spPr>
          <a:xfrm rot="6618510">
            <a:off x="6187138" y="1691303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6681005" y="1770594"/>
            <a:ext cx="4746654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138389" y="2241379"/>
            <a:ext cx="4289271" cy="1481167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アーチ 35"/>
          <p:cNvSpPr/>
          <p:nvPr userDrawn="1"/>
        </p:nvSpPr>
        <p:spPr>
          <a:xfrm rot="3600000">
            <a:off x="6109413" y="3890264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7" name="アーチ 36"/>
          <p:cNvSpPr/>
          <p:nvPr userDrawn="1"/>
        </p:nvSpPr>
        <p:spPr>
          <a:xfrm rot="6618510">
            <a:off x="6187138" y="3967996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681005" y="4047287"/>
            <a:ext cx="4746654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138389" y="4518071"/>
            <a:ext cx="4289271" cy="1481167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285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1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850"/>
                            </p:stCondLst>
                            <p:childTnLst>
                              <p:par>
                                <p:cTn id="1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9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5" grpId="0" animBg="1"/>
      <p:bldP spid="5" grpId="1" animBg="1"/>
      <p:bldP spid="30" grpId="0" animBg="1"/>
      <p:bldP spid="30" grpId="1" animBg="1"/>
      <p:bldP spid="31" grpId="0" animBg="1"/>
      <p:bldP spid="3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  <p:bldP spid="22" grpId="0" animBg="1"/>
      <p:bldP spid="22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6" grpId="1" animBg="1"/>
      <p:bldP spid="37" grpId="0" animBg="1"/>
      <p:bldP spid="37" grpId="1" animBg="1"/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円/楕円 65"/>
          <p:cNvSpPr/>
          <p:nvPr userDrawn="1"/>
        </p:nvSpPr>
        <p:spPr>
          <a:xfrm>
            <a:off x="6443807" y="1624809"/>
            <a:ext cx="1170920" cy="117081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696748" y="3947886"/>
            <a:ext cx="1170920" cy="117081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6347074" y="2417828"/>
            <a:ext cx="5844927" cy="250251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93976" y="4342259"/>
            <a:ext cx="4556106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06201" y="4847771"/>
            <a:ext cx="4058079" cy="1412725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099170" y="1797976"/>
            <a:ext cx="4556106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39890" y="4978398"/>
            <a:ext cx="5175776" cy="1088574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755009"/>
            <a:ext cx="5844927" cy="2502515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5" name="円/楕円 64"/>
          <p:cNvSpPr/>
          <p:nvPr userDrawn="1"/>
        </p:nvSpPr>
        <p:spPr>
          <a:xfrm>
            <a:off x="360470" y="4782456"/>
            <a:ext cx="672555" cy="67249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67" name="円/楕円 66"/>
          <p:cNvSpPr/>
          <p:nvPr userDrawn="1"/>
        </p:nvSpPr>
        <p:spPr>
          <a:xfrm>
            <a:off x="7444284" y="1245020"/>
            <a:ext cx="585460" cy="58540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0" y="4257525"/>
            <a:ext cx="5844927" cy="628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68" name="正方形/長方形 67"/>
          <p:cNvSpPr/>
          <p:nvPr userDrawn="1"/>
        </p:nvSpPr>
        <p:spPr>
          <a:xfrm>
            <a:off x="6347074" y="2354618"/>
            <a:ext cx="5844927" cy="628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45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650"/>
                            </p:stCondLst>
                            <p:childTnLst>
                              <p:par>
                                <p:cTn id="7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11" grpId="0" animBg="1"/>
      <p:bldP spid="11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8" grpId="0" animBg="1"/>
      <p:bldP spid="55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65" grpId="0" animBg="1"/>
      <p:bldP spid="65" grpId="1" animBg="1"/>
      <p:bldP spid="67" grpId="0" animBg="1"/>
      <p:bldP spid="67" grpId="1" animBg="1"/>
      <p:bldP spid="12" grpId="0" animBg="1"/>
      <p:bldP spid="68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円/楕円 9"/>
          <p:cNvSpPr/>
          <p:nvPr userDrawn="1"/>
        </p:nvSpPr>
        <p:spPr>
          <a:xfrm>
            <a:off x="921504" y="1828574"/>
            <a:ext cx="2102048" cy="21018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円/楕円 10"/>
          <p:cNvSpPr/>
          <p:nvPr userDrawn="1"/>
        </p:nvSpPr>
        <p:spPr>
          <a:xfrm>
            <a:off x="812238" y="1745809"/>
            <a:ext cx="2102048" cy="21018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02745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3693080" y="1828574"/>
            <a:ext cx="2102048" cy="210186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13"/>
          <p:cNvSpPr/>
          <p:nvPr userDrawn="1"/>
        </p:nvSpPr>
        <p:spPr>
          <a:xfrm>
            <a:off x="3583814" y="1745809"/>
            <a:ext cx="2102048" cy="21018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674320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464656" y="1828574"/>
            <a:ext cx="2102048" cy="21018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円/楕円 16"/>
          <p:cNvSpPr/>
          <p:nvPr userDrawn="1"/>
        </p:nvSpPr>
        <p:spPr>
          <a:xfrm>
            <a:off x="6355389" y="1745809"/>
            <a:ext cx="2102048" cy="21018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6445896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9236232" y="1828574"/>
            <a:ext cx="2102048" cy="21018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円/楕円 19"/>
          <p:cNvSpPr/>
          <p:nvPr userDrawn="1"/>
        </p:nvSpPr>
        <p:spPr>
          <a:xfrm>
            <a:off x="9126966" y="1745809"/>
            <a:ext cx="2102048" cy="21018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9217473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88587" y="3992092"/>
            <a:ext cx="2651984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0250" y="4812794"/>
            <a:ext cx="2477334" cy="109564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48703" y="4745238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347170" y="3990529"/>
            <a:ext cx="2675506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467146" y="4811231"/>
            <a:ext cx="2477334" cy="109564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3625600" y="4743676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127533" y="3992092"/>
            <a:ext cx="2675506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44042" y="4812794"/>
            <a:ext cx="2477334" cy="109564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6402496" y="4745238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07896" y="3992092"/>
            <a:ext cx="2675506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9020939" y="4812794"/>
            <a:ext cx="2477334" cy="109564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9179393" y="4745238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688684" y="4323538"/>
            <a:ext cx="2477334" cy="382623"/>
          </a:xfrm>
        </p:spPr>
        <p:txBody>
          <a:bodyPr anchor="t">
            <a:noAutofit/>
          </a:bodyPr>
          <a:lstStyle>
            <a:lvl1pPr algn="ctr">
              <a:defRPr sz="1200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3465581" y="4321975"/>
            <a:ext cx="2477334" cy="382623"/>
          </a:xfrm>
        </p:spPr>
        <p:txBody>
          <a:bodyPr anchor="t">
            <a:noAutofit/>
          </a:bodyPr>
          <a:lstStyle>
            <a:lvl1pPr algn="ctr">
              <a:defRPr sz="1200" i="1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242477" y="4323538"/>
            <a:ext cx="2477334" cy="382623"/>
          </a:xfrm>
        </p:spPr>
        <p:txBody>
          <a:bodyPr anchor="t">
            <a:noAutofit/>
          </a:bodyPr>
          <a:lstStyle>
            <a:lvl1pPr algn="ctr">
              <a:defRPr sz="1200" i="1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9019374" y="4323538"/>
            <a:ext cx="2477334" cy="382623"/>
          </a:xfrm>
        </p:spPr>
        <p:txBody>
          <a:bodyPr anchor="t">
            <a:noAutofit/>
          </a:bodyPr>
          <a:lstStyle>
            <a:lvl1pPr algn="ctr">
              <a:defRPr sz="1200" i="1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35106" y="6288526"/>
            <a:ext cx="720142" cy="365125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9834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50"/>
                            </p:stCondLst>
                            <p:childTnLst>
                              <p:par>
                                <p:cTn id="11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5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50"/>
                            </p:stCondLst>
                            <p:childTnLst>
                              <p:par>
                                <p:cTn id="1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1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100"/>
                            </p:stCondLst>
                            <p:childTnLst>
                              <p:par>
                                <p:cTn id="15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96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円/楕円 9"/>
          <p:cNvSpPr/>
          <p:nvPr userDrawn="1"/>
        </p:nvSpPr>
        <p:spPr>
          <a:xfrm>
            <a:off x="921504" y="1828574"/>
            <a:ext cx="2102048" cy="21018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円/楕円 10"/>
          <p:cNvSpPr/>
          <p:nvPr userDrawn="1"/>
        </p:nvSpPr>
        <p:spPr>
          <a:xfrm>
            <a:off x="812238" y="1745809"/>
            <a:ext cx="2102048" cy="21018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02745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3693080" y="1828574"/>
            <a:ext cx="2102048" cy="210186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13"/>
          <p:cNvSpPr/>
          <p:nvPr userDrawn="1"/>
        </p:nvSpPr>
        <p:spPr>
          <a:xfrm>
            <a:off x="3583814" y="1745809"/>
            <a:ext cx="2102048" cy="21018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3674320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3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6464656" y="1828574"/>
            <a:ext cx="2102048" cy="210186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円/楕円 16"/>
          <p:cNvSpPr/>
          <p:nvPr userDrawn="1"/>
        </p:nvSpPr>
        <p:spPr>
          <a:xfrm>
            <a:off x="6355389" y="1745809"/>
            <a:ext cx="2102048" cy="21018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6445896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9236232" y="1828574"/>
            <a:ext cx="2102048" cy="21018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円/楕円 19"/>
          <p:cNvSpPr/>
          <p:nvPr userDrawn="1"/>
        </p:nvSpPr>
        <p:spPr>
          <a:xfrm>
            <a:off x="9126966" y="1745809"/>
            <a:ext cx="2102048" cy="21018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9217473" y="1800438"/>
            <a:ext cx="2042226" cy="204204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4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88587" y="3992092"/>
            <a:ext cx="2651984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0250" y="4521246"/>
            <a:ext cx="2477334" cy="126553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48703" y="4453690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347170" y="3990529"/>
            <a:ext cx="2675506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467146" y="4519683"/>
            <a:ext cx="2477334" cy="126553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3625600" y="4452128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127533" y="3992092"/>
            <a:ext cx="2675506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44042" y="4521246"/>
            <a:ext cx="2477334" cy="126553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6402496" y="4453690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907896" y="3992092"/>
            <a:ext cx="2675506" cy="480053"/>
          </a:xfrm>
        </p:spPr>
        <p:txBody>
          <a:bodyPr anchor="t">
            <a:noAutofit/>
          </a:bodyPr>
          <a:lstStyle>
            <a:lvl1pPr algn="ctr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9020939" y="4521246"/>
            <a:ext cx="2477334" cy="1265537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9179393" y="4453690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35106" y="6288526"/>
            <a:ext cx="720142" cy="365125"/>
          </a:xfr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0028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50"/>
                            </p:stCondLst>
                            <p:childTnLst>
                              <p:par>
                                <p:cTn id="10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50"/>
                            </p:stCondLst>
                            <p:childTnLst>
                              <p:par>
                                <p:cTn id="1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6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600"/>
                            </p:stCondLst>
                            <p:childTnLst>
                              <p:par>
                                <p:cTn id="1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100"/>
                            </p:stCondLst>
                            <p:childTnLst>
                              <p:par>
                                <p:cTn id="1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円/楕円 8"/>
          <p:cNvSpPr/>
          <p:nvPr userDrawn="1"/>
        </p:nvSpPr>
        <p:spPr>
          <a:xfrm>
            <a:off x="3123376" y="3707015"/>
            <a:ext cx="688391" cy="68833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3804659" y="4343357"/>
            <a:ext cx="270677" cy="27065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905020" y="1877068"/>
            <a:ext cx="2775610" cy="27753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円/楕円 11"/>
          <p:cNvSpPr/>
          <p:nvPr userDrawn="1"/>
        </p:nvSpPr>
        <p:spPr>
          <a:xfrm>
            <a:off x="664615" y="1932630"/>
            <a:ext cx="912180" cy="9121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3" name="円/楕円 12"/>
          <p:cNvSpPr/>
          <p:nvPr userDrawn="1"/>
        </p:nvSpPr>
        <p:spPr>
          <a:xfrm>
            <a:off x="795754" y="1794303"/>
            <a:ext cx="2775610" cy="27753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886260" y="1877067"/>
            <a:ext cx="2696619" cy="269638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418597" y="1480280"/>
            <a:ext cx="377157" cy="3771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61262" y="4785754"/>
            <a:ext cx="377590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533242" y="5201608"/>
            <a:ext cx="3431947" cy="382623"/>
          </a:xfrm>
        </p:spPr>
        <p:txBody>
          <a:bodyPr anchor="t">
            <a:noAutofit/>
          </a:bodyPr>
          <a:lstStyle>
            <a:lvl1pPr algn="ctr">
              <a:defRPr sz="1333" i="1" baseline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124188" y="1671101"/>
            <a:ext cx="3752310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141845" y="2257337"/>
            <a:ext cx="3724726" cy="1449678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237864" y="219916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円/楕円 22"/>
          <p:cNvSpPr/>
          <p:nvPr userDrawn="1"/>
        </p:nvSpPr>
        <p:spPr>
          <a:xfrm>
            <a:off x="4237864" y="3842550"/>
            <a:ext cx="552844" cy="5527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4323138" y="3927817"/>
            <a:ext cx="382297" cy="38226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4237863" y="4554531"/>
            <a:ext cx="552844" cy="5527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32" hasCustomPrompt="1"/>
          </p:nvPr>
        </p:nvSpPr>
        <p:spPr>
          <a:xfrm>
            <a:off x="4323137" y="4639799"/>
            <a:ext cx="382297" cy="38226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4237864" y="5266513"/>
            <a:ext cx="552844" cy="5527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33" hasCustomPrompt="1"/>
          </p:nvPr>
        </p:nvSpPr>
        <p:spPr>
          <a:xfrm>
            <a:off x="4323138" y="5351781"/>
            <a:ext cx="382297" cy="38226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4790708" y="3878922"/>
            <a:ext cx="3086399" cy="480053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4790708" y="4590903"/>
            <a:ext cx="3086399" cy="480053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4790708" y="5302885"/>
            <a:ext cx="3086399" cy="480053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7" hasCustomPrompt="1"/>
          </p:nvPr>
        </p:nvSpPr>
        <p:spPr>
          <a:xfrm>
            <a:off x="7986229" y="1668842"/>
            <a:ext cx="3374611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8099905" y="2196900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38" hasCustomPrompt="1"/>
          </p:nvPr>
        </p:nvSpPr>
        <p:spPr>
          <a:xfrm>
            <a:off x="7979723" y="2404053"/>
            <a:ext cx="3431947" cy="382623"/>
          </a:xfrm>
        </p:spPr>
        <p:txBody>
          <a:bodyPr anchor="t">
            <a:noAutofit/>
          </a:bodyPr>
          <a:lstStyle>
            <a:lvl1pPr algn="l">
              <a:defRPr sz="1333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7" name="グループ化 96"/>
          <p:cNvGrpSpPr/>
          <p:nvPr userDrawn="1"/>
        </p:nvGrpSpPr>
        <p:grpSpPr>
          <a:xfrm>
            <a:off x="8066814" y="2804650"/>
            <a:ext cx="3425697" cy="287203"/>
            <a:chOff x="12418479" y="4395656"/>
            <a:chExt cx="5138100" cy="430805"/>
          </a:xfrm>
        </p:grpSpPr>
        <p:sp>
          <p:nvSpPr>
            <p:cNvPr id="37" name="円/楕円 36"/>
            <p:cNvSpPr/>
            <p:nvPr userDrawn="1"/>
          </p:nvSpPr>
          <p:spPr>
            <a:xfrm>
              <a:off x="12418479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12941512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13464545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3987578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1" name="円/楕円 40"/>
            <p:cNvSpPr/>
            <p:nvPr userDrawn="1"/>
          </p:nvSpPr>
          <p:spPr>
            <a:xfrm>
              <a:off x="14510611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2" name="円/楕円 41"/>
            <p:cNvSpPr/>
            <p:nvPr userDrawn="1"/>
          </p:nvSpPr>
          <p:spPr>
            <a:xfrm>
              <a:off x="15556677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3" name="円/楕円 42"/>
            <p:cNvSpPr/>
            <p:nvPr userDrawn="1"/>
          </p:nvSpPr>
          <p:spPr>
            <a:xfrm>
              <a:off x="16079710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1712577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5" name="円/楕円 44"/>
            <p:cNvSpPr/>
            <p:nvPr userDrawn="1"/>
          </p:nvSpPr>
          <p:spPr>
            <a:xfrm>
              <a:off x="15033644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16602743" y="4395656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61" name="テキスト プレースホルダー 6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7979723" y="3275051"/>
            <a:ext cx="3431947" cy="382623"/>
          </a:xfrm>
        </p:spPr>
        <p:txBody>
          <a:bodyPr anchor="t">
            <a:noAutofit/>
          </a:bodyPr>
          <a:lstStyle>
            <a:lvl1pPr algn="l">
              <a:defRPr sz="1333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8" name="グループ化 97"/>
          <p:cNvGrpSpPr/>
          <p:nvPr userDrawn="1"/>
        </p:nvGrpSpPr>
        <p:grpSpPr>
          <a:xfrm>
            <a:off x="8066814" y="3675649"/>
            <a:ext cx="3425697" cy="287203"/>
            <a:chOff x="12418479" y="5702154"/>
            <a:chExt cx="5138100" cy="430805"/>
          </a:xfrm>
        </p:grpSpPr>
        <p:sp>
          <p:nvSpPr>
            <p:cNvPr id="63" name="円/楕円 62"/>
            <p:cNvSpPr/>
            <p:nvPr userDrawn="1"/>
          </p:nvSpPr>
          <p:spPr>
            <a:xfrm>
              <a:off x="12418479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4" name="円/楕円 63"/>
            <p:cNvSpPr/>
            <p:nvPr userDrawn="1"/>
          </p:nvSpPr>
          <p:spPr>
            <a:xfrm>
              <a:off x="12941512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5" name="円/楕円 64"/>
            <p:cNvSpPr/>
            <p:nvPr userDrawn="1"/>
          </p:nvSpPr>
          <p:spPr>
            <a:xfrm>
              <a:off x="13464545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6" name="円/楕円 65"/>
            <p:cNvSpPr/>
            <p:nvPr userDrawn="1"/>
          </p:nvSpPr>
          <p:spPr>
            <a:xfrm>
              <a:off x="13987578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7" name="円/楕円 66"/>
            <p:cNvSpPr/>
            <p:nvPr userDrawn="1"/>
          </p:nvSpPr>
          <p:spPr>
            <a:xfrm>
              <a:off x="14510611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8" name="円/楕円 67"/>
            <p:cNvSpPr/>
            <p:nvPr userDrawn="1"/>
          </p:nvSpPr>
          <p:spPr>
            <a:xfrm>
              <a:off x="15556677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9" name="円/楕円 68"/>
            <p:cNvSpPr/>
            <p:nvPr userDrawn="1"/>
          </p:nvSpPr>
          <p:spPr>
            <a:xfrm>
              <a:off x="16079710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0" name="円/楕円 69"/>
            <p:cNvSpPr/>
            <p:nvPr userDrawn="1"/>
          </p:nvSpPr>
          <p:spPr>
            <a:xfrm>
              <a:off x="1712577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1" name="円/楕円 70"/>
            <p:cNvSpPr/>
            <p:nvPr userDrawn="1"/>
          </p:nvSpPr>
          <p:spPr>
            <a:xfrm>
              <a:off x="15033644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2" name="円/楕円 71"/>
            <p:cNvSpPr/>
            <p:nvPr userDrawn="1"/>
          </p:nvSpPr>
          <p:spPr>
            <a:xfrm>
              <a:off x="16602743" y="5702154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7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979723" y="4146050"/>
            <a:ext cx="3431947" cy="382623"/>
          </a:xfrm>
        </p:spPr>
        <p:txBody>
          <a:bodyPr anchor="t">
            <a:noAutofit/>
          </a:bodyPr>
          <a:lstStyle>
            <a:lvl1pPr algn="l">
              <a:defRPr sz="1333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9" name="グループ化 98"/>
          <p:cNvGrpSpPr/>
          <p:nvPr userDrawn="1"/>
        </p:nvGrpSpPr>
        <p:grpSpPr>
          <a:xfrm>
            <a:off x="8066814" y="4546647"/>
            <a:ext cx="3425697" cy="287203"/>
            <a:chOff x="12418479" y="7008652"/>
            <a:chExt cx="5138100" cy="430805"/>
          </a:xfrm>
        </p:grpSpPr>
        <p:sp>
          <p:nvSpPr>
            <p:cNvPr id="75" name="円/楕円 74"/>
            <p:cNvSpPr/>
            <p:nvPr userDrawn="1"/>
          </p:nvSpPr>
          <p:spPr>
            <a:xfrm>
              <a:off x="12418479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6" name="円/楕円 75"/>
            <p:cNvSpPr/>
            <p:nvPr userDrawn="1"/>
          </p:nvSpPr>
          <p:spPr>
            <a:xfrm>
              <a:off x="12941512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7" name="円/楕円 76"/>
            <p:cNvSpPr/>
            <p:nvPr userDrawn="1"/>
          </p:nvSpPr>
          <p:spPr>
            <a:xfrm>
              <a:off x="13464545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8" name="円/楕円 77"/>
            <p:cNvSpPr/>
            <p:nvPr userDrawn="1"/>
          </p:nvSpPr>
          <p:spPr>
            <a:xfrm>
              <a:off x="13987578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9" name="円/楕円 78"/>
            <p:cNvSpPr/>
            <p:nvPr userDrawn="1"/>
          </p:nvSpPr>
          <p:spPr>
            <a:xfrm>
              <a:off x="14510611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0" name="円/楕円 79"/>
            <p:cNvSpPr/>
            <p:nvPr userDrawn="1"/>
          </p:nvSpPr>
          <p:spPr>
            <a:xfrm>
              <a:off x="15556677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1" name="円/楕円 80"/>
            <p:cNvSpPr/>
            <p:nvPr userDrawn="1"/>
          </p:nvSpPr>
          <p:spPr>
            <a:xfrm>
              <a:off x="16079710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2" name="円/楕円 81"/>
            <p:cNvSpPr/>
            <p:nvPr userDrawn="1"/>
          </p:nvSpPr>
          <p:spPr>
            <a:xfrm>
              <a:off x="1712577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3" name="円/楕円 82"/>
            <p:cNvSpPr/>
            <p:nvPr userDrawn="1"/>
          </p:nvSpPr>
          <p:spPr>
            <a:xfrm>
              <a:off x="15033644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4" name="円/楕円 83"/>
            <p:cNvSpPr/>
            <p:nvPr userDrawn="1"/>
          </p:nvSpPr>
          <p:spPr>
            <a:xfrm>
              <a:off x="16602743" y="7008652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85" name="テキスト プレースホルダー 6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79723" y="5017049"/>
            <a:ext cx="3431947" cy="382623"/>
          </a:xfrm>
        </p:spPr>
        <p:txBody>
          <a:bodyPr anchor="t">
            <a:noAutofit/>
          </a:bodyPr>
          <a:lstStyle>
            <a:lvl1pPr algn="l">
              <a:defRPr sz="1333" i="1" baseline="0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0" name="グループ化 99"/>
          <p:cNvGrpSpPr/>
          <p:nvPr userDrawn="1"/>
        </p:nvGrpSpPr>
        <p:grpSpPr>
          <a:xfrm>
            <a:off x="8066814" y="5417646"/>
            <a:ext cx="3425697" cy="287203"/>
            <a:chOff x="12418479" y="8315150"/>
            <a:chExt cx="5138100" cy="430805"/>
          </a:xfrm>
        </p:grpSpPr>
        <p:sp>
          <p:nvSpPr>
            <p:cNvPr id="87" name="円/楕円 86"/>
            <p:cNvSpPr/>
            <p:nvPr userDrawn="1"/>
          </p:nvSpPr>
          <p:spPr>
            <a:xfrm>
              <a:off x="12418479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8" name="円/楕円 87"/>
            <p:cNvSpPr/>
            <p:nvPr userDrawn="1"/>
          </p:nvSpPr>
          <p:spPr>
            <a:xfrm>
              <a:off x="12941512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9" name="円/楕円 88"/>
            <p:cNvSpPr/>
            <p:nvPr userDrawn="1"/>
          </p:nvSpPr>
          <p:spPr>
            <a:xfrm>
              <a:off x="13464545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0" name="円/楕円 89"/>
            <p:cNvSpPr/>
            <p:nvPr userDrawn="1"/>
          </p:nvSpPr>
          <p:spPr>
            <a:xfrm>
              <a:off x="13987578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1" name="円/楕円 90"/>
            <p:cNvSpPr/>
            <p:nvPr userDrawn="1"/>
          </p:nvSpPr>
          <p:spPr>
            <a:xfrm>
              <a:off x="14510611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2" name="円/楕円 91"/>
            <p:cNvSpPr/>
            <p:nvPr userDrawn="1"/>
          </p:nvSpPr>
          <p:spPr>
            <a:xfrm>
              <a:off x="15556677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3" name="円/楕円 92"/>
            <p:cNvSpPr/>
            <p:nvPr userDrawn="1"/>
          </p:nvSpPr>
          <p:spPr>
            <a:xfrm>
              <a:off x="16079710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4" name="円/楕円 93"/>
            <p:cNvSpPr/>
            <p:nvPr userDrawn="1"/>
          </p:nvSpPr>
          <p:spPr>
            <a:xfrm>
              <a:off x="1712577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5" name="円/楕円 94"/>
            <p:cNvSpPr/>
            <p:nvPr userDrawn="1"/>
          </p:nvSpPr>
          <p:spPr>
            <a:xfrm>
              <a:off x="15033644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6" name="円/楕円 95"/>
            <p:cNvSpPr/>
            <p:nvPr userDrawn="1"/>
          </p:nvSpPr>
          <p:spPr>
            <a:xfrm>
              <a:off x="16602743" y="8315150"/>
              <a:ext cx="430805" cy="43080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96317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1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600"/>
                            </p:stCondLst>
                            <p:childTnLst>
                              <p:par>
                                <p:cTn id="10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00"/>
                            </p:stCondLst>
                            <p:childTnLst>
                              <p:par>
                                <p:cTn id="1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0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3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800"/>
                            </p:stCondLst>
                            <p:childTnLst>
                              <p:par>
                                <p:cTn id="1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4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8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7D83-985D-4C0D-8236-1A2541DF8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7D221-67C2-41D6-80A6-619795B35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638F2-D7C0-44DC-A872-37DDEEDD8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C8810-2E19-4130-999A-BDE8449C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602B-3F75-45CB-84F6-5CA08DDA5F95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1B81D-9F33-4622-B601-AF86B213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B1A3D-EB94-443C-B343-DC9AE923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D464-0A10-409F-B67B-E3BA56F0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703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3689249"/>
            <a:ext cx="12192000" cy="9071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4339" y="3689249"/>
            <a:ext cx="1914789" cy="907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293515" y="3689247"/>
            <a:ext cx="1898486" cy="90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7527983" y="3689247"/>
            <a:ext cx="2774219" cy="907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4698984" y="3689247"/>
            <a:ext cx="2774219" cy="907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924765" y="3689248"/>
            <a:ext cx="2774219" cy="907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円/楕円 15"/>
          <p:cNvSpPr/>
          <p:nvPr userDrawn="1"/>
        </p:nvSpPr>
        <p:spPr>
          <a:xfrm>
            <a:off x="1715910" y="3531405"/>
            <a:ext cx="406435" cy="406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円/楕円 16"/>
          <p:cNvSpPr/>
          <p:nvPr userDrawn="1"/>
        </p:nvSpPr>
        <p:spPr>
          <a:xfrm>
            <a:off x="4495766" y="3531405"/>
            <a:ext cx="406435" cy="40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円/楕円 17"/>
          <p:cNvSpPr/>
          <p:nvPr userDrawn="1"/>
        </p:nvSpPr>
        <p:spPr>
          <a:xfrm>
            <a:off x="7286275" y="3531405"/>
            <a:ext cx="406435" cy="40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円/楕円 18"/>
          <p:cNvSpPr/>
          <p:nvPr userDrawn="1"/>
        </p:nvSpPr>
        <p:spPr>
          <a:xfrm>
            <a:off x="10073260" y="3531405"/>
            <a:ext cx="406435" cy="406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104213" y="3023163"/>
            <a:ext cx="1629829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02904" y="2568384"/>
            <a:ext cx="303244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402904" y="1619312"/>
            <a:ext cx="3032446" cy="823041"/>
          </a:xfrm>
        </p:spPr>
        <p:txBody>
          <a:bodyPr anchor="b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8914" y="2525922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884069" y="3974632"/>
            <a:ext cx="1629829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182761" y="4419738"/>
            <a:ext cx="303244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3618770" y="4919142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182761" y="5054232"/>
            <a:ext cx="3032446" cy="82304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674578" y="3008648"/>
            <a:ext cx="1629829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973270" y="2553869"/>
            <a:ext cx="303244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973270" y="1604798"/>
            <a:ext cx="3032446" cy="823041"/>
          </a:xfrm>
        </p:spPr>
        <p:txBody>
          <a:bodyPr anchor="b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6409279" y="2511408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477993" y="3974632"/>
            <a:ext cx="1629829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776684" y="4419738"/>
            <a:ext cx="303244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212694" y="4919142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776684" y="5054232"/>
            <a:ext cx="3032446" cy="82304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004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アーチ 4"/>
          <p:cNvSpPr/>
          <p:nvPr userDrawn="1"/>
        </p:nvSpPr>
        <p:spPr>
          <a:xfrm rot="4617169">
            <a:off x="392594" y="3606090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3948192"/>
            <a:ext cx="418276" cy="304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6" name="正方形/長方形 35"/>
          <p:cNvSpPr/>
          <p:nvPr userDrawn="1"/>
        </p:nvSpPr>
        <p:spPr>
          <a:xfrm rot="5400000">
            <a:off x="125748" y="2982608"/>
            <a:ext cx="1271293" cy="30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7" name="円/楕円 36"/>
          <p:cNvSpPr/>
          <p:nvPr userDrawn="1"/>
        </p:nvSpPr>
        <p:spPr>
          <a:xfrm>
            <a:off x="676719" y="2277536"/>
            <a:ext cx="169348" cy="1693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円/楕円 37"/>
          <p:cNvSpPr/>
          <p:nvPr userDrawn="1"/>
        </p:nvSpPr>
        <p:spPr>
          <a:xfrm flipV="1">
            <a:off x="605769" y="3823734"/>
            <a:ext cx="279422" cy="2793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9" name="正方形/長方形 38"/>
          <p:cNvSpPr/>
          <p:nvPr userDrawn="1"/>
        </p:nvSpPr>
        <p:spPr>
          <a:xfrm flipV="1">
            <a:off x="885191" y="3948192"/>
            <a:ext cx="1697367" cy="304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0" name="アーチ 4"/>
          <p:cNvSpPr/>
          <p:nvPr userDrawn="1"/>
        </p:nvSpPr>
        <p:spPr>
          <a:xfrm rot="16982831" flipV="1">
            <a:off x="2558131" y="3597475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 userDrawn="1"/>
        </p:nvSpPr>
        <p:spPr>
          <a:xfrm rot="16200000" flipV="1">
            <a:off x="2291285" y="4910233"/>
            <a:ext cx="1271293" cy="30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円/楕円 41"/>
          <p:cNvSpPr/>
          <p:nvPr userDrawn="1"/>
        </p:nvSpPr>
        <p:spPr>
          <a:xfrm flipV="1">
            <a:off x="2842257" y="5476454"/>
            <a:ext cx="169348" cy="1693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8" name="円/楕円 47"/>
          <p:cNvSpPr/>
          <p:nvPr userDrawn="1"/>
        </p:nvSpPr>
        <p:spPr>
          <a:xfrm>
            <a:off x="2774518" y="3823072"/>
            <a:ext cx="279422" cy="2793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9" name="正方形/長方形 48"/>
          <p:cNvSpPr/>
          <p:nvPr userDrawn="1"/>
        </p:nvSpPr>
        <p:spPr>
          <a:xfrm>
            <a:off x="3053940" y="3947533"/>
            <a:ext cx="1697367" cy="304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0" name="アーチ 4"/>
          <p:cNvSpPr/>
          <p:nvPr userDrawn="1"/>
        </p:nvSpPr>
        <p:spPr>
          <a:xfrm rot="4617169">
            <a:off x="4726880" y="3608972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 userDrawn="1"/>
        </p:nvSpPr>
        <p:spPr>
          <a:xfrm rot="5400000">
            <a:off x="4460034" y="2985489"/>
            <a:ext cx="1271293" cy="304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2" name="円/楕円 51"/>
          <p:cNvSpPr/>
          <p:nvPr userDrawn="1"/>
        </p:nvSpPr>
        <p:spPr>
          <a:xfrm>
            <a:off x="5011006" y="2280417"/>
            <a:ext cx="169348" cy="1693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4" name="円/楕円 53"/>
          <p:cNvSpPr/>
          <p:nvPr userDrawn="1"/>
        </p:nvSpPr>
        <p:spPr>
          <a:xfrm flipV="1">
            <a:off x="4947484" y="3823734"/>
            <a:ext cx="279422" cy="2793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5" name="正方形/長方形 54"/>
          <p:cNvSpPr/>
          <p:nvPr userDrawn="1"/>
        </p:nvSpPr>
        <p:spPr>
          <a:xfrm flipV="1">
            <a:off x="5226906" y="3948192"/>
            <a:ext cx="1697367" cy="304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6" name="アーチ 4"/>
          <p:cNvSpPr/>
          <p:nvPr userDrawn="1"/>
        </p:nvSpPr>
        <p:spPr>
          <a:xfrm rot="16982831" flipV="1">
            <a:off x="6899846" y="3597475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 userDrawn="1"/>
        </p:nvSpPr>
        <p:spPr>
          <a:xfrm rot="16200000" flipV="1">
            <a:off x="6633000" y="4910233"/>
            <a:ext cx="1271293" cy="304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8" name="円/楕円 57"/>
          <p:cNvSpPr/>
          <p:nvPr userDrawn="1"/>
        </p:nvSpPr>
        <p:spPr>
          <a:xfrm flipV="1">
            <a:off x="7183971" y="5476454"/>
            <a:ext cx="169348" cy="1693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0" name="円/楕円 59"/>
          <p:cNvSpPr/>
          <p:nvPr userDrawn="1"/>
        </p:nvSpPr>
        <p:spPr>
          <a:xfrm>
            <a:off x="7116233" y="3823072"/>
            <a:ext cx="279422" cy="2793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7395655" y="3947533"/>
            <a:ext cx="1697367" cy="304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2" name="アーチ 4"/>
          <p:cNvSpPr/>
          <p:nvPr userDrawn="1"/>
        </p:nvSpPr>
        <p:spPr>
          <a:xfrm rot="4617169">
            <a:off x="9068595" y="3608972"/>
            <a:ext cx="707119" cy="719757"/>
          </a:xfrm>
          <a:custGeom>
            <a:avLst/>
            <a:gdLst/>
            <a:ahLst/>
            <a:cxnLst/>
            <a:rect l="l" t="t" r="r" b="b"/>
            <a:pathLst>
              <a:path w="1060678" h="1079542">
                <a:moveTo>
                  <a:pt x="0" y="403821"/>
                </a:moveTo>
                <a:cubicBezTo>
                  <a:pt x="49928" y="204954"/>
                  <a:pt x="212205" y="48210"/>
                  <a:pt x="421631" y="9189"/>
                </a:cubicBezTo>
                <a:cubicBezTo>
                  <a:pt x="677346" y="-38457"/>
                  <a:pt x="930695" y="102950"/>
                  <a:pt x="1024375" y="345611"/>
                </a:cubicBezTo>
                <a:cubicBezTo>
                  <a:pt x="1118055" y="588272"/>
                  <a:pt x="1025447" y="863236"/>
                  <a:pt x="804051" y="999780"/>
                </a:cubicBezTo>
                <a:cubicBezTo>
                  <a:pt x="679200" y="1076781"/>
                  <a:pt x="533398" y="1097424"/>
                  <a:pt x="399074" y="1064336"/>
                </a:cubicBezTo>
                <a:lnTo>
                  <a:pt x="409963" y="1017346"/>
                </a:lnTo>
                <a:cubicBezTo>
                  <a:pt x="532246" y="1047467"/>
                  <a:pt x="664978" y="1028674"/>
                  <a:pt x="778638" y="958576"/>
                </a:cubicBezTo>
                <a:cubicBezTo>
                  <a:pt x="980188" y="834272"/>
                  <a:pt x="1064494" y="583956"/>
                  <a:pt x="979212" y="363047"/>
                </a:cubicBezTo>
                <a:cubicBezTo>
                  <a:pt x="893930" y="142138"/>
                  <a:pt x="663291" y="13407"/>
                  <a:pt x="430498" y="56782"/>
                </a:cubicBezTo>
                <a:cubicBezTo>
                  <a:pt x="240313" y="92218"/>
                  <a:pt x="92840" y="234299"/>
                  <a:pt x="47020" y="4147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 userDrawn="1"/>
        </p:nvSpPr>
        <p:spPr>
          <a:xfrm rot="5400000">
            <a:off x="8801748" y="2985489"/>
            <a:ext cx="1271293" cy="304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4" name="円/楕円 63"/>
          <p:cNvSpPr/>
          <p:nvPr userDrawn="1"/>
        </p:nvSpPr>
        <p:spPr>
          <a:xfrm>
            <a:off x="9352720" y="2280417"/>
            <a:ext cx="169348" cy="16933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6" name="円/楕円 65"/>
          <p:cNvSpPr/>
          <p:nvPr userDrawn="1"/>
        </p:nvSpPr>
        <p:spPr>
          <a:xfrm flipV="1">
            <a:off x="9286174" y="3823734"/>
            <a:ext cx="279422" cy="27939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7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85191" y="2180232"/>
            <a:ext cx="2452425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89678" y="2683994"/>
            <a:ext cx="2452425" cy="823041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正方形/長方形 72"/>
          <p:cNvSpPr/>
          <p:nvPr userDrawn="1"/>
        </p:nvSpPr>
        <p:spPr>
          <a:xfrm>
            <a:off x="985155" y="2619056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94448" y="1792545"/>
            <a:ext cx="1164374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1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209971" y="2180232"/>
            <a:ext cx="2452425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214458" y="2683994"/>
            <a:ext cx="2452425" cy="823041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5309935" y="2619056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8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519228" y="1792545"/>
            <a:ext cx="1164374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2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550722" y="2180232"/>
            <a:ext cx="2452425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0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555209" y="2683994"/>
            <a:ext cx="2452425" cy="823041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9650686" y="2619056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859978" y="1792545"/>
            <a:ext cx="1164374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5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053940" y="4421711"/>
            <a:ext cx="2452425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3058427" y="4925474"/>
            <a:ext cx="2452425" cy="823041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 userDrawn="1"/>
        </p:nvSpPr>
        <p:spPr>
          <a:xfrm>
            <a:off x="3153904" y="4860535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2346262" y="5641924"/>
            <a:ext cx="1164374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3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8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7398137" y="4421711"/>
            <a:ext cx="2452425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7402624" y="4925474"/>
            <a:ext cx="2452425" cy="823041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9" name="正方形/長方形 88"/>
          <p:cNvSpPr/>
          <p:nvPr userDrawn="1"/>
        </p:nvSpPr>
        <p:spPr>
          <a:xfrm>
            <a:off x="7498100" y="4860535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0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6690458" y="5641924"/>
            <a:ext cx="1164374" cy="480053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4">
                    <a:lumMod val="50000"/>
                  </a:schemeClr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9999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 flipV="1">
            <a:off x="9565595" y="3948191"/>
            <a:ext cx="2626405" cy="304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74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9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9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4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9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50"/>
                            </p:stCondLst>
                            <p:childTnLst>
                              <p:par>
                                <p:cTn id="7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3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800"/>
                            </p:stCondLst>
                            <p:childTnLst>
                              <p:par>
                                <p:cTn id="9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950"/>
                            </p:stCondLst>
                            <p:childTnLst>
                              <p:par>
                                <p:cTn id="11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7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7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47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7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350"/>
                            </p:stCondLst>
                            <p:childTnLst>
                              <p:par>
                                <p:cTn id="15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75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71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1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7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91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96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1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750"/>
                            </p:stCondLst>
                            <p:childTnLst>
                              <p:par>
                                <p:cTn id="196" presetID="2" presetClass="entr" presetSubtype="2" decel="9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75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2" decel="9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7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/>
      <p:bldP spid="7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2" decel="98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animBg="1"/>
      <p:bldP spid="90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" y="2517304"/>
            <a:ext cx="12191999" cy="129857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二等辺三角形 7"/>
          <p:cNvSpPr/>
          <p:nvPr userDrawn="1"/>
        </p:nvSpPr>
        <p:spPr>
          <a:xfrm>
            <a:off x="5362892" y="2205301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二等辺三角形 33"/>
          <p:cNvSpPr/>
          <p:nvPr userDrawn="1"/>
        </p:nvSpPr>
        <p:spPr>
          <a:xfrm rot="10800000">
            <a:off x="2336060" y="3815257"/>
            <a:ext cx="634470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二等辺三角形 7"/>
          <p:cNvSpPr/>
          <p:nvPr userDrawn="1"/>
        </p:nvSpPr>
        <p:spPr>
          <a:xfrm>
            <a:off x="7236329" y="2205301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二等辺三角形 33"/>
          <p:cNvSpPr/>
          <p:nvPr userDrawn="1"/>
        </p:nvSpPr>
        <p:spPr>
          <a:xfrm rot="10800000">
            <a:off x="4209497" y="3815257"/>
            <a:ext cx="634470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二等辺三角形 7"/>
          <p:cNvSpPr/>
          <p:nvPr userDrawn="1"/>
        </p:nvSpPr>
        <p:spPr>
          <a:xfrm>
            <a:off x="9109767" y="2205301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二等辺三角形 33"/>
          <p:cNvSpPr/>
          <p:nvPr userDrawn="1"/>
        </p:nvSpPr>
        <p:spPr>
          <a:xfrm rot="10800000">
            <a:off x="6082934" y="3815257"/>
            <a:ext cx="634470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二等辺三角形 7"/>
          <p:cNvSpPr/>
          <p:nvPr userDrawn="1"/>
        </p:nvSpPr>
        <p:spPr>
          <a:xfrm>
            <a:off x="10983204" y="2205301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2" name="二等辺三角形 33"/>
          <p:cNvSpPr/>
          <p:nvPr userDrawn="1"/>
        </p:nvSpPr>
        <p:spPr>
          <a:xfrm rot="10800000">
            <a:off x="7956372" y="3815257"/>
            <a:ext cx="634470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二等辺三角形 7"/>
          <p:cNvSpPr/>
          <p:nvPr userDrawn="1"/>
        </p:nvSpPr>
        <p:spPr>
          <a:xfrm>
            <a:off x="3489455" y="2205301"/>
            <a:ext cx="630117" cy="311381"/>
          </a:xfrm>
          <a:custGeom>
            <a:avLst/>
            <a:gdLst/>
            <a:ahLst/>
            <a:cxnLst/>
            <a:rect l="l" t="t" r="r" b="b"/>
            <a:pathLst>
              <a:path w="945094" h="467072">
                <a:moveTo>
                  <a:pt x="467072" y="0"/>
                </a:moveTo>
                <a:lnTo>
                  <a:pt x="945094" y="467072"/>
                </a:lnTo>
                <a:lnTo>
                  <a:pt x="0" y="4670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二等辺三角形 33"/>
          <p:cNvSpPr/>
          <p:nvPr userDrawn="1"/>
        </p:nvSpPr>
        <p:spPr>
          <a:xfrm rot="10800000">
            <a:off x="462623" y="3815257"/>
            <a:ext cx="634470" cy="312000"/>
          </a:xfrm>
          <a:custGeom>
            <a:avLst/>
            <a:gdLst/>
            <a:ahLst/>
            <a:cxnLst/>
            <a:rect l="l" t="t" r="r" b="b"/>
            <a:pathLst>
              <a:path w="951623" h="468000">
                <a:moveTo>
                  <a:pt x="951623" y="468000"/>
                </a:moveTo>
                <a:lnTo>
                  <a:pt x="0" y="468000"/>
                </a:lnTo>
                <a:lnTo>
                  <a:pt x="269575" y="198426"/>
                </a:lnTo>
                <a:lnTo>
                  <a:pt x="472652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18936" y="4780193"/>
            <a:ext cx="10801146" cy="1170662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14955" y="4684183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正方形/長方形 6"/>
          <p:cNvSpPr/>
          <p:nvPr userDrawn="1"/>
        </p:nvSpPr>
        <p:spPr>
          <a:xfrm rot="18900000">
            <a:off x="2412195" y="2775910"/>
            <a:ext cx="3499354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6"/>
          <p:cNvSpPr/>
          <p:nvPr userDrawn="1"/>
        </p:nvSpPr>
        <p:spPr>
          <a:xfrm rot="18900000">
            <a:off x="4285632" y="2775910"/>
            <a:ext cx="3499354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正方形/長方形 6"/>
          <p:cNvSpPr/>
          <p:nvPr userDrawn="1"/>
        </p:nvSpPr>
        <p:spPr>
          <a:xfrm rot="18900000">
            <a:off x="6159069" y="2775910"/>
            <a:ext cx="3499354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正方形/長方形 6"/>
          <p:cNvSpPr/>
          <p:nvPr userDrawn="1"/>
        </p:nvSpPr>
        <p:spPr>
          <a:xfrm rot="18900000">
            <a:off x="8032507" y="2775910"/>
            <a:ext cx="3499354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正方形/長方形 6"/>
          <p:cNvSpPr/>
          <p:nvPr userDrawn="1"/>
        </p:nvSpPr>
        <p:spPr>
          <a:xfrm rot="18900000">
            <a:off x="538758" y="2775910"/>
            <a:ext cx="3499354" cy="780119"/>
          </a:xfrm>
          <a:custGeom>
            <a:avLst/>
            <a:gdLst/>
            <a:ahLst/>
            <a:cxnLst/>
            <a:rect l="l" t="t" r="r" b="b"/>
            <a:pathLst>
              <a:path w="5248576" h="1170179">
                <a:moveTo>
                  <a:pt x="4078397" y="0"/>
                </a:moveTo>
                <a:lnTo>
                  <a:pt x="5248576" y="1170179"/>
                </a:lnTo>
                <a:lnTo>
                  <a:pt x="1170178" y="1170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 rot="18900000">
            <a:off x="1116373" y="2852220"/>
            <a:ext cx="2382179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dirty="0"/>
              <a:t>Word</a:t>
            </a:r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 rot="18900000">
            <a:off x="2993718" y="2852220"/>
            <a:ext cx="2382179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 rot="18900000">
            <a:off x="4871063" y="2852220"/>
            <a:ext cx="2382179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 rot="18900000">
            <a:off x="6748407" y="2852220"/>
            <a:ext cx="2382179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 rot="18900000">
            <a:off x="8625751" y="2852220"/>
            <a:ext cx="2382179" cy="58041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>
                <a:solidFill>
                  <a:schemeClr val="bg1"/>
                </a:solidFill>
                <a:effectLst/>
                <a:latin typeface="Route 159 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75958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000"/>
                            </p:stCondLst>
                            <p:childTnLst>
                              <p:par>
                                <p:cTn id="9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31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11" grpId="0" animBg="1"/>
      <p:bldP spid="14" grpId="0" animBg="1"/>
      <p:bldP spid="17" grpId="0" animBg="1"/>
      <p:bldP spid="20" grpId="0" animBg="1"/>
      <p:bldP spid="23" grpId="0" animBg="1"/>
      <p:bldP spid="26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73136" y="1579249"/>
            <a:ext cx="2304390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2554047" y="1579249"/>
            <a:ext cx="2304390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4934970" y="1579249"/>
            <a:ext cx="2304390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7315868" y="1579249"/>
            <a:ext cx="2304390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9696778" y="1579249"/>
            <a:ext cx="2304390" cy="32868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 hasCustomPrompt="1"/>
          </p:nvPr>
        </p:nvSpPr>
        <p:spPr>
          <a:xfrm>
            <a:off x="173582" y="4363360"/>
            <a:ext cx="2304192" cy="502708"/>
          </a:xfrm>
          <a:solidFill>
            <a:schemeClr val="accent1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>
          <a:xfrm>
            <a:off x="2554381" y="4363360"/>
            <a:ext cx="2304192" cy="502708"/>
          </a:xfrm>
          <a:solidFill>
            <a:schemeClr val="accent3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13"/>
          <p:cNvSpPr>
            <a:spLocks noGrp="1"/>
          </p:cNvSpPr>
          <p:nvPr>
            <p:ph type="body" sz="quarter" idx="21" hasCustomPrompt="1"/>
          </p:nvPr>
        </p:nvSpPr>
        <p:spPr>
          <a:xfrm>
            <a:off x="9696778" y="4363360"/>
            <a:ext cx="2304192" cy="502708"/>
          </a:xfrm>
          <a:solidFill>
            <a:schemeClr val="accent5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7" name="テキスト プレースホルダー 13"/>
          <p:cNvSpPr>
            <a:spLocks noGrp="1"/>
          </p:cNvSpPr>
          <p:nvPr>
            <p:ph type="body" sz="quarter" idx="22" hasCustomPrompt="1"/>
          </p:nvPr>
        </p:nvSpPr>
        <p:spPr>
          <a:xfrm>
            <a:off x="7315980" y="4363360"/>
            <a:ext cx="2304192" cy="502708"/>
          </a:xfrm>
          <a:solidFill>
            <a:schemeClr val="accent4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テキスト プレースホルダー 13"/>
          <p:cNvSpPr>
            <a:spLocks noGrp="1"/>
          </p:cNvSpPr>
          <p:nvPr>
            <p:ph type="body" sz="quarter" idx="23" hasCustomPrompt="1"/>
          </p:nvPr>
        </p:nvSpPr>
        <p:spPr>
          <a:xfrm>
            <a:off x="4935068" y="4363360"/>
            <a:ext cx="2304192" cy="502708"/>
          </a:xfrm>
          <a:solidFill>
            <a:schemeClr val="accent2">
              <a:alpha val="8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18936" y="5109186"/>
            <a:ext cx="10801146" cy="1020369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814955" y="5013176"/>
            <a:ext cx="2160427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74638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1844824"/>
            <a:ext cx="4753324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平行四辺形 11"/>
          <p:cNvSpPr/>
          <p:nvPr userDrawn="1"/>
        </p:nvSpPr>
        <p:spPr>
          <a:xfrm>
            <a:off x="1200104" y="2564904"/>
            <a:ext cx="3553220" cy="368041"/>
          </a:xfrm>
          <a:prstGeom prst="parallelogram">
            <a:avLst>
              <a:gd name="adj" fmla="val 13705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82310" y="1964837"/>
            <a:ext cx="4352422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平行四辺形 21"/>
          <p:cNvSpPr/>
          <p:nvPr userDrawn="1"/>
        </p:nvSpPr>
        <p:spPr>
          <a:xfrm>
            <a:off x="2400208" y="3653025"/>
            <a:ext cx="3553220" cy="368041"/>
          </a:xfrm>
          <a:prstGeom prst="parallelogram">
            <a:avLst>
              <a:gd name="adj" fmla="val 13705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平行四辺形 22"/>
          <p:cNvSpPr/>
          <p:nvPr userDrawn="1"/>
        </p:nvSpPr>
        <p:spPr>
          <a:xfrm>
            <a:off x="3599122" y="4741146"/>
            <a:ext cx="3553220" cy="368041"/>
          </a:xfrm>
          <a:prstGeom prst="parallelogram">
            <a:avLst>
              <a:gd name="adj" fmla="val 1370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200104" y="2932945"/>
            <a:ext cx="4753324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2400209" y="4021065"/>
            <a:ext cx="4753324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3599122" y="5109187"/>
            <a:ext cx="4753324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81474" y="3052958"/>
            <a:ext cx="4352422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2681711" y="4141079"/>
            <a:ext cx="4352422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3883022" y="5229200"/>
            <a:ext cx="4352422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4799743" y="1778951"/>
            <a:ext cx="3696731" cy="856096"/>
          </a:xfrm>
        </p:spPr>
        <p:txBody>
          <a:bodyPr anchor="ctr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400456" y="5047088"/>
            <a:ext cx="3696731" cy="856096"/>
          </a:xfrm>
        </p:spPr>
        <p:txBody>
          <a:bodyPr anchor="ctr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999981" y="2866576"/>
            <a:ext cx="3696731" cy="856096"/>
          </a:xfrm>
        </p:spPr>
        <p:txBody>
          <a:bodyPr anchor="ctr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231293" y="3955193"/>
            <a:ext cx="3696731" cy="856096"/>
          </a:xfrm>
        </p:spPr>
        <p:txBody>
          <a:bodyPr anchor="ctr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252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2" grpId="0" animBg="1"/>
      <p:bldP spid="1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animBg="1"/>
      <p:bldP spid="9" grpId="0" animBg="1"/>
      <p:bldP spid="10" grpId="0" animBg="1"/>
      <p:bldP spid="19" grpId="0" animBg="1"/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 userDrawn="1"/>
        </p:nvSpPr>
        <p:spPr>
          <a:xfrm>
            <a:off x="-19817" y="5651836"/>
            <a:ext cx="4451740" cy="4802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直角三角形 22"/>
          <p:cNvSpPr/>
          <p:nvPr userDrawn="1"/>
        </p:nvSpPr>
        <p:spPr>
          <a:xfrm rot="10800000">
            <a:off x="3951593" y="4430292"/>
            <a:ext cx="480331" cy="1701834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3951593" y="4430291"/>
            <a:ext cx="3067023" cy="480289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4600136" y="720434"/>
                </a:moveTo>
                <a:lnTo>
                  <a:pt x="3879703" y="720434"/>
                </a:lnTo>
                <a:lnTo>
                  <a:pt x="3879702" y="720434"/>
                </a:lnTo>
                <a:lnTo>
                  <a:pt x="707423" y="720434"/>
                </a:lnTo>
                <a:lnTo>
                  <a:pt x="0" y="13011"/>
                </a:lnTo>
                <a:lnTo>
                  <a:pt x="0" y="0"/>
                </a:lnTo>
                <a:lnTo>
                  <a:pt x="3879702" y="0"/>
                </a:lnTo>
                <a:lnTo>
                  <a:pt x="3879703" y="0"/>
                </a:lnTo>
                <a:lnTo>
                  <a:pt x="3879703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6538285" y="3208747"/>
            <a:ext cx="480331" cy="1701834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6538284" y="3208746"/>
            <a:ext cx="3067023" cy="480289"/>
          </a:xfrm>
          <a:custGeom>
            <a:avLst/>
            <a:gdLst/>
            <a:ahLst/>
            <a:cxnLst/>
            <a:rect l="l" t="t" r="r" b="b"/>
            <a:pathLst>
              <a:path w="4600136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3898149" y="0"/>
                </a:lnTo>
                <a:lnTo>
                  <a:pt x="4600136" y="701987"/>
                </a:lnTo>
                <a:lnTo>
                  <a:pt x="4600136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直角三角形 13"/>
          <p:cNvSpPr/>
          <p:nvPr userDrawn="1"/>
        </p:nvSpPr>
        <p:spPr>
          <a:xfrm rot="10800000">
            <a:off x="9124977" y="1987203"/>
            <a:ext cx="480331" cy="1701834"/>
          </a:xfrm>
          <a:custGeom>
            <a:avLst/>
            <a:gdLst/>
            <a:ahLst/>
            <a:cxnLst/>
            <a:rect l="l" t="t" r="r" b="b"/>
            <a:pathLst>
              <a:path w="720434" h="2552751">
                <a:moveTo>
                  <a:pt x="720433" y="2552751"/>
                </a:moveTo>
                <a:lnTo>
                  <a:pt x="0" y="2552751"/>
                </a:lnTo>
                <a:lnTo>
                  <a:pt x="0" y="720434"/>
                </a:lnTo>
                <a:lnTo>
                  <a:pt x="0" y="0"/>
                </a:lnTo>
                <a:lnTo>
                  <a:pt x="720434" y="720434"/>
                </a:lnTo>
                <a:lnTo>
                  <a:pt x="720433" y="72043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9124977" y="1987202"/>
            <a:ext cx="3067023" cy="480289"/>
          </a:xfrm>
          <a:custGeom>
            <a:avLst/>
            <a:gdLst/>
            <a:ahLst/>
            <a:cxnLst/>
            <a:rect l="l" t="t" r="r" b="b"/>
            <a:pathLst>
              <a:path w="4600135" h="720434">
                <a:moveTo>
                  <a:pt x="0" y="0"/>
                </a:moveTo>
                <a:lnTo>
                  <a:pt x="720433" y="0"/>
                </a:lnTo>
                <a:lnTo>
                  <a:pt x="720434" y="0"/>
                </a:lnTo>
                <a:lnTo>
                  <a:pt x="4600135" y="0"/>
                </a:lnTo>
                <a:lnTo>
                  <a:pt x="4600135" y="720434"/>
                </a:lnTo>
                <a:lnTo>
                  <a:pt x="720434" y="720434"/>
                </a:lnTo>
                <a:lnTo>
                  <a:pt x="720433" y="720434"/>
                </a:lnTo>
                <a:lnTo>
                  <a:pt x="720433" y="7204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テキスト ボックス 19"/>
          <p:cNvSpPr txBox="1"/>
          <p:nvPr userDrawn="1"/>
        </p:nvSpPr>
        <p:spPr>
          <a:xfrm>
            <a:off x="4591374" y="4910580"/>
            <a:ext cx="12907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8000" dirty="0">
              <a:solidFill>
                <a:schemeClr val="accent1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7178489" y="3689036"/>
            <a:ext cx="12907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dirty="0">
                <a:solidFill>
                  <a:schemeClr val="accent3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8000" dirty="0">
              <a:solidFill>
                <a:schemeClr val="accent3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9765607" y="2467492"/>
            <a:ext cx="12907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dirty="0">
                <a:solidFill>
                  <a:schemeClr val="accent2">
                    <a:lumMod val="60000"/>
                    <a:lumOff val="4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8000" dirty="0">
              <a:solidFill>
                <a:schemeClr val="accent2">
                  <a:lumMod val="60000"/>
                  <a:lumOff val="40000"/>
                </a:schemeClr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直角三角形 26"/>
          <p:cNvSpPr/>
          <p:nvPr userDrawn="1"/>
        </p:nvSpPr>
        <p:spPr>
          <a:xfrm>
            <a:off x="6081211" y="4430291"/>
            <a:ext cx="936701" cy="480289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直角三角形 26"/>
          <p:cNvSpPr/>
          <p:nvPr userDrawn="1"/>
        </p:nvSpPr>
        <p:spPr>
          <a:xfrm>
            <a:off x="3483242" y="5651836"/>
            <a:ext cx="936701" cy="480289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直角三角形 26"/>
          <p:cNvSpPr/>
          <p:nvPr userDrawn="1"/>
        </p:nvSpPr>
        <p:spPr>
          <a:xfrm>
            <a:off x="8668482" y="3205702"/>
            <a:ext cx="936701" cy="480289"/>
          </a:xfrm>
          <a:custGeom>
            <a:avLst/>
            <a:gdLst/>
            <a:ahLst/>
            <a:cxnLst/>
            <a:rect l="l" t="t" r="r" b="b"/>
            <a:pathLst>
              <a:path w="1404929" h="720434">
                <a:moveTo>
                  <a:pt x="684495" y="0"/>
                </a:moveTo>
                <a:lnTo>
                  <a:pt x="684496" y="1"/>
                </a:lnTo>
                <a:lnTo>
                  <a:pt x="685961" y="1"/>
                </a:lnTo>
                <a:lnTo>
                  <a:pt x="685961" y="1466"/>
                </a:lnTo>
                <a:lnTo>
                  <a:pt x="1404929" y="720434"/>
                </a:lnTo>
                <a:lnTo>
                  <a:pt x="1403863" y="720434"/>
                </a:lnTo>
                <a:lnTo>
                  <a:pt x="0" y="1"/>
                </a:lnTo>
                <a:lnTo>
                  <a:pt x="684495" y="1"/>
                </a:lnTo>
                <a:close/>
              </a:path>
            </a:pathLst>
          </a:custGeom>
          <a:solidFill>
            <a:schemeClr val="tx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15860" y="4329480"/>
            <a:ext cx="3234444" cy="480053"/>
          </a:xfrm>
        </p:spPr>
        <p:txBody>
          <a:bodyPr anchor="b">
            <a:noAutofit/>
          </a:bodyPr>
          <a:lstStyle>
            <a:lvl1pPr algn="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6481" y="4833243"/>
            <a:ext cx="3248311" cy="815548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1501015" y="4768304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121736" y="3112336"/>
            <a:ext cx="3234444" cy="480053"/>
          </a:xfrm>
        </p:spPr>
        <p:txBody>
          <a:bodyPr anchor="b">
            <a:noAutofit/>
          </a:bodyPr>
          <a:lstStyle>
            <a:lvl1pPr algn="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3112356" y="3616098"/>
            <a:ext cx="3248311" cy="815548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4106891" y="355116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710415" y="1886392"/>
            <a:ext cx="3234444" cy="480053"/>
          </a:xfrm>
        </p:spPr>
        <p:txBody>
          <a:bodyPr anchor="b">
            <a:noAutofit/>
          </a:bodyPr>
          <a:lstStyle>
            <a:lvl1pPr algn="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701035" y="2390154"/>
            <a:ext cx="3248311" cy="815548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6695569" y="2325216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64827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7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200"/>
                            </p:stCondLst>
                            <p:childTnLst>
                              <p:par>
                                <p:cTn id="8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8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6" grpId="0" animBg="1"/>
      <p:bldP spid="10" grpId="0" animBg="1"/>
      <p:bldP spid="13" grpId="0" animBg="1"/>
      <p:bldP spid="14" grpId="0" animBg="1"/>
      <p:bldP spid="17" grpId="0" animBg="1"/>
      <p:bldP spid="20" grpId="0"/>
      <p:bldP spid="21" grpId="0"/>
      <p:bldP spid="22" grpId="0"/>
      <p:bldP spid="27" grpId="0" animBg="1"/>
      <p:bldP spid="30" grpId="0" animBg="1"/>
      <p:bldP spid="31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 userDrawn="1"/>
        </p:nvGrpSpPr>
        <p:grpSpPr>
          <a:xfrm>
            <a:off x="4024165" y="2092719"/>
            <a:ext cx="4002631" cy="605404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9" name="円/楕円 11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20" name="円/楕円 11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110" name="グループ化 109"/>
          <p:cNvGrpSpPr/>
          <p:nvPr userDrawn="1"/>
        </p:nvGrpSpPr>
        <p:grpSpPr>
          <a:xfrm>
            <a:off x="2258787" y="3387727"/>
            <a:ext cx="4002631" cy="605404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2" name="円/楕円 11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3" name="円/楕円 112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640568" y="3465088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385590" y="3552220"/>
            <a:ext cx="3306636" cy="1130516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8" name="グループ化 107"/>
          <p:cNvGrpSpPr/>
          <p:nvPr userDrawn="1"/>
        </p:nvGrpSpPr>
        <p:grpSpPr>
          <a:xfrm>
            <a:off x="509245" y="4682737"/>
            <a:ext cx="4002631" cy="605404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2" name="円/楕円 10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7" name="円/楕円 10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60188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70" name="グループ化 69"/>
          <p:cNvGrpSpPr/>
          <p:nvPr userDrawn="1"/>
        </p:nvGrpSpPr>
        <p:grpSpPr>
          <a:xfrm rot="3180000">
            <a:off x="-1493180" y="8014598"/>
            <a:ext cx="997539" cy="1690186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</p:grpSp>
      <p:cxnSp>
        <p:nvCxnSpPr>
          <p:cNvPr id="97" name="直線コネクタ 96"/>
          <p:cNvCxnSpPr/>
          <p:nvPr userDrawn="1"/>
        </p:nvCxnSpPr>
        <p:spPr>
          <a:xfrm flipH="1">
            <a:off x="2116300" y="1643371"/>
            <a:ext cx="6582505" cy="48746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 userDrawn="1"/>
        </p:nvSpPr>
        <p:spPr>
          <a:xfrm>
            <a:off x="4072367" y="4848671"/>
            <a:ext cx="273562" cy="273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1" name="円/楕円 100"/>
          <p:cNvSpPr/>
          <p:nvPr userDrawn="1"/>
        </p:nvSpPr>
        <p:spPr>
          <a:xfrm>
            <a:off x="7588032" y="2258651"/>
            <a:ext cx="273562" cy="273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91027" y="4760098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4636048" y="4847230"/>
            <a:ext cx="3306636" cy="1130516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円/楕円 99"/>
          <p:cNvSpPr/>
          <p:nvPr userDrawn="1"/>
        </p:nvSpPr>
        <p:spPr>
          <a:xfrm>
            <a:off x="5830199" y="3553661"/>
            <a:ext cx="273562" cy="273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405947" y="2170079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50968" y="2257211"/>
            <a:ext cx="3306636" cy="1130516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56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40049E-6 L 0.86667 -1.146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33" y="-573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8" grpId="0" animBg="1"/>
      <p:bldP spid="101" grpId="0" animBg="1"/>
      <p:bldP spid="10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円/楕円 10"/>
          <p:cNvSpPr/>
          <p:nvPr userDrawn="1"/>
        </p:nvSpPr>
        <p:spPr>
          <a:xfrm>
            <a:off x="5520635" y="2273935"/>
            <a:ext cx="432085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5520635" y="3181195"/>
            <a:ext cx="432085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20635" y="4088455"/>
            <a:ext cx="432085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5520635" y="4995715"/>
            <a:ext cx="432085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  <a:endParaRPr kumimoji="1" lang="ja-JP" altLang="en-US" sz="1200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001105" y="2133836"/>
            <a:ext cx="5669394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001105" y="3042255"/>
            <a:ext cx="5669394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001105" y="3950674"/>
            <a:ext cx="5669394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01105" y="4859092"/>
            <a:ext cx="5669394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22560" y="2199155"/>
            <a:ext cx="4596590" cy="3316275"/>
          </a:xfrm>
        </p:spPr>
        <p:txBody>
          <a:bodyPr anchor="ctr">
            <a:noAutofit/>
          </a:bodyPr>
          <a:lstStyle>
            <a:lvl1pPr algn="ctr">
              <a:defRPr sz="2667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247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円/楕円 10"/>
          <p:cNvSpPr/>
          <p:nvPr userDrawn="1"/>
        </p:nvSpPr>
        <p:spPr>
          <a:xfrm>
            <a:off x="5520635" y="1768178"/>
            <a:ext cx="432085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5520635" y="2675438"/>
            <a:ext cx="432085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5520635" y="3582698"/>
            <a:ext cx="432085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5520635" y="4489958"/>
            <a:ext cx="432085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  <a:endParaRPr kumimoji="1" lang="ja-JP" altLang="en-US" sz="1200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520635" y="5397218"/>
            <a:ext cx="432085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001105" y="1628080"/>
            <a:ext cx="5727456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001105" y="2536498"/>
            <a:ext cx="5727456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001105" y="3444917"/>
            <a:ext cx="5727456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01105" y="4353336"/>
            <a:ext cx="5727456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001105" y="5261754"/>
            <a:ext cx="5727456" cy="718922"/>
          </a:xfrm>
        </p:spPr>
        <p:txBody>
          <a:bodyPr anchor="ctr">
            <a:norm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22560" y="2150775"/>
            <a:ext cx="4596590" cy="3316275"/>
          </a:xfrm>
        </p:spPr>
        <p:txBody>
          <a:bodyPr anchor="ctr">
            <a:noAutofit/>
          </a:bodyPr>
          <a:lstStyle>
            <a:lvl1pPr algn="ctr">
              <a:defRPr sz="2667" i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021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350"/>
                            </p:stCondLst>
                            <p:childTnLst>
                              <p:par>
                                <p:cTn id="4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1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 userDrawn="1"/>
        </p:nvSpPr>
        <p:spPr>
          <a:xfrm>
            <a:off x="831177" y="5275016"/>
            <a:ext cx="10530542" cy="726909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7" name="角丸四角形 36"/>
          <p:cNvSpPr/>
          <p:nvPr userDrawn="1"/>
        </p:nvSpPr>
        <p:spPr>
          <a:xfrm>
            <a:off x="831177" y="4364761"/>
            <a:ext cx="10530542" cy="726909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6" name="角丸四角形 35"/>
          <p:cNvSpPr/>
          <p:nvPr userDrawn="1"/>
        </p:nvSpPr>
        <p:spPr>
          <a:xfrm>
            <a:off x="831177" y="1633997"/>
            <a:ext cx="10530542" cy="72690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5" name="角丸四角形 34"/>
          <p:cNvSpPr/>
          <p:nvPr userDrawn="1"/>
        </p:nvSpPr>
        <p:spPr>
          <a:xfrm>
            <a:off x="831177" y="2544252"/>
            <a:ext cx="10530542" cy="726909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3" name="角丸四角形 32"/>
          <p:cNvSpPr/>
          <p:nvPr userDrawn="1"/>
        </p:nvSpPr>
        <p:spPr>
          <a:xfrm>
            <a:off x="831177" y="3454506"/>
            <a:ext cx="10530542" cy="726909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10705880" y="1721621"/>
            <a:ext cx="552048" cy="55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0705880" y="2631537"/>
            <a:ext cx="552048" cy="55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5" name="円/楕円 44"/>
          <p:cNvSpPr/>
          <p:nvPr userDrawn="1"/>
        </p:nvSpPr>
        <p:spPr>
          <a:xfrm>
            <a:off x="10705880" y="3541791"/>
            <a:ext cx="552048" cy="55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46" name="円/楕円 45"/>
          <p:cNvSpPr/>
          <p:nvPr userDrawn="1"/>
        </p:nvSpPr>
        <p:spPr>
          <a:xfrm>
            <a:off x="10705880" y="4452385"/>
            <a:ext cx="552048" cy="552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4"/>
              </a:solidFill>
            </a:endParaRPr>
          </a:p>
        </p:txBody>
      </p:sp>
      <p:sp>
        <p:nvSpPr>
          <p:cNvPr id="47" name="円/楕円 46"/>
          <p:cNvSpPr/>
          <p:nvPr userDrawn="1"/>
        </p:nvSpPr>
        <p:spPr>
          <a:xfrm>
            <a:off x="10705880" y="5362641"/>
            <a:ext cx="552048" cy="55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615536" y="1637991"/>
            <a:ext cx="5997966" cy="718922"/>
          </a:xfrm>
        </p:spPr>
        <p:txBody>
          <a:bodyPr anchor="ctr">
            <a:norm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615536" y="2548246"/>
            <a:ext cx="5997966" cy="718922"/>
          </a:xfrm>
        </p:spPr>
        <p:txBody>
          <a:bodyPr anchor="ctr">
            <a:norm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615536" y="3458500"/>
            <a:ext cx="5997966" cy="718922"/>
          </a:xfrm>
        </p:spPr>
        <p:txBody>
          <a:bodyPr anchor="ctr">
            <a:norm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4615536" y="4368755"/>
            <a:ext cx="5997966" cy="718922"/>
          </a:xfrm>
        </p:spPr>
        <p:txBody>
          <a:bodyPr anchor="ctr">
            <a:norm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4615536" y="5279010"/>
            <a:ext cx="5997966" cy="718922"/>
          </a:xfrm>
        </p:spPr>
        <p:txBody>
          <a:bodyPr anchor="ctr">
            <a:norm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角丸四角形 18"/>
          <p:cNvSpPr/>
          <p:nvPr userDrawn="1"/>
        </p:nvSpPr>
        <p:spPr>
          <a:xfrm>
            <a:off x="923547" y="1721283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0" name="角丸四角形 19"/>
          <p:cNvSpPr/>
          <p:nvPr userDrawn="1"/>
        </p:nvSpPr>
        <p:spPr>
          <a:xfrm>
            <a:off x="923547" y="2631537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1" name="角丸四角形 20"/>
          <p:cNvSpPr/>
          <p:nvPr userDrawn="1"/>
        </p:nvSpPr>
        <p:spPr>
          <a:xfrm>
            <a:off x="923547" y="5362302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3" name="角丸四角形 22"/>
          <p:cNvSpPr/>
          <p:nvPr userDrawn="1"/>
        </p:nvSpPr>
        <p:spPr>
          <a:xfrm>
            <a:off x="923547" y="3541792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25" name="角丸四角形 24"/>
          <p:cNvSpPr/>
          <p:nvPr userDrawn="1"/>
        </p:nvSpPr>
        <p:spPr>
          <a:xfrm>
            <a:off x="923547" y="4452047"/>
            <a:ext cx="3408340" cy="55233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>
              <a:solidFill>
                <a:schemeClr val="bg1"/>
              </a:solidFill>
              <a:latin typeface="Route 159 Light" pitchFamily="50" charset="0"/>
            </a:endParaRPr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1120532" y="1815608"/>
            <a:ext cx="3014368" cy="363689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20532" y="5456627"/>
            <a:ext cx="3014368" cy="363689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120532" y="2725862"/>
            <a:ext cx="3014368" cy="363689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120532" y="3636116"/>
            <a:ext cx="3014368" cy="363689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120532" y="4546371"/>
            <a:ext cx="3014368" cy="363689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399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250"/>
                            </p:stCondLst>
                            <p:childTnLst>
                              <p:par>
                                <p:cTn id="6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75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25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7" grpId="0" animBg="1"/>
      <p:bldP spid="36" grpId="0" animBg="1"/>
      <p:bldP spid="35" grpId="0" animBg="1"/>
      <p:bldP spid="33" grpId="0" animBg="1"/>
      <p:bldP spid="5" grpId="0" animBg="1"/>
      <p:bldP spid="5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21" grpId="0" animBg="1"/>
      <p:bldP spid="23" grpId="0" animBg="1"/>
      <p:bldP spid="25" grpId="0" animBg="1"/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6CD4-3912-4A98-B375-49E9D814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1795F-CA39-4D71-A857-F33220038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4B412-2460-412A-B042-E25CEC842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A466-C929-4351-8BE8-29019EDA3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9796E-E4FB-4273-9C87-A320CC5F3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BB5BA-A1E8-47F7-8387-FE4EBF2C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602B-3F75-45CB-84F6-5CA08DDA5F95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A6EE5-87DB-4469-B4EA-73C6CF143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7A8A9-8E54-4819-BCB2-D4D2FB84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D464-0A10-409F-B67B-E3BA56F0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175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2909455"/>
            <a:ext cx="12193058" cy="1736436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円/楕円 15"/>
          <p:cNvSpPr/>
          <p:nvPr userDrawn="1"/>
        </p:nvSpPr>
        <p:spPr>
          <a:xfrm>
            <a:off x="1662013" y="4424382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円/楕円 16"/>
          <p:cNvSpPr/>
          <p:nvPr userDrawn="1"/>
        </p:nvSpPr>
        <p:spPr>
          <a:xfrm>
            <a:off x="3306141" y="3373548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円/楕円 17"/>
          <p:cNvSpPr/>
          <p:nvPr userDrawn="1"/>
        </p:nvSpPr>
        <p:spPr>
          <a:xfrm>
            <a:off x="4950268" y="4074104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円/楕円 18"/>
          <p:cNvSpPr/>
          <p:nvPr userDrawn="1"/>
        </p:nvSpPr>
        <p:spPr>
          <a:xfrm>
            <a:off x="6594395" y="3023270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円/楕円 19"/>
          <p:cNvSpPr/>
          <p:nvPr userDrawn="1"/>
        </p:nvSpPr>
        <p:spPr>
          <a:xfrm>
            <a:off x="8238523" y="3723826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円/楕円 20"/>
          <p:cNvSpPr/>
          <p:nvPr userDrawn="1"/>
        </p:nvSpPr>
        <p:spPr>
          <a:xfrm>
            <a:off x="9882650" y="2672992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6516829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円/楕円 4"/>
          <p:cNvSpPr/>
          <p:nvPr userDrawn="1"/>
        </p:nvSpPr>
        <p:spPr>
          <a:xfrm>
            <a:off x="1746704" y="4509065"/>
            <a:ext cx="304826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円/楕円 10"/>
          <p:cNvSpPr/>
          <p:nvPr userDrawn="1"/>
        </p:nvSpPr>
        <p:spPr>
          <a:xfrm>
            <a:off x="3390832" y="3458231"/>
            <a:ext cx="304826" cy="30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円/楕円 11"/>
          <p:cNvSpPr/>
          <p:nvPr userDrawn="1"/>
        </p:nvSpPr>
        <p:spPr>
          <a:xfrm>
            <a:off x="5034959" y="4158787"/>
            <a:ext cx="304826" cy="30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円/楕円 12"/>
          <p:cNvSpPr/>
          <p:nvPr userDrawn="1"/>
        </p:nvSpPr>
        <p:spPr>
          <a:xfrm>
            <a:off x="6679086" y="3107953"/>
            <a:ext cx="304826" cy="30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13"/>
          <p:cNvSpPr/>
          <p:nvPr userDrawn="1"/>
        </p:nvSpPr>
        <p:spPr>
          <a:xfrm>
            <a:off x="8323214" y="3808509"/>
            <a:ext cx="304826" cy="3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円/楕円 14"/>
          <p:cNvSpPr/>
          <p:nvPr userDrawn="1"/>
        </p:nvSpPr>
        <p:spPr>
          <a:xfrm>
            <a:off x="9967341" y="2757675"/>
            <a:ext cx="304826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52705" y="4999454"/>
            <a:ext cx="2692824" cy="480053"/>
          </a:xfrm>
        </p:spPr>
        <p:txBody>
          <a:bodyPr anchor="b">
            <a:noAutofit/>
          </a:bodyPr>
          <a:lstStyle>
            <a:lvl1pPr algn="ct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46934" y="5503217"/>
            <a:ext cx="2704369" cy="815548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818904" y="5438278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179734" y="2777971"/>
            <a:ext cx="2692824" cy="480053"/>
          </a:xfrm>
        </p:spPr>
        <p:txBody>
          <a:bodyPr anchor="b">
            <a:noAutofit/>
          </a:bodyPr>
          <a:lstStyle>
            <a:lvl1pPr algn="ct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173962" y="1905181"/>
            <a:ext cx="2704369" cy="815548"/>
          </a:xfrm>
        </p:spPr>
        <p:txBody>
          <a:bodyPr anchor="b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2445932" y="2757676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854249" y="4658522"/>
            <a:ext cx="2692824" cy="480053"/>
          </a:xfrm>
        </p:spPr>
        <p:txBody>
          <a:bodyPr anchor="b">
            <a:noAutofit/>
          </a:bodyPr>
          <a:lstStyle>
            <a:lvl1pPr algn="ct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848477" y="5162285"/>
            <a:ext cx="2704369" cy="815548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4120447" y="5097346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475849" y="2473411"/>
            <a:ext cx="2692824" cy="480053"/>
          </a:xfrm>
        </p:spPr>
        <p:txBody>
          <a:bodyPr anchor="b">
            <a:noAutofit/>
          </a:bodyPr>
          <a:lstStyle>
            <a:lvl1pPr algn="ctr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470078" y="1600621"/>
            <a:ext cx="2704369" cy="815548"/>
          </a:xfrm>
        </p:spPr>
        <p:txBody>
          <a:bodyPr anchor="b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 userDrawn="1"/>
        </p:nvSpPr>
        <p:spPr>
          <a:xfrm>
            <a:off x="5742048" y="2453116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133266" y="4299008"/>
            <a:ext cx="2692824" cy="480053"/>
          </a:xfrm>
        </p:spPr>
        <p:txBody>
          <a:bodyPr anchor="b">
            <a:noAutofit/>
          </a:bodyPr>
          <a:lstStyle>
            <a:lvl1pPr algn="ctr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7127494" y="4802770"/>
            <a:ext cx="2704369" cy="815548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7399464" y="4737832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764104" y="2112953"/>
            <a:ext cx="2692824" cy="480053"/>
          </a:xfrm>
        </p:spPr>
        <p:txBody>
          <a:bodyPr anchor="b">
            <a:noAutofit/>
          </a:bodyPr>
          <a:lstStyle>
            <a:lvl1pPr algn="ctr">
              <a:defRPr sz="1867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58332" y="1240163"/>
            <a:ext cx="2704369" cy="815548"/>
          </a:xfrm>
        </p:spPr>
        <p:txBody>
          <a:bodyPr anchor="b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9030303" y="2092658"/>
            <a:ext cx="2160427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88051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50"/>
                            </p:stCondLst>
                            <p:childTnLst>
                              <p:par>
                                <p:cTn id="8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直角三角形 9"/>
          <p:cNvSpPr/>
          <p:nvPr userDrawn="1"/>
        </p:nvSpPr>
        <p:spPr>
          <a:xfrm>
            <a:off x="5941698" y="2849639"/>
            <a:ext cx="1166081" cy="116598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5941696" y="2849639"/>
            <a:ext cx="1166081" cy="116598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直角三角形 11"/>
          <p:cNvSpPr/>
          <p:nvPr userDrawn="1"/>
        </p:nvSpPr>
        <p:spPr>
          <a:xfrm>
            <a:off x="5941698" y="1683659"/>
            <a:ext cx="1166081" cy="116598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5400000">
            <a:off x="5941748" y="4015569"/>
            <a:ext cx="1165980" cy="1166081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直角三角形 13"/>
          <p:cNvSpPr/>
          <p:nvPr userDrawn="1"/>
        </p:nvSpPr>
        <p:spPr>
          <a:xfrm rot="16200000">
            <a:off x="5941749" y="4015568"/>
            <a:ext cx="1165980" cy="116608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直角三角形 14"/>
          <p:cNvSpPr/>
          <p:nvPr userDrawn="1"/>
        </p:nvSpPr>
        <p:spPr>
          <a:xfrm rot="5400000">
            <a:off x="7107830" y="4015569"/>
            <a:ext cx="1165980" cy="1166081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直角三角形 15"/>
          <p:cNvSpPr/>
          <p:nvPr userDrawn="1"/>
        </p:nvSpPr>
        <p:spPr>
          <a:xfrm rot="10800000">
            <a:off x="4775615" y="4015620"/>
            <a:ext cx="1166081" cy="116598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直角三角形 16"/>
          <p:cNvSpPr/>
          <p:nvPr userDrawn="1"/>
        </p:nvSpPr>
        <p:spPr>
          <a:xfrm>
            <a:off x="4775616" y="4015621"/>
            <a:ext cx="1166081" cy="11659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直角三角形 17"/>
          <p:cNvSpPr/>
          <p:nvPr userDrawn="1"/>
        </p:nvSpPr>
        <p:spPr>
          <a:xfrm rot="10800000">
            <a:off x="4775615" y="5181601"/>
            <a:ext cx="1166081" cy="116598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4775664" y="2849590"/>
            <a:ext cx="1165980" cy="1166081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直角三角形 19"/>
          <p:cNvSpPr/>
          <p:nvPr userDrawn="1"/>
        </p:nvSpPr>
        <p:spPr>
          <a:xfrm rot="5400000">
            <a:off x="4775663" y="2849591"/>
            <a:ext cx="1165980" cy="1166081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直角三角形 20"/>
          <p:cNvSpPr/>
          <p:nvPr userDrawn="1"/>
        </p:nvSpPr>
        <p:spPr>
          <a:xfrm rot="16200000">
            <a:off x="3609582" y="2849590"/>
            <a:ext cx="1165980" cy="1166081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2" name="山形 21"/>
          <p:cNvSpPr/>
          <p:nvPr userDrawn="1"/>
        </p:nvSpPr>
        <p:spPr>
          <a:xfrm rot="5400000">
            <a:off x="6168437" y="3550362"/>
            <a:ext cx="240027" cy="26964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3" name="山形 22"/>
          <p:cNvSpPr/>
          <p:nvPr userDrawn="1"/>
        </p:nvSpPr>
        <p:spPr>
          <a:xfrm rot="10800000">
            <a:off x="6168427" y="4247059"/>
            <a:ext cx="240047" cy="26961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4" name="山形 23"/>
          <p:cNvSpPr/>
          <p:nvPr userDrawn="1"/>
        </p:nvSpPr>
        <p:spPr>
          <a:xfrm rot="16200000">
            <a:off x="5427390" y="4247048"/>
            <a:ext cx="240027" cy="26964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5" name="山形 24"/>
          <p:cNvSpPr/>
          <p:nvPr userDrawn="1"/>
        </p:nvSpPr>
        <p:spPr>
          <a:xfrm>
            <a:off x="5412583" y="3565169"/>
            <a:ext cx="240047" cy="269619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6" name="図プレースホルダー 1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6599178" y="2943639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1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6599178" y="4675680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図プレースホルダー 12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4857311" y="4675680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図プレースホルダー 12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857311" y="2943639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7141647" y="2873826"/>
            <a:ext cx="388588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141648" y="3265715"/>
            <a:ext cx="4374976" cy="633787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5989123" y="5225143"/>
            <a:ext cx="388588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5989124" y="5617033"/>
            <a:ext cx="4374976" cy="633787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55853" y="4108913"/>
            <a:ext cx="3885886" cy="480053"/>
          </a:xfrm>
        </p:spPr>
        <p:txBody>
          <a:bodyPr anchor="t">
            <a:noAutofit/>
          </a:bodyPr>
          <a:lstStyle>
            <a:lvl1pPr algn="r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512883" y="4500803"/>
            <a:ext cx="4222891" cy="633787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2007421" y="1733189"/>
            <a:ext cx="3885886" cy="480053"/>
          </a:xfrm>
        </p:spPr>
        <p:txBody>
          <a:bodyPr anchor="t">
            <a:noAutofit/>
          </a:bodyPr>
          <a:lstStyle>
            <a:lvl1pPr algn="r">
              <a:defRPr sz="2133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664451" y="2125079"/>
            <a:ext cx="4222891" cy="633787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115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1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6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1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6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1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9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8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650"/>
                            </p:stCondLst>
                            <p:childTnLst>
                              <p:par>
                                <p:cTn id="12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 userDrawn="1"/>
        </p:nvGrpSpPr>
        <p:grpSpPr>
          <a:xfrm>
            <a:off x="483957" y="1988581"/>
            <a:ext cx="11708043" cy="1650504"/>
            <a:chOff x="725872" y="2982872"/>
            <a:chExt cx="17560541" cy="2475756"/>
          </a:xfrm>
        </p:grpSpPr>
        <p:sp>
          <p:nvSpPr>
            <p:cNvPr id="25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26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27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グループ化 5"/>
          <p:cNvGrpSpPr/>
          <p:nvPr userDrawn="1"/>
        </p:nvGrpSpPr>
        <p:grpSpPr>
          <a:xfrm>
            <a:off x="325279" y="2909557"/>
            <a:ext cx="11866721" cy="888193"/>
            <a:chOff x="487876" y="4364335"/>
            <a:chExt cx="17798537" cy="1332290"/>
          </a:xfrm>
        </p:grpSpPr>
        <p:sp>
          <p:nvSpPr>
            <p:cNvPr id="24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29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483957" y="3989855"/>
            <a:ext cx="11708043" cy="1650504"/>
            <a:chOff x="725872" y="5984782"/>
            <a:chExt cx="17560541" cy="2475756"/>
          </a:xfrm>
        </p:grpSpPr>
        <p:sp>
          <p:nvSpPr>
            <p:cNvPr id="31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32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33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grpSp>
        <p:nvGrpSpPr>
          <p:cNvPr id="36" name="グループ化 35"/>
          <p:cNvGrpSpPr/>
          <p:nvPr userDrawn="1"/>
        </p:nvGrpSpPr>
        <p:grpSpPr>
          <a:xfrm>
            <a:off x="325279" y="3831191"/>
            <a:ext cx="11866721" cy="888193"/>
            <a:chOff x="487876" y="5746786"/>
            <a:chExt cx="17798537" cy="1332289"/>
          </a:xfrm>
        </p:grpSpPr>
        <p:sp>
          <p:nvSpPr>
            <p:cNvPr id="3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34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35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7199748" y="2220269"/>
            <a:ext cx="419744" cy="419708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7199748" y="3138210"/>
            <a:ext cx="419744" cy="419708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7199748" y="4047801"/>
            <a:ext cx="419744" cy="419708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7199748" y="4957392"/>
            <a:ext cx="419744" cy="419708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715354" y="2032666"/>
            <a:ext cx="3982326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715354" y="2962109"/>
            <a:ext cx="3982326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715354" y="3879073"/>
            <a:ext cx="3982326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715354" y="4796373"/>
            <a:ext cx="3982326" cy="78813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94931" y="2014562"/>
            <a:ext cx="4560902" cy="147542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933" spc="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94931" y="4211308"/>
            <a:ext cx="4560902" cy="170323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4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3" grpId="0"/>
      <p:bldP spid="14" grpId="0"/>
      <p:bldP spid="15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5950263" y="2692400"/>
            <a:ext cx="91932" cy="4165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149804" y="2190480"/>
            <a:ext cx="91932" cy="46675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6349344" y="3326113"/>
            <a:ext cx="91934" cy="353188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5750722" y="4895273"/>
            <a:ext cx="91933" cy="19627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5551182" y="3790920"/>
            <a:ext cx="90826" cy="30670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6548886" y="4461746"/>
            <a:ext cx="91932" cy="23962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正方形/長方形 15"/>
          <p:cNvSpPr/>
          <p:nvPr userDrawn="1"/>
        </p:nvSpPr>
        <p:spPr>
          <a:xfrm rot="16200000">
            <a:off x="3894768" y="870805"/>
            <a:ext cx="91201" cy="5001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円/楕円 16"/>
          <p:cNvSpPr/>
          <p:nvPr userDrawn="1"/>
        </p:nvSpPr>
        <p:spPr>
          <a:xfrm>
            <a:off x="747465" y="2983785"/>
            <a:ext cx="775922" cy="7758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円/楕円 17"/>
          <p:cNvSpPr/>
          <p:nvPr userDrawn="1"/>
        </p:nvSpPr>
        <p:spPr>
          <a:xfrm>
            <a:off x="2463512" y="1848153"/>
            <a:ext cx="775922" cy="7758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円/楕円 18"/>
          <p:cNvSpPr/>
          <p:nvPr userDrawn="1"/>
        </p:nvSpPr>
        <p:spPr>
          <a:xfrm>
            <a:off x="1771260" y="4119419"/>
            <a:ext cx="775922" cy="77585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円/楕円 19"/>
          <p:cNvSpPr/>
          <p:nvPr userDrawn="1"/>
        </p:nvSpPr>
        <p:spPr>
          <a:xfrm>
            <a:off x="10565276" y="3448592"/>
            <a:ext cx="775922" cy="7758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円/楕円 20"/>
          <p:cNvSpPr/>
          <p:nvPr userDrawn="1"/>
        </p:nvSpPr>
        <p:spPr>
          <a:xfrm>
            <a:off x="8957360" y="2350072"/>
            <a:ext cx="775922" cy="7758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2" name="円/楕円 21"/>
          <p:cNvSpPr/>
          <p:nvPr userDrawn="1"/>
        </p:nvSpPr>
        <p:spPr>
          <a:xfrm>
            <a:off x="9345321" y="4547113"/>
            <a:ext cx="775922" cy="7758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正方形/長方形 22"/>
          <p:cNvSpPr/>
          <p:nvPr userDrawn="1"/>
        </p:nvSpPr>
        <p:spPr>
          <a:xfrm rot="16200000">
            <a:off x="4506565" y="2418693"/>
            <a:ext cx="91201" cy="41773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正方形/長方形 23"/>
          <p:cNvSpPr/>
          <p:nvPr userDrawn="1"/>
        </p:nvSpPr>
        <p:spPr>
          <a:xfrm rot="16200000">
            <a:off x="4638969" y="678913"/>
            <a:ext cx="91200" cy="31143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正方形/長方形 24"/>
          <p:cNvSpPr/>
          <p:nvPr userDrawn="1"/>
        </p:nvSpPr>
        <p:spPr>
          <a:xfrm rot="16200000">
            <a:off x="7451124" y="1191539"/>
            <a:ext cx="91200" cy="3092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7" name="正方形/長方形 26"/>
          <p:cNvSpPr/>
          <p:nvPr userDrawn="1"/>
        </p:nvSpPr>
        <p:spPr>
          <a:xfrm rot="16200000">
            <a:off x="8085623" y="1256479"/>
            <a:ext cx="91200" cy="5160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正方形/長方形 27"/>
          <p:cNvSpPr/>
          <p:nvPr userDrawn="1"/>
        </p:nvSpPr>
        <p:spPr>
          <a:xfrm rot="16200000">
            <a:off x="7567273" y="3072889"/>
            <a:ext cx="91200" cy="37243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9" name="直角三角形 28"/>
          <p:cNvSpPr>
            <a:spLocks noChangeAspect="1"/>
          </p:cNvSpPr>
          <p:nvPr userDrawn="1"/>
        </p:nvSpPr>
        <p:spPr>
          <a:xfrm rot="5400000" flipH="1" flipV="1">
            <a:off x="6150532" y="2190475"/>
            <a:ext cx="91200" cy="91208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直角三角形 29"/>
          <p:cNvSpPr>
            <a:spLocks noChangeAspect="1"/>
          </p:cNvSpPr>
          <p:nvPr userDrawn="1"/>
        </p:nvSpPr>
        <p:spPr>
          <a:xfrm rot="5400000" flipH="1" flipV="1">
            <a:off x="6350074" y="3326111"/>
            <a:ext cx="91200" cy="91208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直角三角形 30"/>
          <p:cNvSpPr>
            <a:spLocks noChangeAspect="1"/>
          </p:cNvSpPr>
          <p:nvPr userDrawn="1"/>
        </p:nvSpPr>
        <p:spPr>
          <a:xfrm rot="5400000" flipH="1" flipV="1">
            <a:off x="6549615" y="4461741"/>
            <a:ext cx="91200" cy="91208"/>
          </a:xfrm>
          <a:prstGeom prst="rt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2" name="直角三角形 31"/>
          <p:cNvSpPr>
            <a:spLocks noChangeAspect="1"/>
          </p:cNvSpPr>
          <p:nvPr userDrawn="1"/>
        </p:nvSpPr>
        <p:spPr>
          <a:xfrm rot="16200000" flipV="1">
            <a:off x="5550804" y="3790916"/>
            <a:ext cx="91200" cy="91208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3" name="直角三角形 32"/>
          <p:cNvSpPr>
            <a:spLocks noChangeAspect="1"/>
          </p:cNvSpPr>
          <p:nvPr userDrawn="1"/>
        </p:nvSpPr>
        <p:spPr>
          <a:xfrm rot="16200000" flipV="1">
            <a:off x="5950267" y="2692395"/>
            <a:ext cx="91200" cy="91208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直角三角形 33"/>
          <p:cNvSpPr>
            <a:spLocks noChangeAspect="1"/>
          </p:cNvSpPr>
          <p:nvPr userDrawn="1"/>
        </p:nvSpPr>
        <p:spPr>
          <a:xfrm rot="16200000" flipV="1">
            <a:off x="5751539" y="4889435"/>
            <a:ext cx="91200" cy="91208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666712" y="2051335"/>
            <a:ext cx="369523" cy="369491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9160559" y="2553254"/>
            <a:ext cx="369523" cy="369491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50664" y="3186967"/>
            <a:ext cx="369523" cy="369491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974459" y="4322601"/>
            <a:ext cx="369523" cy="369491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768476" y="3651774"/>
            <a:ext cx="369523" cy="369491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9548520" y="4750294"/>
            <a:ext cx="369523" cy="369491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39435" y="1764679"/>
            <a:ext cx="280203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3237897" y="2307114"/>
            <a:ext cx="2513639" cy="676671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529692" y="2901480"/>
            <a:ext cx="3735493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528153" y="3443914"/>
            <a:ext cx="3746268" cy="610849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548720" y="4037112"/>
            <a:ext cx="2802036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2547182" y="4579547"/>
            <a:ext cx="2782663" cy="676671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555813" y="2271802"/>
            <a:ext cx="2401547" cy="480053"/>
          </a:xfrm>
        </p:spPr>
        <p:txBody>
          <a:bodyPr anchor="t">
            <a:noAutofit/>
          </a:bodyPr>
          <a:lstStyle>
            <a:lvl1pPr algn="r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6548886" y="2783600"/>
            <a:ext cx="2408474" cy="610849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6835502" y="3339098"/>
            <a:ext cx="3704195" cy="480053"/>
          </a:xfrm>
        </p:spPr>
        <p:txBody>
          <a:bodyPr anchor="t">
            <a:noAutofit/>
          </a:bodyPr>
          <a:lstStyle>
            <a:lvl1pPr algn="r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6824817" y="3850897"/>
            <a:ext cx="3714880" cy="610849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6833456" y="4468842"/>
            <a:ext cx="2493036" cy="480053"/>
          </a:xfrm>
        </p:spPr>
        <p:txBody>
          <a:bodyPr anchor="t">
            <a:noAutofit/>
          </a:bodyPr>
          <a:lstStyle>
            <a:lvl1pPr algn="r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826265" y="4980640"/>
            <a:ext cx="2500227" cy="610849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611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25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0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825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7" grpId="0"/>
      <p:bldP spid="38" grpId="0"/>
      <p:bldP spid="39" grpId="0"/>
      <p:bldP spid="40" grpId="0"/>
      <p:bldP spid="41" grpId="0"/>
      <p:bldP spid="4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円/楕円 11"/>
          <p:cNvSpPr/>
          <p:nvPr userDrawn="1"/>
        </p:nvSpPr>
        <p:spPr>
          <a:xfrm>
            <a:off x="4167542" y="4019490"/>
            <a:ext cx="1113281" cy="1113185"/>
          </a:xfrm>
          <a:prstGeom prst="ellipse">
            <a:avLst/>
          </a:prstGeom>
          <a:solidFill>
            <a:schemeClr val="accent5"/>
          </a:solidFill>
          <a:ln w="152400">
            <a:noFill/>
          </a:ln>
          <a:effectLst>
            <a:outerShdw dist="1016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円/楕円 12"/>
          <p:cNvSpPr/>
          <p:nvPr userDrawn="1"/>
        </p:nvSpPr>
        <p:spPr>
          <a:xfrm>
            <a:off x="6911178" y="2464344"/>
            <a:ext cx="1113281" cy="1113185"/>
          </a:xfrm>
          <a:prstGeom prst="ellipse">
            <a:avLst/>
          </a:prstGeom>
          <a:solidFill>
            <a:schemeClr val="accent3"/>
          </a:solidFill>
          <a:ln w="152400">
            <a:noFill/>
          </a:ln>
          <a:effectLst>
            <a:outerShdw dist="101600" dir="27000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13"/>
          <p:cNvSpPr/>
          <p:nvPr userDrawn="1"/>
        </p:nvSpPr>
        <p:spPr>
          <a:xfrm>
            <a:off x="6911178" y="4019490"/>
            <a:ext cx="1113281" cy="1113185"/>
          </a:xfrm>
          <a:prstGeom prst="ellipse">
            <a:avLst/>
          </a:prstGeom>
          <a:solidFill>
            <a:schemeClr val="accent2"/>
          </a:solidFill>
          <a:ln w="152400">
            <a:noFill/>
          </a:ln>
          <a:effectLst>
            <a:outerShdw dist="101600" dir="27000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円/楕円 10"/>
          <p:cNvSpPr/>
          <p:nvPr userDrawn="1"/>
        </p:nvSpPr>
        <p:spPr>
          <a:xfrm>
            <a:off x="4167542" y="2464344"/>
            <a:ext cx="1113281" cy="1113185"/>
          </a:xfrm>
          <a:prstGeom prst="ellipse">
            <a:avLst/>
          </a:prstGeom>
          <a:solidFill>
            <a:schemeClr val="accent6"/>
          </a:solidFill>
          <a:ln w="152400">
            <a:noFill/>
          </a:ln>
          <a:effectLst>
            <a:outerShdw dist="101600" dir="2700000" algn="tl" rotWithShape="0">
              <a:schemeClr val="accent6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円/楕円 9"/>
          <p:cNvSpPr/>
          <p:nvPr userDrawn="1"/>
        </p:nvSpPr>
        <p:spPr>
          <a:xfrm>
            <a:off x="5539360" y="4850284"/>
            <a:ext cx="1113281" cy="1113185"/>
          </a:xfrm>
          <a:prstGeom prst="ellipse">
            <a:avLst/>
          </a:prstGeom>
          <a:solidFill>
            <a:schemeClr val="accent4"/>
          </a:solidFill>
          <a:ln w="152400">
            <a:noFill/>
          </a:ln>
          <a:effectLst>
            <a:outerShdw dist="101600" dir="2700000" algn="tl" rotWithShape="0">
              <a:schemeClr val="accent4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円/楕円 8"/>
          <p:cNvSpPr/>
          <p:nvPr userDrawn="1"/>
        </p:nvSpPr>
        <p:spPr>
          <a:xfrm>
            <a:off x="5539360" y="1652302"/>
            <a:ext cx="1113281" cy="1113185"/>
          </a:xfrm>
          <a:prstGeom prst="ellipse">
            <a:avLst/>
          </a:prstGeom>
          <a:solidFill>
            <a:schemeClr val="accent1"/>
          </a:solidFill>
          <a:ln w="152400">
            <a:noFill/>
          </a:ln>
          <a:effectLst>
            <a:outerShdw dist="101600" dir="27000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円/楕円 4"/>
          <p:cNvSpPr/>
          <p:nvPr userDrawn="1"/>
        </p:nvSpPr>
        <p:spPr>
          <a:xfrm>
            <a:off x="4927234" y="2639371"/>
            <a:ext cx="2337532" cy="2337329"/>
          </a:xfrm>
          <a:prstGeom prst="ellipse">
            <a:avLst/>
          </a:prstGeom>
          <a:solidFill>
            <a:schemeClr val="tx2"/>
          </a:solidFill>
          <a:ln w="76200">
            <a:noFill/>
          </a:ln>
          <a:effectLst>
            <a:outerShdw dist="114300" dir="2700000" algn="tl" rotWithShape="0">
              <a:schemeClr val="tx2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738395" y="1713494"/>
            <a:ext cx="3188562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738395" y="2217257"/>
            <a:ext cx="3202232" cy="815548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8835164" y="2152318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22" name="テキスト プレースホルダー 6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738395" y="3230204"/>
            <a:ext cx="3188562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738395" y="3733967"/>
            <a:ext cx="3202232" cy="815548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835164" y="3669028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8738395" y="4746915"/>
            <a:ext cx="3188562" cy="480053"/>
          </a:xfrm>
        </p:spPr>
        <p:txBody>
          <a:bodyPr anchor="b">
            <a:noAutofit/>
          </a:bodyPr>
          <a:lstStyle>
            <a:lvl1pPr algn="l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8738395" y="5250677"/>
            <a:ext cx="3202232" cy="815548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835164" y="5185739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28" name="テキスト プレースホルダー 6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91942" y="1715620"/>
            <a:ext cx="3188562" cy="480053"/>
          </a:xfrm>
        </p:spPr>
        <p:txBody>
          <a:bodyPr anchor="b">
            <a:noAutofit/>
          </a:bodyPr>
          <a:lstStyle>
            <a:lvl1pPr algn="r">
              <a:defRPr sz="1867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478272" y="2219382"/>
            <a:ext cx="3202232" cy="815548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32985" y="2154444"/>
            <a:ext cx="2160427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31" name="テキスト プレースホルダー 6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491942" y="3232329"/>
            <a:ext cx="3188562" cy="480053"/>
          </a:xfrm>
        </p:spPr>
        <p:txBody>
          <a:bodyPr anchor="b">
            <a:noAutofit/>
          </a:bodyPr>
          <a:lstStyle>
            <a:lvl1pPr algn="r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478272" y="3736092"/>
            <a:ext cx="3202232" cy="815548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432985" y="3671154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34" name="テキスト プレースホルダー 6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491942" y="4749040"/>
            <a:ext cx="3188562" cy="480053"/>
          </a:xfrm>
        </p:spPr>
        <p:txBody>
          <a:bodyPr anchor="b">
            <a:noAutofit/>
          </a:bodyPr>
          <a:lstStyle>
            <a:lvl1pPr algn="r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478272" y="5252803"/>
            <a:ext cx="3202232" cy="815548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1432985" y="5187864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  <p:sp>
        <p:nvSpPr>
          <p:cNvPr id="39" name="フリーフォーム 38"/>
          <p:cNvSpPr/>
          <p:nvPr userDrawn="1"/>
        </p:nvSpPr>
        <p:spPr>
          <a:xfrm>
            <a:off x="6744890" y="1726795"/>
            <a:ext cx="1888169" cy="392291"/>
          </a:xfrm>
          <a:custGeom>
            <a:avLst/>
            <a:gdLst>
              <a:gd name="connsiteX0" fmla="*/ 2656114 w 2656114"/>
              <a:gd name="connsiteY0" fmla="*/ 588436 h 588436"/>
              <a:gd name="connsiteX1" fmla="*/ 1436914 w 2656114"/>
              <a:gd name="connsiteY1" fmla="*/ 22378 h 588436"/>
              <a:gd name="connsiteX2" fmla="*/ 0 w 2656114"/>
              <a:gd name="connsiteY2" fmla="*/ 167521 h 58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6114" h="588436">
                <a:moveTo>
                  <a:pt x="2656114" y="588436"/>
                </a:moveTo>
                <a:cubicBezTo>
                  <a:pt x="2267857" y="340483"/>
                  <a:pt x="1879600" y="92530"/>
                  <a:pt x="1436914" y="22378"/>
                </a:cubicBezTo>
                <a:cubicBezTo>
                  <a:pt x="994228" y="-47774"/>
                  <a:pt x="497114" y="59873"/>
                  <a:pt x="0" y="167521"/>
                </a:cubicBezTo>
              </a:path>
            </a:pathLst>
          </a:custGeom>
          <a:noFill/>
          <a:ln>
            <a:solidFill>
              <a:schemeClr val="accent1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1" name="フリーフォーム 40"/>
          <p:cNvSpPr/>
          <p:nvPr userDrawn="1"/>
        </p:nvSpPr>
        <p:spPr>
          <a:xfrm rot="9807941">
            <a:off x="8212328" y="3365455"/>
            <a:ext cx="425666" cy="389796"/>
          </a:xfrm>
          <a:custGeom>
            <a:avLst/>
            <a:gdLst>
              <a:gd name="connsiteX0" fmla="*/ 609600 w 609600"/>
              <a:gd name="connsiteY0" fmla="*/ 972458 h 972458"/>
              <a:gd name="connsiteX1" fmla="*/ 435428 w 609600"/>
              <a:gd name="connsiteY1" fmla="*/ 478972 h 972458"/>
              <a:gd name="connsiteX2" fmla="*/ 0 w 609600"/>
              <a:gd name="connsiteY2" fmla="*/ 0 h 972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972458">
                <a:moveTo>
                  <a:pt x="609600" y="972458"/>
                </a:moveTo>
                <a:cubicBezTo>
                  <a:pt x="573314" y="806753"/>
                  <a:pt x="537028" y="641048"/>
                  <a:pt x="435428" y="478972"/>
                </a:cubicBezTo>
                <a:cubicBezTo>
                  <a:pt x="333828" y="316896"/>
                  <a:pt x="166914" y="158448"/>
                  <a:pt x="0" y="0"/>
                </a:cubicBezTo>
              </a:path>
            </a:pathLst>
          </a:custGeom>
          <a:noFill/>
          <a:ln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3" name="フリーフォーム 42"/>
          <p:cNvSpPr/>
          <p:nvPr userDrawn="1"/>
        </p:nvSpPr>
        <p:spPr>
          <a:xfrm>
            <a:off x="3764365" y="5215467"/>
            <a:ext cx="1780574" cy="603973"/>
          </a:xfrm>
          <a:custGeom>
            <a:avLst/>
            <a:gdLst>
              <a:gd name="connsiteX0" fmla="*/ 0 w 2670629"/>
              <a:gd name="connsiteY0" fmla="*/ 0 h 905959"/>
              <a:gd name="connsiteX1" fmla="*/ 1146629 w 2670629"/>
              <a:gd name="connsiteY1" fmla="*/ 841829 h 905959"/>
              <a:gd name="connsiteX2" fmla="*/ 2670629 w 2670629"/>
              <a:gd name="connsiteY2" fmla="*/ 783771 h 90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629" h="905959">
                <a:moveTo>
                  <a:pt x="0" y="0"/>
                </a:moveTo>
                <a:cubicBezTo>
                  <a:pt x="350762" y="355600"/>
                  <a:pt x="701524" y="711201"/>
                  <a:pt x="1146629" y="841829"/>
                </a:cubicBezTo>
                <a:cubicBezTo>
                  <a:pt x="1591734" y="972457"/>
                  <a:pt x="2131181" y="878114"/>
                  <a:pt x="2670629" y="783771"/>
                </a:cubicBezTo>
              </a:path>
            </a:pathLst>
          </a:custGeom>
          <a:noFill/>
          <a:ln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4" name="フリーフォーム 43"/>
          <p:cNvSpPr/>
          <p:nvPr userDrawn="1"/>
        </p:nvSpPr>
        <p:spPr>
          <a:xfrm>
            <a:off x="3696626" y="3686629"/>
            <a:ext cx="735454" cy="290285"/>
          </a:xfrm>
          <a:custGeom>
            <a:avLst/>
            <a:gdLst>
              <a:gd name="connsiteX0" fmla="*/ 0 w 1103086"/>
              <a:gd name="connsiteY0" fmla="*/ 0 h 435428"/>
              <a:gd name="connsiteX1" fmla="*/ 551543 w 1103086"/>
              <a:gd name="connsiteY1" fmla="*/ 87086 h 435428"/>
              <a:gd name="connsiteX2" fmla="*/ 1103086 w 1103086"/>
              <a:gd name="connsiteY2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435428">
                <a:moveTo>
                  <a:pt x="0" y="0"/>
                </a:moveTo>
                <a:cubicBezTo>
                  <a:pt x="183847" y="7257"/>
                  <a:pt x="367695" y="14515"/>
                  <a:pt x="551543" y="87086"/>
                </a:cubicBezTo>
                <a:cubicBezTo>
                  <a:pt x="735391" y="159657"/>
                  <a:pt x="919238" y="297542"/>
                  <a:pt x="1103086" y="43542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5" name="フリーフォーム 44"/>
          <p:cNvSpPr/>
          <p:nvPr userDrawn="1"/>
        </p:nvSpPr>
        <p:spPr>
          <a:xfrm>
            <a:off x="3720818" y="2140858"/>
            <a:ext cx="774163" cy="280609"/>
          </a:xfrm>
          <a:custGeom>
            <a:avLst/>
            <a:gdLst>
              <a:gd name="connsiteX0" fmla="*/ 0 w 1161143"/>
              <a:gd name="connsiteY0" fmla="*/ 0 h 420914"/>
              <a:gd name="connsiteX1" fmla="*/ 653143 w 1161143"/>
              <a:gd name="connsiteY1" fmla="*/ 101600 h 420914"/>
              <a:gd name="connsiteX2" fmla="*/ 1161143 w 1161143"/>
              <a:gd name="connsiteY2" fmla="*/ 420914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0914">
                <a:moveTo>
                  <a:pt x="0" y="0"/>
                </a:moveTo>
                <a:cubicBezTo>
                  <a:pt x="229809" y="15724"/>
                  <a:pt x="459619" y="31448"/>
                  <a:pt x="653143" y="101600"/>
                </a:cubicBezTo>
                <a:cubicBezTo>
                  <a:pt x="846667" y="171752"/>
                  <a:pt x="1003905" y="296333"/>
                  <a:pt x="1161143" y="420914"/>
                </a:cubicBezTo>
              </a:path>
            </a:pathLst>
          </a:custGeom>
          <a:noFill/>
          <a:ln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6" name="フリーフォーム 45"/>
          <p:cNvSpPr/>
          <p:nvPr userDrawn="1"/>
        </p:nvSpPr>
        <p:spPr>
          <a:xfrm>
            <a:off x="7994375" y="5176762"/>
            <a:ext cx="638684" cy="127294"/>
          </a:xfrm>
          <a:custGeom>
            <a:avLst/>
            <a:gdLst>
              <a:gd name="connsiteX0" fmla="*/ 957943 w 957943"/>
              <a:gd name="connsiteY0" fmla="*/ 87086 h 190941"/>
              <a:gd name="connsiteX1" fmla="*/ 478972 w 957943"/>
              <a:gd name="connsiteY1" fmla="*/ 188686 h 190941"/>
              <a:gd name="connsiteX2" fmla="*/ 0 w 957943"/>
              <a:gd name="connsiteY2" fmla="*/ 0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190941">
                <a:moveTo>
                  <a:pt x="957943" y="87086"/>
                </a:moveTo>
                <a:cubicBezTo>
                  <a:pt x="798286" y="145143"/>
                  <a:pt x="638629" y="203200"/>
                  <a:pt x="478972" y="188686"/>
                </a:cubicBezTo>
                <a:cubicBezTo>
                  <a:pt x="319315" y="174172"/>
                  <a:pt x="159657" y="87086"/>
                  <a:pt x="0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7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5882757" y="1974349"/>
            <a:ext cx="444738" cy="444699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7264766" y="2798587"/>
            <a:ext cx="444738" cy="444699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7264766" y="4353732"/>
            <a:ext cx="444738" cy="444699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5882757" y="5191693"/>
            <a:ext cx="444738" cy="444699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図プレースホルダー 7"/>
          <p:cNvSpPr>
            <a:spLocks noGrp="1"/>
          </p:cNvSpPr>
          <p:nvPr userDrawn="1">
            <p:ph type="pic" sz="quarter" idx="38" hasCustomPrompt="1"/>
          </p:nvPr>
        </p:nvSpPr>
        <p:spPr>
          <a:xfrm>
            <a:off x="4515332" y="4353732"/>
            <a:ext cx="444738" cy="444699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2" name="図プレースホルダー 7"/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4515332" y="2798587"/>
            <a:ext cx="444738" cy="444699"/>
          </a:xfrm>
        </p:spPr>
        <p:txBody>
          <a:bodyPr>
            <a:normAutofit/>
          </a:bodyPr>
          <a:lstStyle>
            <a:lvl1pPr>
              <a:defRPr sz="733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3" name="テキスト プレースホルダー 6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5143774" y="3106058"/>
            <a:ext cx="1901104" cy="1441751"/>
          </a:xfrm>
        </p:spPr>
        <p:txBody>
          <a:bodyPr anchor="ctr">
            <a:noAutofit/>
          </a:bodyPr>
          <a:lstStyle>
            <a:lvl1pPr algn="ctr">
              <a:defRPr sz="2400" i="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843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9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400"/>
                            </p:stCondLst>
                            <p:childTnLst>
                              <p:par>
                                <p:cTn id="7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00"/>
                            </p:stCondLst>
                            <p:childTnLst>
                              <p:par>
                                <p:cTn id="8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900"/>
                            </p:stCondLst>
                            <p:childTnLst>
                              <p:par>
                                <p:cTn id="10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750"/>
                            </p:stCondLst>
                            <p:childTnLst>
                              <p:par>
                                <p:cTn id="1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35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85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600"/>
                            </p:stCondLst>
                            <p:childTnLst>
                              <p:par>
                                <p:cTn id="1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2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7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450"/>
                            </p:stCondLst>
                            <p:childTnLst>
                              <p:par>
                                <p:cTn id="15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105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55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2300"/>
                            </p:stCondLst>
                            <p:childTnLst>
                              <p:par>
                                <p:cTn id="17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4150"/>
                            </p:stCondLst>
                            <p:childTnLst>
                              <p:par>
                                <p:cTn id="19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475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2" grpId="0" animBg="1"/>
      <p:bldP spid="13" grpId="0" animBg="1"/>
      <p:bldP spid="14" grpId="0" animBg="1"/>
      <p:bldP spid="11" grpId="0" animBg="1"/>
      <p:bldP spid="10" grpId="0" animBg="1"/>
      <p:bldP spid="9" grpId="0" animBg="1"/>
      <p:bldP spid="5" grpId="0" animBg="1"/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0" y="3440524"/>
            <a:ext cx="5182864" cy="1826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6" name="正方形/長方形 35"/>
          <p:cNvSpPr/>
          <p:nvPr userDrawn="1"/>
        </p:nvSpPr>
        <p:spPr>
          <a:xfrm>
            <a:off x="0" y="1614416"/>
            <a:ext cx="5182864" cy="1826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7009136" y="3440522"/>
            <a:ext cx="5182864" cy="1826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4" name="直角三角形 33"/>
          <p:cNvSpPr/>
          <p:nvPr userDrawn="1"/>
        </p:nvSpPr>
        <p:spPr>
          <a:xfrm rot="13500000">
            <a:off x="6476154" y="3707892"/>
            <a:ext cx="1291256" cy="1291368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25" name="正方形/長方形 24"/>
          <p:cNvSpPr/>
          <p:nvPr userDrawn="1"/>
        </p:nvSpPr>
        <p:spPr>
          <a:xfrm>
            <a:off x="7009136" y="1614412"/>
            <a:ext cx="5182864" cy="1826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3" name="直角三角形 32"/>
          <p:cNvSpPr/>
          <p:nvPr userDrawn="1"/>
        </p:nvSpPr>
        <p:spPr>
          <a:xfrm rot="13500000">
            <a:off x="6476154" y="1881780"/>
            <a:ext cx="1291256" cy="129136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30" name="直角三角形 29"/>
          <p:cNvSpPr/>
          <p:nvPr userDrawn="1"/>
        </p:nvSpPr>
        <p:spPr>
          <a:xfrm rot="2700000">
            <a:off x="4425837" y="3707892"/>
            <a:ext cx="1291256" cy="1291368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29" name="直角三角形 28"/>
          <p:cNvSpPr/>
          <p:nvPr userDrawn="1"/>
        </p:nvSpPr>
        <p:spPr>
          <a:xfrm rot="2700000">
            <a:off x="4425837" y="1881780"/>
            <a:ext cx="1291256" cy="1291368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9" name="直角三角形 8"/>
          <p:cNvSpPr/>
          <p:nvPr userDrawn="1"/>
        </p:nvSpPr>
        <p:spPr>
          <a:xfrm rot="2700000">
            <a:off x="4537236" y="1881785"/>
            <a:ext cx="1291256" cy="1291368"/>
          </a:xfrm>
          <a:prstGeom prst="rtTriangl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5" name="直角三角形 4"/>
          <p:cNvSpPr/>
          <p:nvPr userDrawn="1"/>
        </p:nvSpPr>
        <p:spPr>
          <a:xfrm rot="13500000">
            <a:off x="4537236" y="1881785"/>
            <a:ext cx="1291256" cy="1291368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直角三角形 9"/>
          <p:cNvSpPr/>
          <p:nvPr userDrawn="1"/>
        </p:nvSpPr>
        <p:spPr>
          <a:xfrm rot="2700000">
            <a:off x="6363508" y="1881784"/>
            <a:ext cx="1291256" cy="1291368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rot="13500000">
            <a:off x="6363508" y="1881784"/>
            <a:ext cx="1291256" cy="1291368"/>
          </a:xfrm>
          <a:prstGeom prst="rtTriangl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2" name="直角三角形 11"/>
          <p:cNvSpPr/>
          <p:nvPr userDrawn="1"/>
        </p:nvSpPr>
        <p:spPr>
          <a:xfrm rot="13500000">
            <a:off x="4537236" y="3707898"/>
            <a:ext cx="1291256" cy="129136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3" name="直角三角形 12"/>
          <p:cNvSpPr/>
          <p:nvPr userDrawn="1"/>
        </p:nvSpPr>
        <p:spPr>
          <a:xfrm rot="2700000">
            <a:off x="4537236" y="3707898"/>
            <a:ext cx="1291256" cy="1291368"/>
          </a:xfrm>
          <a:prstGeom prst="rtTriangl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4" name="直角三角形 13"/>
          <p:cNvSpPr/>
          <p:nvPr userDrawn="1"/>
        </p:nvSpPr>
        <p:spPr>
          <a:xfrm rot="2700000">
            <a:off x="6363507" y="3707897"/>
            <a:ext cx="1291256" cy="1291368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5" name="直角三角形 14"/>
          <p:cNvSpPr/>
          <p:nvPr userDrawn="1"/>
        </p:nvSpPr>
        <p:spPr>
          <a:xfrm rot="13500000">
            <a:off x="6363507" y="3707897"/>
            <a:ext cx="1291256" cy="1291368"/>
          </a:xfrm>
          <a:prstGeom prst="rtTriangl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4822999" y="1987718"/>
            <a:ext cx="719729" cy="1079500"/>
          </a:xfrm>
        </p:spPr>
        <p:txBody>
          <a:bodyPr anchor="ctr">
            <a:noAutofit/>
          </a:bodyPr>
          <a:lstStyle>
            <a:lvl1pPr algn="ctr">
              <a:defRPr sz="6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テキスト プレースホルダー 18"/>
          <p:cNvSpPr>
            <a:spLocks noGrp="1"/>
          </p:cNvSpPr>
          <p:nvPr>
            <p:ph type="body" sz="quarter" idx="15" hasCustomPrompt="1"/>
          </p:nvPr>
        </p:nvSpPr>
        <p:spPr>
          <a:xfrm>
            <a:off x="6649270" y="1987718"/>
            <a:ext cx="719729" cy="1079500"/>
          </a:xfrm>
        </p:spPr>
        <p:txBody>
          <a:bodyPr anchor="ctr">
            <a:noAutofit/>
          </a:bodyPr>
          <a:lstStyle>
            <a:lvl1pPr algn="ctr">
              <a:defRPr sz="6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1" name="テキスト プレースホルダー 18"/>
          <p:cNvSpPr>
            <a:spLocks noGrp="1"/>
          </p:cNvSpPr>
          <p:nvPr>
            <p:ph type="body" sz="quarter" idx="16" hasCustomPrompt="1"/>
          </p:nvPr>
        </p:nvSpPr>
        <p:spPr>
          <a:xfrm>
            <a:off x="4823000" y="3813831"/>
            <a:ext cx="719729" cy="1079500"/>
          </a:xfrm>
        </p:spPr>
        <p:txBody>
          <a:bodyPr anchor="ctr">
            <a:noAutofit/>
          </a:bodyPr>
          <a:lstStyle>
            <a:lvl1pPr algn="ctr">
              <a:defRPr sz="6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6649271" y="3813831"/>
            <a:ext cx="719729" cy="1079500"/>
          </a:xfrm>
        </p:spPr>
        <p:txBody>
          <a:bodyPr anchor="ctr">
            <a:noAutofit/>
          </a:bodyPr>
          <a:lstStyle>
            <a:lvl1pPr algn="ctr">
              <a:defRPr sz="6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9" name="テキスト プレースホルダー 48"/>
          <p:cNvSpPr>
            <a:spLocks noGrp="1"/>
          </p:cNvSpPr>
          <p:nvPr>
            <p:ph type="body" sz="quarter" idx="18" hasCustomPrompt="1"/>
          </p:nvPr>
        </p:nvSpPr>
        <p:spPr>
          <a:xfrm>
            <a:off x="417570" y="1692446"/>
            <a:ext cx="3574404" cy="1670050"/>
          </a:xfrm>
        </p:spPr>
        <p:txBody>
          <a:bodyPr anchor="ctr">
            <a:normAutofit/>
          </a:bodyPr>
          <a:lstStyle>
            <a:lvl1pPr marL="228611" indent="-228611">
              <a:buClr>
                <a:schemeClr val="accent5"/>
              </a:buClr>
              <a:buFont typeface="Wingdings" panose="05000000000000000000" pitchFamily="2" charset="2"/>
              <a:buChar char="l"/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0" name="テキスト プレースホルダー 48"/>
          <p:cNvSpPr>
            <a:spLocks noGrp="1"/>
          </p:cNvSpPr>
          <p:nvPr>
            <p:ph type="body" sz="quarter" idx="19" hasCustomPrompt="1"/>
          </p:nvPr>
        </p:nvSpPr>
        <p:spPr>
          <a:xfrm>
            <a:off x="417347" y="3518554"/>
            <a:ext cx="3574404" cy="1670050"/>
          </a:xfrm>
        </p:spPr>
        <p:txBody>
          <a:bodyPr anchor="ctr">
            <a:normAutofit/>
          </a:bodyPr>
          <a:lstStyle>
            <a:lvl1pPr marL="228611" indent="-228611">
              <a:buClr>
                <a:schemeClr val="accent3"/>
              </a:buClr>
              <a:buFont typeface="Wingdings" panose="05000000000000000000" pitchFamily="2" charset="2"/>
              <a:buChar char="l"/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1" name="テキスト プレースホルダー 48"/>
          <p:cNvSpPr>
            <a:spLocks noGrp="1"/>
          </p:cNvSpPr>
          <p:nvPr>
            <p:ph type="body" sz="quarter" idx="20" hasCustomPrompt="1"/>
          </p:nvPr>
        </p:nvSpPr>
        <p:spPr>
          <a:xfrm>
            <a:off x="8076898" y="1692446"/>
            <a:ext cx="3623650" cy="1670050"/>
          </a:xfrm>
        </p:spPr>
        <p:txBody>
          <a:bodyPr anchor="ctr">
            <a:normAutofit/>
          </a:bodyPr>
          <a:lstStyle>
            <a:lvl1pPr marL="228611" indent="-228611">
              <a:buClr>
                <a:schemeClr val="accent1"/>
              </a:buClr>
              <a:buFont typeface="Wingdings" panose="05000000000000000000" pitchFamily="2" charset="2"/>
              <a:buChar char="l"/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2" name="テキスト プレースホルダー 48"/>
          <p:cNvSpPr>
            <a:spLocks noGrp="1"/>
          </p:cNvSpPr>
          <p:nvPr>
            <p:ph type="body" sz="quarter" idx="21" hasCustomPrompt="1"/>
          </p:nvPr>
        </p:nvSpPr>
        <p:spPr>
          <a:xfrm>
            <a:off x="8076674" y="3518553"/>
            <a:ext cx="3623650" cy="1670050"/>
          </a:xfrm>
        </p:spPr>
        <p:txBody>
          <a:bodyPr anchor="ctr">
            <a:normAutofit/>
          </a:bodyPr>
          <a:lstStyle>
            <a:lvl1pPr marL="228611" indent="-228611">
              <a:buClr>
                <a:schemeClr val="accent2"/>
              </a:buClr>
              <a:buFont typeface="Wingdings" panose="05000000000000000000" pitchFamily="2" charset="2"/>
              <a:buChar char="l"/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Item 1</a:t>
            </a:r>
          </a:p>
          <a:p>
            <a:pPr lvl="0"/>
            <a:r>
              <a:rPr kumimoji="1" lang="en-US" altLang="ja-JP" dirty="0"/>
              <a:t>Item 2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0" y="1614416"/>
            <a:ext cx="350759" cy="1826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 userDrawn="1"/>
        </p:nvSpPr>
        <p:spPr>
          <a:xfrm>
            <a:off x="0" y="3440528"/>
            <a:ext cx="350759" cy="1826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1841242" y="1614408"/>
            <a:ext cx="350759" cy="1826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1841241" y="3440520"/>
            <a:ext cx="350759" cy="1826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57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18936" y="5528338"/>
            <a:ext cx="10801146" cy="669262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814955" y="5432328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04263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7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2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50"/>
                            </p:stCondLst>
                            <p:childTnLst>
                              <p:par>
                                <p:cTn id="1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6" grpId="0" animBg="1"/>
      <p:bldP spid="26" grpId="0" animBg="1"/>
      <p:bldP spid="34" grpId="0" animBg="1"/>
      <p:bldP spid="25" grpId="0" animBg="1"/>
      <p:bldP spid="33" grpId="0" animBg="1"/>
      <p:bldP spid="30" grpId="0" animBg="1"/>
      <p:bldP spid="29" grpId="0" animBg="1"/>
      <p:bldP spid="9" grpId="0" animBg="1"/>
      <p:bldP spid="5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ドーナツ 8"/>
          <p:cNvSpPr/>
          <p:nvPr userDrawn="1"/>
        </p:nvSpPr>
        <p:spPr>
          <a:xfrm>
            <a:off x="4175620" y="1825776"/>
            <a:ext cx="3840761" cy="3846189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0" name="アーチ 6"/>
          <p:cNvSpPr/>
          <p:nvPr userDrawn="1"/>
        </p:nvSpPr>
        <p:spPr>
          <a:xfrm>
            <a:off x="6119715" y="1825775"/>
            <a:ext cx="1896665" cy="2105995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1" name="アーチ 6"/>
          <p:cNvSpPr/>
          <p:nvPr userDrawn="1"/>
        </p:nvSpPr>
        <p:spPr>
          <a:xfrm rot="5400000">
            <a:off x="6015041" y="3670625"/>
            <a:ext cx="1896500" cy="2106177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2" name="アーチ 6"/>
          <p:cNvSpPr/>
          <p:nvPr userDrawn="1"/>
        </p:nvSpPr>
        <p:spPr>
          <a:xfrm rot="10800000">
            <a:off x="4169858" y="3565968"/>
            <a:ext cx="1896665" cy="2105995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3" name="アーチ 6"/>
          <p:cNvSpPr/>
          <p:nvPr userDrawn="1"/>
        </p:nvSpPr>
        <p:spPr>
          <a:xfrm rot="16200000">
            <a:off x="4274697" y="1720408"/>
            <a:ext cx="1896500" cy="2106177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8106398" y="2468358"/>
            <a:ext cx="3660724" cy="1100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106398" y="1851330"/>
            <a:ext cx="3660724" cy="51546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106398" y="4658601"/>
            <a:ext cx="3660724" cy="1100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8106398" y="4041574"/>
            <a:ext cx="3660724" cy="51546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67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424878" y="2477725"/>
            <a:ext cx="3660724" cy="1100756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24878" y="1860698"/>
            <a:ext cx="3660724" cy="515469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424878" y="4667969"/>
            <a:ext cx="3660724" cy="1100756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1333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24878" y="4050941"/>
            <a:ext cx="3660724" cy="515469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67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4655715" y="3445426"/>
            <a:ext cx="2850563" cy="515469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133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6963291" y="2215289"/>
            <a:ext cx="900178" cy="90010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7195999" y="2425737"/>
            <a:ext cx="456282" cy="4562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6966172" y="4458922"/>
            <a:ext cx="900178" cy="900100"/>
          </a:xfrm>
          <a:prstGeom prst="ellipse">
            <a:avLst/>
          </a:prstGeom>
          <a:solidFill>
            <a:schemeClr val="accent3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7198880" y="4669370"/>
            <a:ext cx="456282" cy="4562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4362995" y="4458922"/>
            <a:ext cx="900178" cy="900100"/>
          </a:xfrm>
          <a:prstGeom prst="ellipse">
            <a:avLst/>
          </a:prstGeom>
          <a:solidFill>
            <a:schemeClr val="accent2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4595703" y="4669370"/>
            <a:ext cx="456282" cy="4562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4362995" y="2215289"/>
            <a:ext cx="900178" cy="900100"/>
          </a:xfrm>
          <a:prstGeom prst="ellipse">
            <a:avLst/>
          </a:prstGeom>
          <a:solidFill>
            <a:schemeClr val="accent4"/>
          </a:solidFill>
          <a:ln w="76200" cmpd="sng"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4595703" y="2425737"/>
            <a:ext cx="456282" cy="456243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8177125" y="2413574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177125" y="4592064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849098" y="4606064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1849098" y="2408923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3613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25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ドーナツ 7"/>
          <p:cNvSpPr/>
          <p:nvPr userDrawn="1"/>
        </p:nvSpPr>
        <p:spPr>
          <a:xfrm>
            <a:off x="2528604" y="1447543"/>
            <a:ext cx="2176466" cy="223387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9" name="ドーナツ 7"/>
          <p:cNvSpPr/>
          <p:nvPr userDrawn="1"/>
        </p:nvSpPr>
        <p:spPr>
          <a:xfrm>
            <a:off x="4736617" y="2156346"/>
            <a:ext cx="2717708" cy="2789393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tx2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0" name="ドーナツ 7"/>
          <p:cNvSpPr/>
          <p:nvPr userDrawn="1"/>
        </p:nvSpPr>
        <p:spPr>
          <a:xfrm>
            <a:off x="7454325" y="2977198"/>
            <a:ext cx="1917951" cy="196854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1" name="ドーナツ 7"/>
          <p:cNvSpPr/>
          <p:nvPr userDrawn="1"/>
        </p:nvSpPr>
        <p:spPr>
          <a:xfrm rot="21318328">
            <a:off x="8803786" y="1317168"/>
            <a:ext cx="2176466" cy="223387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2" name="ドーナツ 7"/>
          <p:cNvSpPr/>
          <p:nvPr userDrawn="1"/>
        </p:nvSpPr>
        <p:spPr>
          <a:xfrm rot="1061079">
            <a:off x="564629" y="1592484"/>
            <a:ext cx="1917951" cy="1968541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3" name="ドーナツ 7"/>
          <p:cNvSpPr/>
          <p:nvPr userDrawn="1"/>
        </p:nvSpPr>
        <p:spPr>
          <a:xfrm>
            <a:off x="9790844" y="3233872"/>
            <a:ext cx="2147433" cy="2204076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ドーナツ 7"/>
          <p:cNvSpPr/>
          <p:nvPr userDrawn="1"/>
        </p:nvSpPr>
        <p:spPr>
          <a:xfrm rot="1442875">
            <a:off x="1208519" y="3242191"/>
            <a:ext cx="2176466" cy="2233874"/>
          </a:xfrm>
          <a:custGeom>
            <a:avLst/>
            <a:gdLst/>
            <a:ahLst/>
            <a:cxnLst/>
            <a:rect l="l" t="t" r="r" b="b"/>
            <a:pathLst>
              <a:path w="4542824" h="4663055">
                <a:moveTo>
                  <a:pt x="2261546" y="897181"/>
                </a:moveTo>
                <a:cubicBezTo>
                  <a:pt x="1457545" y="897181"/>
                  <a:pt x="805774" y="1548953"/>
                  <a:pt x="805774" y="2352954"/>
                </a:cubicBezTo>
                <a:cubicBezTo>
                  <a:pt x="805774" y="3156955"/>
                  <a:pt x="1457545" y="3808727"/>
                  <a:pt x="2261546" y="3808727"/>
                </a:cubicBezTo>
                <a:cubicBezTo>
                  <a:pt x="3065547" y="3808727"/>
                  <a:pt x="3717318" y="3156955"/>
                  <a:pt x="3717318" y="2352954"/>
                </a:cubicBezTo>
                <a:cubicBezTo>
                  <a:pt x="3717318" y="1548953"/>
                  <a:pt x="3065547" y="897181"/>
                  <a:pt x="2261546" y="897181"/>
                </a:cubicBezTo>
                <a:close/>
                <a:moveTo>
                  <a:pt x="2083603" y="0"/>
                </a:moveTo>
                <a:lnTo>
                  <a:pt x="2439490" y="0"/>
                </a:lnTo>
                <a:lnTo>
                  <a:pt x="2552136" y="521588"/>
                </a:lnTo>
                <a:cubicBezTo>
                  <a:pt x="2761893" y="554049"/>
                  <a:pt x="2959973" y="621739"/>
                  <a:pt x="3139530" y="719525"/>
                </a:cubicBezTo>
                <a:lnTo>
                  <a:pt x="3511289" y="397163"/>
                </a:lnTo>
                <a:lnTo>
                  <a:pt x="3795947" y="610765"/>
                </a:lnTo>
                <a:lnTo>
                  <a:pt x="3589001" y="1060760"/>
                </a:lnTo>
                <a:cubicBezTo>
                  <a:pt x="3709551" y="1180593"/>
                  <a:pt x="3811294" y="1318813"/>
                  <a:pt x="3892627" y="1469737"/>
                </a:cubicBezTo>
                <a:lnTo>
                  <a:pt x="4420433" y="1407493"/>
                </a:lnTo>
                <a:lnTo>
                  <a:pt x="4535785" y="1744167"/>
                </a:lnTo>
                <a:lnTo>
                  <a:pt x="4087115" y="2014817"/>
                </a:lnTo>
                <a:cubicBezTo>
                  <a:pt x="4107334" y="2124452"/>
                  <a:pt x="4117879" y="2237472"/>
                  <a:pt x="4117879" y="2352954"/>
                </a:cubicBezTo>
                <a:cubicBezTo>
                  <a:pt x="4117879" y="2452032"/>
                  <a:pt x="4110117" y="2549297"/>
                  <a:pt x="4092759" y="2643792"/>
                </a:cubicBezTo>
                <a:lnTo>
                  <a:pt x="4542824" y="2906675"/>
                </a:lnTo>
                <a:lnTo>
                  <a:pt x="4432244" y="3244947"/>
                </a:lnTo>
                <a:lnTo>
                  <a:pt x="3915713" y="3191427"/>
                </a:lnTo>
                <a:cubicBezTo>
                  <a:pt x="3824012" y="3376623"/>
                  <a:pt x="3700535" y="3543085"/>
                  <a:pt x="3553558" y="3685386"/>
                </a:cubicBezTo>
                <a:lnTo>
                  <a:pt x="3753170" y="4153716"/>
                </a:lnTo>
                <a:lnTo>
                  <a:pt x="3462615" y="4359224"/>
                </a:lnTo>
                <a:lnTo>
                  <a:pt x="3085858" y="4013486"/>
                </a:lnTo>
                <a:cubicBezTo>
                  <a:pt x="2918222" y="4098493"/>
                  <a:pt x="2735266" y="4156993"/>
                  <a:pt x="2542566" y="4185781"/>
                </a:cubicBezTo>
                <a:lnTo>
                  <a:pt x="2439490" y="4663055"/>
                </a:lnTo>
                <a:lnTo>
                  <a:pt x="2083603" y="4663055"/>
                </a:lnTo>
                <a:lnTo>
                  <a:pt x="1980528" y="4185781"/>
                </a:lnTo>
                <a:cubicBezTo>
                  <a:pt x="1772677" y="4154729"/>
                  <a:pt x="1576163" y="4089110"/>
                  <a:pt x="1398100" y="3992907"/>
                </a:cubicBezTo>
                <a:lnTo>
                  <a:pt x="997209" y="4340529"/>
                </a:lnTo>
                <a:lnTo>
                  <a:pt x="712552" y="4126927"/>
                </a:lnTo>
                <a:lnTo>
                  <a:pt x="934130" y="3645116"/>
                </a:lnTo>
                <a:cubicBezTo>
                  <a:pt x="803422" y="3515284"/>
                  <a:pt x="694564" y="3364073"/>
                  <a:pt x="609988" y="3198332"/>
                </a:cubicBezTo>
                <a:lnTo>
                  <a:pt x="124474" y="3255589"/>
                </a:lnTo>
                <a:lnTo>
                  <a:pt x="9121" y="2918915"/>
                </a:lnTo>
                <a:lnTo>
                  <a:pt x="432244" y="2663676"/>
                </a:lnTo>
                <a:cubicBezTo>
                  <a:pt x="414090" y="2562770"/>
                  <a:pt x="405215" y="2458899"/>
                  <a:pt x="405215" y="2352954"/>
                </a:cubicBezTo>
                <a:cubicBezTo>
                  <a:pt x="405215" y="2249178"/>
                  <a:pt x="413731" y="2147391"/>
                  <a:pt x="432435" y="2048643"/>
                </a:cubicBezTo>
                <a:lnTo>
                  <a:pt x="0" y="1796058"/>
                </a:lnTo>
                <a:lnTo>
                  <a:pt x="110581" y="1457787"/>
                </a:lnTo>
                <a:lnTo>
                  <a:pt x="609871" y="1509521"/>
                </a:lnTo>
                <a:cubicBezTo>
                  <a:pt x="701342" y="1326373"/>
                  <a:pt x="823934" y="1161680"/>
                  <a:pt x="969626" y="1020735"/>
                </a:cubicBezTo>
                <a:lnTo>
                  <a:pt x="769923" y="552192"/>
                </a:lnTo>
                <a:lnTo>
                  <a:pt x="1060478" y="346683"/>
                </a:lnTo>
                <a:lnTo>
                  <a:pt x="1437195" y="692385"/>
                </a:lnTo>
                <a:cubicBezTo>
                  <a:pt x="1602069" y="608806"/>
                  <a:pt x="1781763" y="550867"/>
                  <a:pt x="1970957" y="52158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334757" y="5331725"/>
            <a:ext cx="5527957" cy="964442"/>
          </a:xfrm>
        </p:spPr>
        <p:txBody>
          <a:bodyPr anchor="t">
            <a:normAutofit/>
          </a:bodyPr>
          <a:lstStyle>
            <a:lvl1pPr algn="ctr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5015257" y="5261406"/>
            <a:ext cx="2160427" cy="480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5240119" y="3275110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tx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2871653" y="2306745"/>
            <a:ext cx="1429796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572754" y="4101393"/>
            <a:ext cx="1429796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847780" y="2306745"/>
            <a:ext cx="1311441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 spc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7757580" y="3692502"/>
            <a:ext cx="1311441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33" spc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168021" y="2185628"/>
            <a:ext cx="1429796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0149663" y="4078176"/>
            <a:ext cx="1429796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6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1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 userDrawn="1"/>
        </p:nvSpPr>
        <p:spPr>
          <a:xfrm>
            <a:off x="7209538" y="3040746"/>
            <a:ext cx="2194268" cy="2194077"/>
          </a:xfrm>
          <a:prstGeom prst="ellipse">
            <a:avLst/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1683533" y="1924353"/>
            <a:ext cx="554347" cy="55429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95225" y="1845924"/>
            <a:ext cx="793652" cy="79358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円/楕円 4"/>
          <p:cNvSpPr/>
          <p:nvPr userDrawn="1"/>
        </p:nvSpPr>
        <p:spPr>
          <a:xfrm>
            <a:off x="4720123" y="2062238"/>
            <a:ext cx="2750695" cy="2750457"/>
          </a:xfrm>
          <a:prstGeom prst="ellipse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2749637" y="1744130"/>
            <a:ext cx="2194268" cy="2194077"/>
          </a:xfrm>
          <a:prstGeom prst="ellipse">
            <a:avLst/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877344" y="3393611"/>
            <a:ext cx="1744586" cy="1748975"/>
          </a:xfrm>
          <a:prstGeom prst="ellipse">
            <a:avLst/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492051" y="2189233"/>
            <a:ext cx="1744586" cy="1748975"/>
          </a:xfrm>
          <a:prstGeom prst="ellipse">
            <a:avLst/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10109020" y="3013527"/>
            <a:ext cx="1849521" cy="1849361"/>
          </a:xfrm>
          <a:prstGeom prst="ellipse">
            <a:avLst/>
          </a:prstGeom>
          <a:solidFill>
            <a:schemeClr val="accent6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4" name="円/楕円 13"/>
          <p:cNvSpPr/>
          <p:nvPr userDrawn="1"/>
        </p:nvSpPr>
        <p:spPr>
          <a:xfrm>
            <a:off x="8541947" y="1632580"/>
            <a:ext cx="2014029" cy="2013854"/>
          </a:xfrm>
          <a:prstGeom prst="ellipse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5" name="円/楕円 14"/>
          <p:cNvSpPr/>
          <p:nvPr userDrawn="1"/>
        </p:nvSpPr>
        <p:spPr>
          <a:xfrm>
            <a:off x="285128" y="3505084"/>
            <a:ext cx="866321" cy="86624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4081856" y="3938207"/>
            <a:ext cx="676409" cy="67635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7833395" y="1929359"/>
            <a:ext cx="793652" cy="7935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9" name="円/楕円 18"/>
          <p:cNvSpPr/>
          <p:nvPr userDrawn="1"/>
        </p:nvSpPr>
        <p:spPr>
          <a:xfrm>
            <a:off x="11083397" y="2362358"/>
            <a:ext cx="277173" cy="27714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1340954" y="1539210"/>
            <a:ext cx="549846" cy="5497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1" name="円/楕円 20"/>
          <p:cNvSpPr/>
          <p:nvPr userDrawn="1"/>
        </p:nvSpPr>
        <p:spPr>
          <a:xfrm>
            <a:off x="9548961" y="4446207"/>
            <a:ext cx="696439" cy="6963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0383943" y="1738687"/>
            <a:ext cx="629679" cy="62962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7470818" y="2561025"/>
            <a:ext cx="452541" cy="45250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2375224" y="2312541"/>
            <a:ext cx="277173" cy="2771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6" name="円/楕円 25"/>
          <p:cNvSpPr/>
          <p:nvPr userDrawn="1"/>
        </p:nvSpPr>
        <p:spPr>
          <a:xfrm>
            <a:off x="9222250" y="3981997"/>
            <a:ext cx="529775" cy="52972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612457" y="4318642"/>
            <a:ext cx="529775" cy="52972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5239599" y="2721925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4943905" y="3151701"/>
            <a:ext cx="2265633" cy="110075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2948091" y="2062238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825692" y="2492014"/>
            <a:ext cx="2012823" cy="110075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7422659" y="3363291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7300261" y="3793067"/>
            <a:ext cx="2012823" cy="110075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877344" y="3996195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92051" y="2784820"/>
            <a:ext cx="1711744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8626300" y="2361641"/>
            <a:ext cx="1844247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114294" y="3670796"/>
            <a:ext cx="1844247" cy="51546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34" y="5331725"/>
            <a:ext cx="9783595" cy="964442"/>
          </a:xfrm>
        </p:spPr>
        <p:txBody>
          <a:bodyPr anchor="t">
            <a:normAutofit/>
          </a:bodyPr>
          <a:lstStyle>
            <a:lvl1pPr algn="ctr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5015257" y="5261406"/>
            <a:ext cx="2160427" cy="480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56178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000"/>
                            </p:stCondLst>
                            <p:childTnLst>
                              <p:par>
                                <p:cTn id="1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8000"/>
                            </p:stCondLst>
                            <p:childTnLst>
                              <p:par>
                                <p:cTn id="1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5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5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5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5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5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53" presetClass="entr" presetSubtype="52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53" presetClass="entr" presetSubtype="52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5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00"/>
                            </p:stCondLst>
                            <p:childTnLst>
                              <p:par>
                                <p:cTn id="26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24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45625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CE78-B11D-4219-97BC-1ECC8E89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01673-ADB8-48F1-AFB5-E218233A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602B-3F75-45CB-84F6-5CA08DDA5F95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84F99-5DE5-4047-AE8B-36E05425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7B8BD-9BFF-4648-94DB-87007917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D464-0A10-409F-B67B-E3BA56F0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8324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5199275" y="2236384"/>
            <a:ext cx="1792391" cy="3036421"/>
            <a:chOff x="7305638" y="3002101"/>
            <a:chExt cx="2688353" cy="4554631"/>
          </a:xfrm>
        </p:grpSpPr>
        <p:grpSp>
          <p:nvGrpSpPr>
            <p:cNvPr id="10" name="グループ化 9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34" name="円/楕円 33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5" name="円/楕円 34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sp>
          <p:nvSpPr>
            <p:cNvPr id="11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grpSp>
          <p:nvGrpSpPr>
            <p:cNvPr id="12" name="グループ化 11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0" name="直角三角形 29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1" name="直角三角形 30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2" name="正方形/長方形 31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3" name="正方形/長方形 32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13" name="グループ化 12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6" name="直角三角形 25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27" name="直角三角形 26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28" name="正方形/長方形 27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29" name="正方形/長方形 28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14" name="グループ化 13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24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25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15" name="グループ化 14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22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23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20" name="円/楕円 19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21" name="円/楕円 20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17" name="グループ化 16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18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9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405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563990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56919" y="782320"/>
            <a:ext cx="4482872" cy="5471965"/>
          </a:xfrm>
        </p:spPr>
        <p:txBody>
          <a:bodyPr>
            <a:normAutofit/>
          </a:bodyPr>
          <a:lstStyle>
            <a:lvl1pPr algn="ctr">
              <a:defRPr sz="64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5423867" y="860918"/>
            <a:ext cx="432085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5423867" y="1768178"/>
            <a:ext cx="432085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5423867" y="2675438"/>
            <a:ext cx="432085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5423867" y="3582698"/>
            <a:ext cx="432085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  <a:endParaRPr kumimoji="1" lang="ja-JP" altLang="en-US" sz="1200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5423867" y="4489958"/>
            <a:ext cx="432085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5423867" y="5397219"/>
            <a:ext cx="432085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6</a:t>
            </a:r>
            <a:endParaRPr kumimoji="1" lang="ja-JP" altLang="en-US" sz="1200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000739" y="692696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000739" y="1172749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6000739" y="5234790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000739" y="5714843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000739" y="1601115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000739" y="2081168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00739" y="2509534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000739" y="2989587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000739" y="3417952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00739" y="3898005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000739" y="4326371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000739" y="4806424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5221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563990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56919" y="782320"/>
            <a:ext cx="4482872" cy="5471965"/>
          </a:xfrm>
        </p:spPr>
        <p:txBody>
          <a:bodyPr>
            <a:normAutofit/>
          </a:bodyPr>
          <a:lstStyle>
            <a:lvl1pPr algn="ctr">
              <a:defRPr sz="64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5423867" y="1460623"/>
            <a:ext cx="432085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5423867" y="2367883"/>
            <a:ext cx="432085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5423867" y="3275143"/>
            <a:ext cx="432085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5423867" y="4182403"/>
            <a:ext cx="432085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  <a:endParaRPr kumimoji="1" lang="ja-JP" altLang="en-US" sz="1200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5423867" y="5089663"/>
            <a:ext cx="432085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000739" y="1292401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000739" y="1772454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000739" y="2200820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000739" y="2680873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000739" y="3109238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000739" y="3589291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000739" y="4017657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000739" y="4497710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6000739" y="4926076"/>
            <a:ext cx="5520334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000739" y="5406129"/>
            <a:ext cx="5520334" cy="402456"/>
          </a:xfrm>
        </p:spPr>
        <p:txBody>
          <a:bodyPr anchor="t">
            <a:normAutofit/>
          </a:bodyPr>
          <a:lstStyle>
            <a:lvl1pPr algn="l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3859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2192000" cy="22288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89918" y="618779"/>
            <a:ext cx="11012164" cy="1135327"/>
          </a:xfrm>
        </p:spPr>
        <p:txBody>
          <a:bodyPr>
            <a:normAutofit/>
          </a:bodyPr>
          <a:lstStyle>
            <a:lvl1pPr algn="ctr">
              <a:defRPr sz="64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474906" y="2852936"/>
            <a:ext cx="2448484" cy="2448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円/楕円 7"/>
          <p:cNvSpPr/>
          <p:nvPr userDrawn="1"/>
        </p:nvSpPr>
        <p:spPr>
          <a:xfrm>
            <a:off x="2458657" y="2929025"/>
            <a:ext cx="591181" cy="5911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46164" y="3626611"/>
            <a:ext cx="2305969" cy="624069"/>
          </a:xfrm>
        </p:spPr>
        <p:txBody>
          <a:bodyPr anchor="b">
            <a:normAutofit/>
          </a:bodyPr>
          <a:lstStyle>
            <a:lvl1pPr algn="ctr">
              <a:defRPr sz="24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46164" y="4106664"/>
            <a:ext cx="2305969" cy="402456"/>
          </a:xfrm>
        </p:spPr>
        <p:txBody>
          <a:bodyPr anchor="t">
            <a:normAutofit/>
          </a:bodyPr>
          <a:lstStyle>
            <a:lvl1pPr algn="ctr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3023392" y="3942263"/>
            <a:ext cx="240047" cy="26961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3359458" y="2852936"/>
            <a:ext cx="2448484" cy="2448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円/楕円 12"/>
          <p:cNvSpPr/>
          <p:nvPr userDrawn="1"/>
        </p:nvSpPr>
        <p:spPr>
          <a:xfrm>
            <a:off x="5343209" y="2929025"/>
            <a:ext cx="591181" cy="5911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430717" y="3626611"/>
            <a:ext cx="2305969" cy="624069"/>
          </a:xfrm>
        </p:spPr>
        <p:txBody>
          <a:bodyPr anchor="b">
            <a:normAutofit/>
          </a:bodyPr>
          <a:lstStyle>
            <a:lvl1pPr algn="ctr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3430717" y="4106664"/>
            <a:ext cx="2305969" cy="402456"/>
          </a:xfrm>
        </p:spPr>
        <p:txBody>
          <a:bodyPr anchor="t">
            <a:normAutofit/>
          </a:bodyPr>
          <a:lstStyle>
            <a:lvl1pPr algn="ctr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5903962" y="3942263"/>
            <a:ext cx="240047" cy="26961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6240028" y="2852936"/>
            <a:ext cx="2448484" cy="2448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円/楕円 17"/>
          <p:cNvSpPr/>
          <p:nvPr userDrawn="1"/>
        </p:nvSpPr>
        <p:spPr>
          <a:xfrm>
            <a:off x="8223779" y="2929025"/>
            <a:ext cx="591181" cy="5911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11287" y="3626611"/>
            <a:ext cx="2305969" cy="624069"/>
          </a:xfrm>
        </p:spPr>
        <p:txBody>
          <a:bodyPr anchor="b">
            <a:normAutofit/>
          </a:bodyPr>
          <a:lstStyle>
            <a:lvl1pPr algn="ctr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311287" y="4106664"/>
            <a:ext cx="2305969" cy="402456"/>
          </a:xfrm>
        </p:spPr>
        <p:txBody>
          <a:bodyPr anchor="t">
            <a:normAutofit/>
          </a:bodyPr>
          <a:lstStyle>
            <a:lvl1pPr algn="ctr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8788514" y="3942263"/>
            <a:ext cx="240047" cy="26961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9124581" y="2852936"/>
            <a:ext cx="2448484" cy="2448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円/楕円 22"/>
          <p:cNvSpPr/>
          <p:nvPr userDrawn="1"/>
        </p:nvSpPr>
        <p:spPr>
          <a:xfrm>
            <a:off x="11108331" y="2929025"/>
            <a:ext cx="591181" cy="59113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  <a:endParaRPr kumimoji="1" lang="ja-JP" altLang="en-US" sz="1200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95839" y="3626611"/>
            <a:ext cx="2305969" cy="624069"/>
          </a:xfrm>
        </p:spPr>
        <p:txBody>
          <a:bodyPr anchor="b">
            <a:normAutofit/>
          </a:bodyPr>
          <a:lstStyle>
            <a:lvl1pPr algn="ctr">
              <a:defRPr sz="24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95839" y="4106664"/>
            <a:ext cx="2305969" cy="402456"/>
          </a:xfrm>
        </p:spPr>
        <p:txBody>
          <a:bodyPr anchor="t">
            <a:normAutofit/>
          </a:bodyPr>
          <a:lstStyle>
            <a:lvl1pPr algn="ctr">
              <a:defRPr sz="1333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310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6240028" y="4021440"/>
            <a:ext cx="864172" cy="864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567895" y="410998"/>
            <a:ext cx="6385263" cy="80210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574907" y="0"/>
            <a:ext cx="4840820" cy="6858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11924" y="1223248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7895" y="1271694"/>
            <a:ext cx="6385263" cy="623628"/>
          </a:xfrm>
        </p:spPr>
        <p:txBody>
          <a:bodyPr anchor="t">
            <a:noAutofit/>
          </a:bodyPr>
          <a:lstStyle>
            <a:lvl1pPr algn="l">
              <a:defRPr sz="2133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567895" y="2180861"/>
            <a:ext cx="6385263" cy="1104123"/>
          </a:xfrm>
        </p:spPr>
        <p:txBody>
          <a:bodyPr anchor="b">
            <a:normAutofit/>
          </a:bodyPr>
          <a:lstStyle>
            <a:lvl1pPr algn="l">
              <a:defRPr sz="1333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6463699" y="4245091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23672" y="4021439"/>
            <a:ext cx="864172" cy="864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円/楕円 12"/>
          <p:cNvSpPr/>
          <p:nvPr userDrawn="1"/>
        </p:nvSpPr>
        <p:spPr>
          <a:xfrm>
            <a:off x="10206507" y="4021438"/>
            <a:ext cx="864172" cy="864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8447343" y="4245090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0430178" y="4245090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864702" y="4981987"/>
            <a:ext cx="1632323" cy="623628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844213" y="4981987"/>
            <a:ext cx="1632323" cy="623628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2430" y="4980424"/>
            <a:ext cx="1632323" cy="623628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3481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529" y="1796819"/>
            <a:ext cx="12192000" cy="163218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567895" y="1796818"/>
            <a:ext cx="6385263" cy="900605"/>
          </a:xfrm>
        </p:spPr>
        <p:txBody>
          <a:bodyPr anchor="b">
            <a:normAutofit/>
          </a:bodyPr>
          <a:lstStyle>
            <a:lvl1pPr>
              <a:defRPr sz="44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574907" y="0"/>
            <a:ext cx="4840820" cy="6858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663914" y="2707572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7895" y="2756019"/>
            <a:ext cx="6385263" cy="623628"/>
          </a:xfrm>
        </p:spPr>
        <p:txBody>
          <a:bodyPr anchor="t">
            <a:noAutofit/>
          </a:bodyPr>
          <a:lstStyle>
            <a:lvl1pPr algn="l">
              <a:defRPr sz="2133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567895" y="3573016"/>
            <a:ext cx="6385263" cy="2112235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524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62380" y="2036846"/>
            <a:ext cx="4094123" cy="1165789"/>
          </a:xfrm>
        </p:spPr>
        <p:txBody>
          <a:bodyPr>
            <a:noAutofit/>
          </a:bodyPr>
          <a:lstStyle>
            <a:lvl1pPr algn="r">
              <a:defRPr sz="5334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4232380" y="3943396"/>
            <a:ext cx="452768" cy="4527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円/楕円 5"/>
          <p:cNvSpPr/>
          <p:nvPr userDrawn="1"/>
        </p:nvSpPr>
        <p:spPr>
          <a:xfrm>
            <a:off x="5082888" y="2481227"/>
            <a:ext cx="576114" cy="57606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円/楕円 6"/>
          <p:cNvSpPr/>
          <p:nvPr userDrawn="1"/>
        </p:nvSpPr>
        <p:spPr>
          <a:xfrm>
            <a:off x="4858968" y="3264304"/>
            <a:ext cx="905536" cy="9054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円/楕円 7"/>
          <p:cNvSpPr/>
          <p:nvPr userDrawn="1"/>
        </p:nvSpPr>
        <p:spPr>
          <a:xfrm>
            <a:off x="5964292" y="2180862"/>
            <a:ext cx="399576" cy="39954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104751" y="2862132"/>
            <a:ext cx="5176275" cy="205503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6802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1"/>
            <a:ext cx="12192000" cy="35250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429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728247" y="2612910"/>
            <a:ext cx="1632324" cy="1632182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274593" y="2612910"/>
            <a:ext cx="1632324" cy="1632182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833654" y="2612910"/>
            <a:ext cx="1632324" cy="1632182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2256352" y="3140968"/>
            <a:ext cx="576114" cy="57606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9361758" y="3140968"/>
            <a:ext cx="576114" cy="57606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5802697" y="3140968"/>
            <a:ext cx="576114" cy="57606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152134" y="4293096"/>
            <a:ext cx="280748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701637" y="4293096"/>
            <a:ext cx="280748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8263855" y="4291533"/>
            <a:ext cx="2807486" cy="480053"/>
          </a:xfrm>
        </p:spPr>
        <p:txBody>
          <a:bodyPr anchor="t">
            <a:noAutofit/>
          </a:bodyPr>
          <a:lstStyle>
            <a:lvl1pPr algn="ctr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06993" y="4879332"/>
            <a:ext cx="3168627" cy="1191525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4509661" y="4879332"/>
            <a:ext cx="3168627" cy="1191525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8112399" y="4877768"/>
            <a:ext cx="3168627" cy="1191525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468805" y="4821155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4971474" y="4821155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574211" y="4821155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3466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/>
      <p:bldP spid="14" grpId="1"/>
      <p:bldP spid="15" grpId="0"/>
      <p:bldP spid="15" grpId="1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507515" y="2235200"/>
            <a:ext cx="2614118" cy="2207491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216084" y="2235200"/>
            <a:ext cx="2614118" cy="2983346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70366" y="2235200"/>
            <a:ext cx="2614119" cy="3334327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1"/>
            <a:ext cx="12192000" cy="22351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361799" y="1"/>
            <a:ext cx="2614118" cy="4839854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544464" y="1591203"/>
            <a:ext cx="1847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4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3404909" y="1591202"/>
            <a:ext cx="1847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4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6265353" y="1591202"/>
            <a:ext cx="1847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4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9125796" y="1591201"/>
            <a:ext cx="1847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4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6187841" y="165600"/>
            <a:ext cx="5496644" cy="80210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6331870" y="933600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42497" y="2368150"/>
            <a:ext cx="2477690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552174" y="2789893"/>
            <a:ext cx="2486414" cy="1206374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3395114" y="2368150"/>
            <a:ext cx="2477690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404792" y="2789893"/>
            <a:ext cx="2486414" cy="1652798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247732" y="2368150"/>
            <a:ext cx="2477690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257409" y="2789893"/>
            <a:ext cx="2486414" cy="1932088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119704" y="2368150"/>
            <a:ext cx="2463701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10027" y="2789893"/>
            <a:ext cx="2486414" cy="234816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411496" y="5399314"/>
            <a:ext cx="8491372" cy="870857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507515" y="5332488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216084" y="1028734"/>
            <a:ext cx="5399723" cy="336037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156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7429563" y="2663639"/>
            <a:ext cx="688391" cy="68833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968370" y="3351970"/>
            <a:ext cx="541352" cy="54130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4443259" y="692697"/>
            <a:ext cx="3373912" cy="33736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" name="円/楕円 6"/>
          <p:cNvSpPr/>
          <p:nvPr userDrawn="1"/>
        </p:nvSpPr>
        <p:spPr>
          <a:xfrm>
            <a:off x="3723116" y="1652803"/>
            <a:ext cx="912180" cy="9121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円/楕円 7"/>
          <p:cNvSpPr/>
          <p:nvPr userDrawn="1"/>
        </p:nvSpPr>
        <p:spPr>
          <a:xfrm>
            <a:off x="4333992" y="609932"/>
            <a:ext cx="3373912" cy="33736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886626" y="4148637"/>
            <a:ext cx="6385263" cy="528059"/>
          </a:xfrm>
        </p:spPr>
        <p:txBody>
          <a:bodyPr anchor="b">
            <a:normAutofit/>
          </a:bodyPr>
          <a:lstStyle>
            <a:lvl1pPr algn="ctr">
              <a:defRPr sz="24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5015786" y="5157192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903368" y="4629133"/>
            <a:ext cx="6385263" cy="384043"/>
          </a:xfrm>
        </p:spPr>
        <p:txBody>
          <a:bodyPr anchor="t">
            <a:noAutofit/>
          </a:bodyPr>
          <a:lstStyle>
            <a:lvl1pPr algn="ctr">
              <a:defRPr sz="16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443259" y="692696"/>
            <a:ext cx="3277893" cy="327760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933364" y="5253203"/>
            <a:ext cx="8325272" cy="1056117"/>
          </a:xfrm>
        </p:spPr>
        <p:txBody>
          <a:bodyPr anchor="t">
            <a:normAutofit/>
          </a:bodyPr>
          <a:lstStyle>
            <a:lvl1pPr algn="ctr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2903368" y="1364771"/>
            <a:ext cx="57611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4" name="円/楕円 23"/>
          <p:cNvSpPr/>
          <p:nvPr userDrawn="1"/>
        </p:nvSpPr>
        <p:spPr>
          <a:xfrm>
            <a:off x="3723116" y="1266501"/>
            <a:ext cx="288057" cy="2880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5" name="円/楕円 24"/>
          <p:cNvSpPr/>
          <p:nvPr userDrawn="1"/>
        </p:nvSpPr>
        <p:spPr>
          <a:xfrm>
            <a:off x="8877580" y="3155089"/>
            <a:ext cx="324692" cy="324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625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5F18A9-55CF-4D79-8D56-50924122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602B-3F75-45CB-84F6-5CA08DDA5F95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9A180-F6BD-4008-9483-C5937D7E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823DB-3A4E-4AFC-AB8C-F6E3967F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D464-0A10-409F-B67B-E3BA56F0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438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1"/>
            <a:ext cx="6095472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999981" cy="6858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288038" y="164638"/>
            <a:ext cx="5327768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336047" y="1028734"/>
            <a:ext cx="5279759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6384057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663914" y="1604798"/>
            <a:ext cx="720142" cy="480053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6143753" y="2036569"/>
            <a:ext cx="192023" cy="288586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5807943" y="1527544"/>
            <a:ext cx="432085" cy="672075"/>
          </a:xfrm>
        </p:spPr>
        <p:txBody>
          <a:bodyPr anchor="t">
            <a:noAutofit/>
          </a:bodyPr>
          <a:lstStyle>
            <a:lvl1pPr algn="ctr">
              <a:defRPr sz="2933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457140" y="1604798"/>
            <a:ext cx="5158665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480075" y="2132856"/>
            <a:ext cx="5135730" cy="384043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6576095" y="2084851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5655822" y="2761722"/>
            <a:ext cx="720142" cy="480053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6135660" y="3193494"/>
            <a:ext cx="192023" cy="288586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799850" y="2684469"/>
            <a:ext cx="432085" cy="672075"/>
          </a:xfrm>
        </p:spPr>
        <p:txBody>
          <a:bodyPr anchor="t">
            <a:noAutofit/>
          </a:bodyPr>
          <a:lstStyle>
            <a:lvl1pPr algn="ctr">
              <a:defRPr sz="2933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449048" y="2761722"/>
            <a:ext cx="5158665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471983" y="3289780"/>
            <a:ext cx="5135730" cy="384043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6568002" y="3241776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5663914" y="3856252"/>
            <a:ext cx="720142" cy="480053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6143753" y="4288023"/>
            <a:ext cx="192023" cy="288586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807943" y="3778998"/>
            <a:ext cx="432085" cy="672075"/>
          </a:xfrm>
        </p:spPr>
        <p:txBody>
          <a:bodyPr anchor="t">
            <a:noAutofit/>
          </a:bodyPr>
          <a:lstStyle>
            <a:lvl1pPr algn="ctr">
              <a:defRPr sz="2933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6457140" y="3856252"/>
            <a:ext cx="5158665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6480075" y="4384310"/>
            <a:ext cx="5135730" cy="384043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576095" y="4336305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5660126" y="5013176"/>
            <a:ext cx="720142" cy="480053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6139964" y="5444948"/>
            <a:ext cx="192023" cy="288586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804155" y="4935923"/>
            <a:ext cx="432085" cy="672075"/>
          </a:xfrm>
        </p:spPr>
        <p:txBody>
          <a:bodyPr anchor="t">
            <a:noAutofit/>
          </a:bodyPr>
          <a:lstStyle>
            <a:lvl1pPr algn="ctr">
              <a:defRPr sz="2933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6453352" y="5013176"/>
            <a:ext cx="5158665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6476287" y="5541235"/>
            <a:ext cx="5135730" cy="384043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6572307" y="5493230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2448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1"/>
            <a:ext cx="6095472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999981" cy="6858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384057" y="909562"/>
            <a:ext cx="5327768" cy="2064657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6480076" y="2998260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96517" y="3135085"/>
            <a:ext cx="5331292" cy="2012647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5492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1"/>
            <a:ext cx="6095472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407213" y="782320"/>
            <a:ext cx="5281045" cy="5471965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96517" y="1657533"/>
            <a:ext cx="5331292" cy="3542935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684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619179" y="0"/>
            <a:ext cx="5476292" cy="6858000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384057" y="553329"/>
            <a:ext cx="5327768" cy="281002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6480076" y="3584340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96517" y="3664893"/>
            <a:ext cx="5331292" cy="2012647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871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25457" y="29028"/>
            <a:ext cx="2400208" cy="3077029"/>
          </a:xfrm>
        </p:spPr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2458716" y="3137733"/>
            <a:ext cx="2400208" cy="3077029"/>
          </a:xfrm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4891974" y="29028"/>
            <a:ext cx="2400208" cy="3077029"/>
          </a:xfrm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7326093" y="3137962"/>
            <a:ext cx="2400208" cy="3077029"/>
          </a:xfrm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758492" y="29028"/>
            <a:ext cx="2400208" cy="3077029"/>
          </a:xfrm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25457" y="3137962"/>
            <a:ext cx="2400208" cy="30768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2458716" y="29257"/>
            <a:ext cx="2400208" cy="30768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4891974" y="3137962"/>
            <a:ext cx="2400208" cy="30768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7326093" y="29257"/>
            <a:ext cx="2400208" cy="30768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9758492" y="3138191"/>
            <a:ext cx="2400208" cy="30768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969490" y="3415187"/>
            <a:ext cx="523067" cy="52302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3402748" y="340119"/>
            <a:ext cx="523067" cy="52302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5836006" y="3415187"/>
            <a:ext cx="523067" cy="52302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702524" y="3415187"/>
            <a:ext cx="523067" cy="52302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8270126" y="340119"/>
            <a:ext cx="523067" cy="52302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7729" y="3938881"/>
            <a:ext cx="2359229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42534" y="4357162"/>
            <a:ext cx="2121891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2490018" y="854137"/>
            <a:ext cx="2359229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2604823" y="1272419"/>
            <a:ext cx="2121891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7357395" y="854138"/>
            <a:ext cx="2359229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7472200" y="1272419"/>
            <a:ext cx="2121891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912383" y="3938881"/>
            <a:ext cx="2359229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5027187" y="4357162"/>
            <a:ext cx="2121891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779760" y="3938881"/>
            <a:ext cx="2359229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67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894565" y="4357163"/>
            <a:ext cx="2121891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049863" y="2934372"/>
            <a:ext cx="301223" cy="301197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5919773" y="2934372"/>
            <a:ext cx="301223" cy="301197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0782897" y="2934372"/>
            <a:ext cx="301223" cy="301197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3508209" y="3003352"/>
            <a:ext cx="301223" cy="301197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8350498" y="3003352"/>
            <a:ext cx="301223" cy="301197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707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9839" y="2194554"/>
            <a:ext cx="12192000" cy="21945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4795" y="2481740"/>
            <a:ext cx="12192000" cy="162018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0"/>
            <a:ext cx="12192000" cy="21945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" y="278650"/>
            <a:ext cx="12182160" cy="162018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2194554"/>
            <a:ext cx="6093811" cy="2194553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6093811" cy="2194553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100680" y="838956"/>
            <a:ext cx="5666442" cy="87680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100680" y="452670"/>
            <a:ext cx="5666442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399552" y="3062960"/>
            <a:ext cx="5666442" cy="84609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33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399552" y="2676673"/>
            <a:ext cx="5666442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33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286850" y="4533123"/>
            <a:ext cx="11618299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286850" y="5397219"/>
            <a:ext cx="11618299" cy="891307"/>
          </a:xfrm>
        </p:spPr>
        <p:txBody>
          <a:bodyPr>
            <a:noAutofit/>
          </a:bodyPr>
          <a:lstStyle>
            <a:lvl1pPr algn="ctr">
              <a:defRPr sz="1333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5039790" y="5301208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42236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5513687" y="1790105"/>
            <a:ext cx="4002631" cy="605404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126189" y="2932452"/>
            <a:ext cx="4002631" cy="605404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5523363" y="4074799"/>
            <a:ext cx="4002631" cy="605404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116512" y="5217147"/>
            <a:ext cx="4002631" cy="605404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126189" y="647757"/>
            <a:ext cx="4002631" cy="605404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507970" y="705766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5826091" y="0"/>
            <a:ext cx="2571" cy="694750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5606336" y="730723"/>
            <a:ext cx="439509" cy="4394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119142" y="1848113"/>
            <a:ext cx="3094447" cy="480053"/>
          </a:xfrm>
        </p:spPr>
        <p:txBody>
          <a:bodyPr anchor="ctr">
            <a:noAutofit/>
          </a:bodyPr>
          <a:lstStyle>
            <a:lvl1pPr algn="l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5605986" y="1873071"/>
            <a:ext cx="439509" cy="4394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252485" y="1266840"/>
            <a:ext cx="4180340" cy="908075"/>
          </a:xfrm>
        </p:spPr>
        <p:txBody>
          <a:bodyPr anchor="t">
            <a:noAutofit/>
          </a:bodyPr>
          <a:lstStyle>
            <a:lvl1pPr algn="r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6119142" y="2409188"/>
            <a:ext cx="4180340" cy="908075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507970" y="2990460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5606336" y="3015418"/>
            <a:ext cx="439509" cy="4394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252485" y="3551535"/>
            <a:ext cx="4180340" cy="908075"/>
          </a:xfrm>
        </p:spPr>
        <p:txBody>
          <a:bodyPr anchor="t">
            <a:noAutofit/>
          </a:bodyPr>
          <a:lstStyle>
            <a:lvl1pPr algn="r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6128819" y="4132808"/>
            <a:ext cx="3094447" cy="480053"/>
          </a:xfrm>
        </p:spPr>
        <p:txBody>
          <a:bodyPr anchor="ctr">
            <a:noAutofit/>
          </a:bodyPr>
          <a:lstStyle>
            <a:lvl1pPr algn="l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5615663" y="4157765"/>
            <a:ext cx="439509" cy="4394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128819" y="4693883"/>
            <a:ext cx="4180340" cy="908075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498293" y="5275155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5596660" y="5300113"/>
            <a:ext cx="439509" cy="4394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242808" y="5836230"/>
            <a:ext cx="4180340" cy="908075"/>
          </a:xfrm>
        </p:spPr>
        <p:txBody>
          <a:bodyPr anchor="t">
            <a:noAutofit/>
          </a:bodyPr>
          <a:lstStyle>
            <a:lvl1pPr algn="r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288038" y="164638"/>
            <a:ext cx="5327768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336047" y="1028734"/>
            <a:ext cx="5279759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6384057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11437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1371381" y="2612423"/>
            <a:ext cx="4002631" cy="605404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1371381" y="3505608"/>
            <a:ext cx="4002631" cy="605404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1371381" y="4398793"/>
            <a:ext cx="4002631" cy="605404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1371381" y="5291979"/>
            <a:ext cx="4002631" cy="605404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371381" y="1719237"/>
            <a:ext cx="4002631" cy="605404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753162" y="1777246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5070932" y="0"/>
            <a:ext cx="351" cy="6858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4851353" y="1802203"/>
            <a:ext cx="439509" cy="4394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761220" y="2651357"/>
            <a:ext cx="2918277" cy="518201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4851353" y="2695389"/>
            <a:ext cx="439509" cy="4394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455094" y="1729877"/>
            <a:ext cx="6234758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455094" y="2623063"/>
            <a:ext cx="6234758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753162" y="3563616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4851353" y="3588574"/>
            <a:ext cx="439509" cy="4394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5455094" y="3516248"/>
            <a:ext cx="6234758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761220" y="4437728"/>
            <a:ext cx="2918277" cy="518201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4851353" y="4481759"/>
            <a:ext cx="439509" cy="4394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5455094" y="4409433"/>
            <a:ext cx="6234758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753162" y="5349987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4851353" y="5374945"/>
            <a:ext cx="439509" cy="4394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5455094" y="5302619"/>
            <a:ext cx="6234758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2192000" cy="13449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589917" y="304800"/>
            <a:ext cx="11012164" cy="774095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123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1"/>
            <a:ext cx="12192000" cy="15886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087" y="254920"/>
            <a:ext cx="7528289" cy="6280786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671632" y="165600"/>
            <a:ext cx="6400455" cy="8016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15673" y="1777246"/>
            <a:ext cx="3801965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415673" y="2274824"/>
            <a:ext cx="3805712" cy="930195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1013" y="3910846"/>
            <a:ext cx="2392426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51014" y="4408424"/>
            <a:ext cx="2394783" cy="1576742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746941" y="3395313"/>
            <a:ext cx="3137544" cy="480053"/>
          </a:xfrm>
        </p:spPr>
        <p:txBody>
          <a:bodyPr anchor="ctr">
            <a:noAutofit/>
          </a:bodyPr>
          <a:lstStyle>
            <a:lvl1pPr algn="l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747595" y="3892891"/>
            <a:ext cx="3140636" cy="2064569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4239859" y="5259362"/>
            <a:ext cx="2263105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482412" y="5756941"/>
            <a:ext cx="3024576" cy="930195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4239859" y="1944914"/>
            <a:ext cx="1016088" cy="87086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2761912" y="4184073"/>
            <a:ext cx="855284" cy="193964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6502964" y="5338626"/>
            <a:ext cx="517285" cy="160763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6713029" y="3519055"/>
            <a:ext cx="2033911" cy="116285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5805363" y="933600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689576" y="1028734"/>
            <a:ext cx="6401885" cy="336037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1958726" y="2191454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490012" y="4320795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4254931" y="5692035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8834850" y="3817053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95740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916918" y="3006603"/>
            <a:ext cx="8564501" cy="5621275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04" y="607423"/>
            <a:ext cx="2762129" cy="5643155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1637404" y="1338942"/>
            <a:ext cx="2350742" cy="4211501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424339" y="1297577"/>
            <a:ext cx="7287487" cy="206577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4511768" y="358434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4424338" y="3664893"/>
            <a:ext cx="7303471" cy="2012647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913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67BE-1D28-4C1C-B175-ABCB36EED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45463-E979-49F6-A6B7-9551DC6B7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86DFD-63B5-4772-B79B-A043061E3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ADA7C-594C-4C26-AEC3-408F700B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602B-3F75-45CB-84F6-5CA08DDA5F95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F94AF-B18D-466A-BD64-1ED18CF6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01219-591A-4A6B-BAA3-AAD3D25E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D464-0A10-409F-B67B-E3BA56F0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3142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451884" y="4446244"/>
            <a:ext cx="5397865" cy="3542866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35" y="884900"/>
            <a:ext cx="3923154" cy="5577586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59" y="2934136"/>
            <a:ext cx="1740860" cy="3556657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627241" y="1410336"/>
            <a:ext cx="3393082" cy="4507865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920049" y="3409648"/>
            <a:ext cx="1453023" cy="2620312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2920582" y="3058410"/>
            <a:ext cx="8253541" cy="6018152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517560" y="1297577"/>
            <a:ext cx="5185191" cy="206577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6582653" y="358434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522320" y="3664893"/>
            <a:ext cx="5196564" cy="2012647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840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2192000" cy="4136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4479169" y="1543335"/>
            <a:ext cx="5569813" cy="4260120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83852" y="4214454"/>
            <a:ext cx="11215678" cy="900605"/>
          </a:xfrm>
        </p:spPr>
        <p:txBody>
          <a:bodyPr anchor="b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5015257" y="5125208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286850" y="5321905"/>
            <a:ext cx="11618299" cy="974393"/>
          </a:xfrm>
        </p:spPr>
        <p:txBody>
          <a:bodyPr>
            <a:noAutofit/>
          </a:bodyPr>
          <a:lstStyle>
            <a:lvl1pPr algn="ctr">
              <a:defRPr sz="1333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4714934" y="607422"/>
            <a:ext cx="2762129" cy="3529149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4915835" y="1338942"/>
            <a:ext cx="2350742" cy="2797629"/>
          </a:xfrm>
        </p:spPr>
        <p:txBody>
          <a:bodyPr>
            <a:normAutofit/>
          </a:bodyPr>
          <a:lstStyle>
            <a:lvl1pPr>
              <a:defRPr sz="1333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3435346" y="1132172"/>
            <a:ext cx="933774" cy="9336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3680729" y="1377534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52158" y="1126561"/>
            <a:ext cx="2807486" cy="480053"/>
          </a:xfrm>
        </p:spPr>
        <p:txBody>
          <a:bodyPr anchor="t">
            <a:noAutofit/>
          </a:bodyPr>
          <a:lstStyle>
            <a:lvl1pPr algn="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522559" y="1490244"/>
            <a:ext cx="2840190" cy="597393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3435346" y="2636820"/>
            <a:ext cx="933774" cy="93369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3680728" y="2882181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552157" y="2631208"/>
            <a:ext cx="2807486" cy="480053"/>
          </a:xfrm>
        </p:spPr>
        <p:txBody>
          <a:bodyPr anchor="t">
            <a:noAutofit/>
          </a:bodyPr>
          <a:lstStyle>
            <a:lvl1pPr algn="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522558" y="2994892"/>
            <a:ext cx="2840190" cy="597393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7833557" y="1129752"/>
            <a:ext cx="933774" cy="9336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8078939" y="1375114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8859890" y="1124141"/>
            <a:ext cx="2807486" cy="480053"/>
          </a:xfrm>
        </p:spPr>
        <p:txBody>
          <a:bodyPr anchor="t">
            <a:noAutofit/>
          </a:bodyPr>
          <a:lstStyle>
            <a:lvl1pPr algn="l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8859322" y="1487824"/>
            <a:ext cx="2840190" cy="597393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7833557" y="2636819"/>
            <a:ext cx="933774" cy="93369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8078939" y="2882180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8859890" y="2631208"/>
            <a:ext cx="2807486" cy="480053"/>
          </a:xfrm>
        </p:spPr>
        <p:txBody>
          <a:bodyPr anchor="t">
            <a:noAutofit/>
          </a:bodyPr>
          <a:lstStyle>
            <a:lvl1pPr algn="l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8859322" y="2994891"/>
            <a:ext cx="2840190" cy="597393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029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2589422" y="1388046"/>
            <a:ext cx="7803078" cy="9237913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451887" y="1595852"/>
            <a:ext cx="6932503" cy="3897377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451888" y="1200182"/>
            <a:ext cx="6932502" cy="395670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584294" y="553329"/>
            <a:ext cx="4128817" cy="281002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7632304" y="3584340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7612" y="3664893"/>
            <a:ext cx="4131548" cy="2308390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42134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2192000" cy="29899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54820" y="657984"/>
            <a:ext cx="11467281" cy="2254549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2001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454821" y="3047999"/>
            <a:ext cx="5380428" cy="3028647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846069" y="3173789"/>
            <a:ext cx="6076032" cy="2893183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6331500" y="0"/>
            <a:ext cx="3569010" cy="6858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4413638" y="0"/>
            <a:ext cx="3099074" cy="6858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98250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4088193"/>
            <a:ext cx="12192000" cy="3047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169670" y="4644571"/>
            <a:ext cx="1170920" cy="117081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931967" y="1067225"/>
            <a:ext cx="4603599" cy="4603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円/楕円 1"/>
          <p:cNvSpPr/>
          <p:nvPr userDrawn="1"/>
        </p:nvSpPr>
        <p:spPr>
          <a:xfrm>
            <a:off x="1097441" y="1212190"/>
            <a:ext cx="4603599" cy="46032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円/楕円 24"/>
          <p:cNvSpPr/>
          <p:nvPr userDrawn="1"/>
        </p:nvSpPr>
        <p:spPr>
          <a:xfrm>
            <a:off x="5144857" y="1289337"/>
            <a:ext cx="936251" cy="9361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593885" y="5602870"/>
            <a:ext cx="575785" cy="57573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010044" y="1125614"/>
            <a:ext cx="4602939" cy="460253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95471" y="1654626"/>
            <a:ext cx="5826630" cy="1016005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5334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6095471" y="2804269"/>
            <a:ext cx="789091" cy="7890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6305887" y="3014668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77139" y="2804270"/>
            <a:ext cx="4944962" cy="789022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6305887" y="4272573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681990" y="4265376"/>
            <a:ext cx="2337003" cy="393711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9184804" y="4272573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560906" y="4265376"/>
            <a:ext cx="2337003" cy="393711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6305887" y="4848307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6681990" y="4841109"/>
            <a:ext cx="2337003" cy="393711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9184804" y="4848307"/>
            <a:ext cx="368259" cy="368227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560906" y="4841109"/>
            <a:ext cx="2337003" cy="393711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6035497" y="1158692"/>
            <a:ext cx="336278" cy="336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56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4102754" y="1687675"/>
            <a:ext cx="2704733" cy="5028221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1398021" y="1689293"/>
            <a:ext cx="2704733" cy="5028221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589910" y="-589912"/>
            <a:ext cx="2923613" cy="4103437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4103435" y="1689293"/>
            <a:ext cx="667644" cy="1234321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561868" y="3175947"/>
            <a:ext cx="2979697" cy="4103437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561868" y="645622"/>
            <a:ext cx="2979697" cy="4103437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561869" y="1910784"/>
            <a:ext cx="2979696" cy="4103436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4103434" y="2665751"/>
            <a:ext cx="1351017" cy="1521264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4103435" y="3639102"/>
            <a:ext cx="2034968" cy="1812382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120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4103433" y="4613276"/>
            <a:ext cx="2704733" cy="2104237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853258" y="1149611"/>
            <a:ext cx="2609807" cy="707179"/>
          </a:xfrm>
        </p:spPr>
        <p:txBody>
          <a:bodyPr anchor="ctr">
            <a:noAutofit/>
          </a:bodyPr>
          <a:lstStyle>
            <a:lvl1pPr algn="r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853258" y="2418205"/>
            <a:ext cx="2609807" cy="707179"/>
          </a:xfrm>
        </p:spPr>
        <p:txBody>
          <a:bodyPr anchor="ctr">
            <a:noAutofit/>
          </a:bodyPr>
          <a:lstStyle>
            <a:lvl1pPr algn="r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853258" y="3686799"/>
            <a:ext cx="2609807" cy="707179"/>
          </a:xfrm>
        </p:spPr>
        <p:txBody>
          <a:bodyPr anchor="ctr">
            <a:noAutofit/>
          </a:bodyPr>
          <a:lstStyle>
            <a:lvl1pPr algn="r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853258" y="4955394"/>
            <a:ext cx="2609807" cy="707179"/>
          </a:xfrm>
        </p:spPr>
        <p:txBody>
          <a:bodyPr anchor="ctr">
            <a:noAutofit/>
          </a:bodyPr>
          <a:lstStyle>
            <a:lvl1pPr algn="r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4120370" y="2335395"/>
            <a:ext cx="553357" cy="50276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2667" dirty="0">
                <a:solidFill>
                  <a:schemeClr val="bg1"/>
                </a:solidFill>
              </a:rPr>
              <a:t>01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4476330" y="3438303"/>
            <a:ext cx="553357" cy="50276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2667" dirty="0">
                <a:solidFill>
                  <a:schemeClr val="bg1"/>
                </a:solidFill>
              </a:rPr>
              <a:t>02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4847285" y="4548907"/>
            <a:ext cx="553357" cy="50276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2667" dirty="0">
                <a:solidFill>
                  <a:schemeClr val="bg1"/>
                </a:solidFill>
              </a:rPr>
              <a:t>03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5200100" y="5643334"/>
            <a:ext cx="553357" cy="50276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2667" dirty="0">
                <a:solidFill>
                  <a:schemeClr val="bg1"/>
                </a:solidFill>
              </a:rPr>
              <a:t>04</a:t>
            </a:r>
            <a:endParaRPr kumimoji="1" lang="ja-JP" altLang="en-US" sz="2667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3366224" y="1900900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3366224" y="3168130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3366224" y="4435361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3366224" y="5702592"/>
            <a:ext cx="443008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4801788" y="1642182"/>
            <a:ext cx="4944962" cy="900206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5509613" y="2597005"/>
            <a:ext cx="4944962" cy="900206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195126" y="3551828"/>
            <a:ext cx="4944962" cy="900206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6830906" y="4506651"/>
            <a:ext cx="4944962" cy="900206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029376" y="164638"/>
            <a:ext cx="7844068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077385" y="1028734"/>
            <a:ext cx="7773384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4125395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37660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円/楕円 5"/>
          <p:cNvSpPr/>
          <p:nvPr userDrawn="1"/>
        </p:nvSpPr>
        <p:spPr>
          <a:xfrm>
            <a:off x="1771139" y="1896217"/>
            <a:ext cx="439509" cy="4394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1771139" y="2789402"/>
            <a:ext cx="439509" cy="4394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2374879" y="1823891"/>
            <a:ext cx="8208027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2374879" y="2717076"/>
            <a:ext cx="8208027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771139" y="3682587"/>
            <a:ext cx="439509" cy="4394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2374879" y="3610261"/>
            <a:ext cx="8208027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771139" y="4575773"/>
            <a:ext cx="439509" cy="4394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2374879" y="4503447"/>
            <a:ext cx="8208027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1771139" y="5468958"/>
            <a:ext cx="439509" cy="4394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2374879" y="5396632"/>
            <a:ext cx="8208027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2192000" cy="13449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589917" y="304800"/>
            <a:ext cx="11012164" cy="774095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988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02153504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14400" y="2648572"/>
            <a:ext cx="10363200" cy="1057333"/>
          </a:xfrm>
        </p:spPr>
        <p:txBody>
          <a:bodyPr anchor="t">
            <a:noAutofit/>
          </a:bodyPr>
          <a:lstStyle>
            <a:lvl1pPr algn="ctr">
              <a:defRPr sz="64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910974" y="5685251"/>
            <a:ext cx="10370052" cy="1008112"/>
          </a:xfrm>
        </p:spPr>
        <p:txBody>
          <a:bodyPr>
            <a:normAutofit/>
          </a:bodyPr>
          <a:lstStyle>
            <a:lvl1pPr marL="0" indent="0" algn="ctr">
              <a:buNone/>
              <a:defRPr sz="1333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910974" y="3669060"/>
            <a:ext cx="10370052" cy="576031"/>
          </a:xfrm>
        </p:spPr>
        <p:txBody>
          <a:bodyPr anchor="b">
            <a:noAutofit/>
          </a:bodyPr>
          <a:lstStyle>
            <a:lvl1pPr algn="ctr">
              <a:defRPr sz="2667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5730640" y="5397219"/>
            <a:ext cx="725488" cy="125685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4693247" y="1661411"/>
            <a:ext cx="57611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2" name="円/楕円 11"/>
          <p:cNvSpPr/>
          <p:nvPr userDrawn="1"/>
        </p:nvSpPr>
        <p:spPr>
          <a:xfrm>
            <a:off x="5436378" y="1661411"/>
            <a:ext cx="57611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3" name="円/楕円 12"/>
          <p:cNvSpPr/>
          <p:nvPr userDrawn="1"/>
        </p:nvSpPr>
        <p:spPr>
          <a:xfrm>
            <a:off x="6179508" y="1661411"/>
            <a:ext cx="57611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13"/>
          <p:cNvSpPr/>
          <p:nvPr userDrawn="1"/>
        </p:nvSpPr>
        <p:spPr>
          <a:xfrm>
            <a:off x="6922638" y="1661411"/>
            <a:ext cx="576114" cy="5760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31036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6369536" y="-3292475"/>
            <a:ext cx="2360944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5193303" y="3344665"/>
            <a:ext cx="2360329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6369536" y="-3292475"/>
            <a:ext cx="23609443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5193303" y="3344665"/>
            <a:ext cx="23603290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6369536" y="-3292475"/>
            <a:ext cx="23609443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5193303" y="3344665"/>
            <a:ext cx="2360329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6369536" y="-3292475"/>
            <a:ext cx="23609443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5193303" y="3344665"/>
            <a:ext cx="2360329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4415471" y="1613249"/>
            <a:ext cx="3360000" cy="3360292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4295315" y="1493395"/>
            <a:ext cx="3600312" cy="36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4175471" y="1373228"/>
            <a:ext cx="3840000" cy="3840333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4055471" y="1253218"/>
            <a:ext cx="4080000" cy="4080354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3935471" y="1133207"/>
            <a:ext cx="4320000" cy="4320375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3815273" y="1013395"/>
            <a:ext cx="4560396" cy="456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14400" y="2648572"/>
            <a:ext cx="10363200" cy="1057333"/>
          </a:xfrm>
        </p:spPr>
        <p:txBody>
          <a:bodyPr anchor="t">
            <a:noAutofit/>
          </a:bodyPr>
          <a:lstStyle>
            <a:lvl1pPr algn="ctr">
              <a:defRPr sz="64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910974" y="3669060"/>
            <a:ext cx="10370052" cy="576031"/>
          </a:xfrm>
        </p:spPr>
        <p:txBody>
          <a:bodyPr anchor="b">
            <a:noAutofit/>
          </a:bodyPr>
          <a:lstStyle>
            <a:lvl1pPr algn="ctr">
              <a:defRPr sz="2667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910974" y="5685251"/>
            <a:ext cx="10370052" cy="1008112"/>
          </a:xfrm>
        </p:spPr>
        <p:txBody>
          <a:bodyPr>
            <a:normAutofit/>
          </a:bodyPr>
          <a:lstStyle>
            <a:lvl1pPr marL="0" indent="0" algn="ctr">
              <a:buNone/>
              <a:defRPr sz="1333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5730640" y="5397219"/>
            <a:ext cx="725488" cy="125685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4693247" y="1661411"/>
            <a:ext cx="57611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0" name="円/楕円 39"/>
          <p:cNvSpPr/>
          <p:nvPr userDrawn="1"/>
        </p:nvSpPr>
        <p:spPr>
          <a:xfrm>
            <a:off x="5436378" y="1661411"/>
            <a:ext cx="57611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1" name="円/楕円 40"/>
          <p:cNvSpPr/>
          <p:nvPr userDrawn="1"/>
        </p:nvSpPr>
        <p:spPr>
          <a:xfrm>
            <a:off x="6179508" y="1661411"/>
            <a:ext cx="57611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2" name="円/楕円 41"/>
          <p:cNvSpPr/>
          <p:nvPr userDrawn="1"/>
        </p:nvSpPr>
        <p:spPr>
          <a:xfrm>
            <a:off x="6922638" y="1661411"/>
            <a:ext cx="576114" cy="5760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78905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60691-B8E8-4EAA-A3FF-7C8ADD32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F2739-F524-480A-AD78-28D1C1074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95541-6721-4973-94FE-02D472219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D170A-1C92-4167-9D00-E7C218C82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A602B-3F75-45CB-84F6-5CA08DDA5F95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20118-DA82-4209-8646-145C887C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F307F-AA07-4E7E-86B5-7ED17FD1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D464-0A10-409F-B67B-E3BA56F0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9844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14400" y="2648572"/>
            <a:ext cx="10363200" cy="1057333"/>
          </a:xfrm>
        </p:spPr>
        <p:txBody>
          <a:bodyPr anchor="t">
            <a:noAutofit/>
          </a:bodyPr>
          <a:lstStyle>
            <a:lvl1pPr algn="ctr">
              <a:defRPr sz="64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910974" y="4741334"/>
            <a:ext cx="10370052" cy="1952029"/>
          </a:xfrm>
        </p:spPr>
        <p:txBody>
          <a:bodyPr anchor="b">
            <a:normAutofit/>
          </a:bodyPr>
          <a:lstStyle>
            <a:lvl1pPr marL="0" indent="0" algn="ctr">
              <a:buNone/>
              <a:defRPr sz="1333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910974" y="3669060"/>
            <a:ext cx="10370052" cy="576031"/>
          </a:xfrm>
        </p:spPr>
        <p:txBody>
          <a:bodyPr anchor="b">
            <a:noAutofit/>
          </a:bodyPr>
          <a:lstStyle>
            <a:lvl1pPr algn="ctr">
              <a:defRPr sz="2667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5730640" y="4429600"/>
            <a:ext cx="725488" cy="125685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11037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433195" y="1940835"/>
            <a:ext cx="4512761" cy="4512369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34860" y="1508786"/>
            <a:ext cx="960190" cy="960107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5063143" y="4511094"/>
            <a:ext cx="624123" cy="624069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052119" y="5301209"/>
            <a:ext cx="935533" cy="935451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406874" y="1508786"/>
            <a:ext cx="816161" cy="960107"/>
          </a:xfr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2305422" y="3429248"/>
            <a:ext cx="768309" cy="768242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77157" y="4293096"/>
            <a:ext cx="4224836" cy="672075"/>
          </a:xfrm>
        </p:spPr>
        <p:txBody>
          <a:bodyPr anchor="ctr">
            <a:normAutofit/>
          </a:bodyPr>
          <a:lstStyle>
            <a:lvl1pPr algn="ctr">
              <a:defRPr sz="2933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288038" y="5532123"/>
            <a:ext cx="790183" cy="790115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391069" y="1248653"/>
            <a:ext cx="528104" cy="528058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971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200218" y="1940835"/>
            <a:ext cx="4512761" cy="4512369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92969" y="1508786"/>
            <a:ext cx="960190" cy="960107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4511686" y="5186020"/>
            <a:ext cx="624123" cy="624069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471876" y="5530537"/>
            <a:ext cx="935533" cy="935451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1064983" y="1508786"/>
            <a:ext cx="816161" cy="960107"/>
          </a:xfr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9072445" y="3429248"/>
            <a:ext cx="768309" cy="768242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344181" y="4293096"/>
            <a:ext cx="4224836" cy="672075"/>
          </a:xfrm>
        </p:spPr>
        <p:txBody>
          <a:bodyPr anchor="ctr">
            <a:normAutofit/>
          </a:bodyPr>
          <a:lstStyle>
            <a:lvl1pPr algn="ctr">
              <a:defRPr sz="2933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407409" y="4790962"/>
            <a:ext cx="790183" cy="790115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0464865" y="957488"/>
            <a:ext cx="528104" cy="528058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162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4067009" y="3115088"/>
            <a:ext cx="541352" cy="54130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247041" y="775461"/>
            <a:ext cx="3373912" cy="33736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8" name="円/楕円 27"/>
          <p:cNvSpPr/>
          <p:nvPr userDrawn="1"/>
        </p:nvSpPr>
        <p:spPr>
          <a:xfrm>
            <a:off x="845583" y="1170730"/>
            <a:ext cx="912180" cy="9121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0" name="円/楕円 29"/>
          <p:cNvSpPr/>
          <p:nvPr userDrawn="1"/>
        </p:nvSpPr>
        <p:spPr>
          <a:xfrm>
            <a:off x="1137774" y="692697"/>
            <a:ext cx="3373912" cy="33736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5031040" y="740702"/>
            <a:ext cx="6385263" cy="900605"/>
          </a:xfrm>
        </p:spPr>
        <p:txBody>
          <a:bodyPr anchor="b">
            <a:normAutofit/>
          </a:bodyPr>
          <a:lstStyle>
            <a:lvl1pPr>
              <a:defRPr sz="44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5127059" y="1651456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031040" y="1699902"/>
            <a:ext cx="6385263" cy="623628"/>
          </a:xfrm>
        </p:spPr>
        <p:txBody>
          <a:bodyPr anchor="t">
            <a:noAutofit/>
          </a:bodyPr>
          <a:lstStyle>
            <a:lvl1pPr algn="l">
              <a:defRPr sz="2133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247041" y="775461"/>
            <a:ext cx="3277893" cy="327760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5403649" y="2559169"/>
            <a:ext cx="864172" cy="864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5627320" y="2782820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7147592" y="2559168"/>
            <a:ext cx="864172" cy="864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円/楕円 10"/>
          <p:cNvSpPr/>
          <p:nvPr userDrawn="1"/>
        </p:nvSpPr>
        <p:spPr>
          <a:xfrm>
            <a:off x="8880551" y="2559168"/>
            <a:ext cx="864172" cy="864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7371263" y="2782820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9104222" y="2782819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028323" y="3519717"/>
            <a:ext cx="1632323" cy="623628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768133" y="3519717"/>
            <a:ext cx="1632323" cy="623628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8496475" y="3518153"/>
            <a:ext cx="1632323" cy="623628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5326" y="4197086"/>
            <a:ext cx="10601349" cy="1344149"/>
          </a:xfrm>
        </p:spPr>
        <p:txBody>
          <a:bodyPr anchor="ctr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5685251"/>
            <a:ext cx="12192000" cy="11727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2677571" y="5848760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5885323" y="5848760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072640" y="5848759"/>
            <a:ext cx="416830" cy="416794"/>
          </a:xfrm>
        </p:spPr>
        <p:txBody>
          <a:bodyPr>
            <a:normAutofit/>
          </a:bodyPr>
          <a:lstStyle>
            <a:lvl1pPr>
              <a:defRPr sz="1067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589730" y="6309762"/>
            <a:ext cx="2633899" cy="38360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776788" y="6309762"/>
            <a:ext cx="2633899" cy="38360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7974994" y="6309762"/>
            <a:ext cx="2633899" cy="383601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382869" y="679450"/>
            <a:ext cx="57611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6" name="円/楕円 25"/>
          <p:cNvSpPr/>
          <p:nvPr userDrawn="1"/>
        </p:nvSpPr>
        <p:spPr>
          <a:xfrm>
            <a:off x="1301673" y="711321"/>
            <a:ext cx="288057" cy="2880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円/楕円 33"/>
          <p:cNvSpPr/>
          <p:nvPr userDrawn="1"/>
        </p:nvSpPr>
        <p:spPr>
          <a:xfrm>
            <a:off x="4735518" y="2858988"/>
            <a:ext cx="324692" cy="324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7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744951" cy="17136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715400"/>
            <a:ext cx="1744951" cy="1713600"/>
          </a:xfrm>
          <a:solidFill>
            <a:schemeClr val="accent4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1742999" y="0"/>
            <a:ext cx="1744951" cy="1713600"/>
          </a:xfrm>
          <a:solidFill>
            <a:schemeClr val="accent6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742999" y="1715400"/>
            <a:ext cx="1744951" cy="1713600"/>
          </a:xfrm>
          <a:solidFill>
            <a:schemeClr val="accent2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3482973" y="0"/>
            <a:ext cx="1744951" cy="17136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3482973" y="1715400"/>
            <a:ext cx="1744951" cy="1713600"/>
          </a:xfrm>
          <a:solidFill>
            <a:schemeClr val="accent5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3482973" y="3429000"/>
            <a:ext cx="1744951" cy="17136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3482973" y="5144400"/>
            <a:ext cx="1744951" cy="1713600"/>
          </a:xfrm>
          <a:solidFill>
            <a:schemeClr val="accent2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5222947" y="5144400"/>
            <a:ext cx="1744951" cy="1713600"/>
          </a:xfrm>
          <a:solidFill>
            <a:schemeClr val="accent5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6962922" y="5144400"/>
            <a:ext cx="1744951" cy="1713600"/>
          </a:xfrm>
          <a:solidFill>
            <a:schemeClr val="accent4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8702896" y="0"/>
            <a:ext cx="1744951" cy="17136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8702896" y="1715400"/>
            <a:ext cx="1744951" cy="1713600"/>
          </a:xfrm>
          <a:solidFill>
            <a:schemeClr val="accent3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8702896" y="5144400"/>
            <a:ext cx="1744951" cy="17136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0442872" y="0"/>
            <a:ext cx="1744951" cy="17136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0442872" y="1715400"/>
            <a:ext cx="1744951" cy="17136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0442872" y="5144400"/>
            <a:ext cx="1744951" cy="1713600"/>
          </a:xfrm>
          <a:solidFill>
            <a:schemeClr val="accent2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3429000"/>
            <a:ext cx="3482702" cy="34290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5222947" y="0"/>
            <a:ext cx="3482702" cy="34290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5485861" y="3498416"/>
            <a:ext cx="6385263" cy="900605"/>
          </a:xfrm>
        </p:spPr>
        <p:txBody>
          <a:bodyPr anchor="b">
            <a:normAutofit/>
          </a:bodyPr>
          <a:lstStyle>
            <a:lvl1pPr>
              <a:defRPr sz="44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5581880" y="4409170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485861" y="4457617"/>
            <a:ext cx="6385263" cy="623628"/>
          </a:xfrm>
        </p:spPr>
        <p:txBody>
          <a:bodyPr anchor="t">
            <a:noAutofit/>
          </a:bodyPr>
          <a:lstStyle>
            <a:lvl1pPr algn="l">
              <a:defRPr sz="2133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426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744951" cy="17136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715400"/>
            <a:ext cx="1744951" cy="1713600"/>
          </a:xfrm>
          <a:solidFill>
            <a:schemeClr val="accent4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3429000"/>
            <a:ext cx="1744951" cy="17136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5144400"/>
            <a:ext cx="1744951" cy="1713600"/>
          </a:xfrm>
          <a:solidFill>
            <a:schemeClr val="accent5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1742999" y="0"/>
            <a:ext cx="1744951" cy="1713600"/>
          </a:xfrm>
          <a:solidFill>
            <a:schemeClr val="accent6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742999" y="1715400"/>
            <a:ext cx="1744951" cy="1713600"/>
          </a:xfrm>
          <a:solidFill>
            <a:schemeClr val="accent2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1742999" y="3429000"/>
            <a:ext cx="1744951" cy="1713600"/>
          </a:xfrm>
          <a:solidFill>
            <a:schemeClr val="accent3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1742999" y="5144400"/>
            <a:ext cx="1744951" cy="1713600"/>
          </a:xfrm>
          <a:solidFill>
            <a:schemeClr val="accent4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3482973" y="0"/>
            <a:ext cx="1744951" cy="17136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3482973" y="1715400"/>
            <a:ext cx="1744951" cy="1713600"/>
          </a:xfrm>
          <a:solidFill>
            <a:schemeClr val="accent5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3482973" y="3429000"/>
            <a:ext cx="1744951" cy="17136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3482973" y="5144400"/>
            <a:ext cx="1744951" cy="1713600"/>
          </a:xfrm>
          <a:solidFill>
            <a:schemeClr val="accent2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5222947" y="0"/>
            <a:ext cx="1744951" cy="1713600"/>
          </a:xfrm>
          <a:solidFill>
            <a:schemeClr val="accent5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5222947" y="1715400"/>
            <a:ext cx="1744951" cy="17136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5222947" y="3429000"/>
            <a:ext cx="1744951" cy="1713600"/>
          </a:xfrm>
          <a:solidFill>
            <a:schemeClr val="accent3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5222947" y="5144400"/>
            <a:ext cx="1744951" cy="1713600"/>
          </a:xfrm>
          <a:solidFill>
            <a:schemeClr val="accent5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6962922" y="0"/>
            <a:ext cx="1744951" cy="17136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6962922" y="1715400"/>
            <a:ext cx="1744951" cy="1713600"/>
          </a:xfrm>
          <a:solidFill>
            <a:schemeClr val="accent2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6962922" y="3429000"/>
            <a:ext cx="1744951" cy="17136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6962922" y="5144400"/>
            <a:ext cx="1744951" cy="1713600"/>
          </a:xfrm>
          <a:solidFill>
            <a:schemeClr val="accent4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8702896" y="0"/>
            <a:ext cx="1744951" cy="17136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8702896" y="1715400"/>
            <a:ext cx="1744951" cy="1713600"/>
          </a:xfrm>
          <a:solidFill>
            <a:schemeClr val="accent3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8702896" y="3429000"/>
            <a:ext cx="1744951" cy="1713600"/>
          </a:xfrm>
          <a:solidFill>
            <a:schemeClr val="accent5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8702896" y="5144400"/>
            <a:ext cx="1744951" cy="17136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0442872" y="0"/>
            <a:ext cx="1744951" cy="17136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0442872" y="1715400"/>
            <a:ext cx="1744951" cy="17136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0442872" y="3429000"/>
            <a:ext cx="1744951" cy="17136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67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0442872" y="5144400"/>
            <a:ext cx="1744951" cy="1713600"/>
          </a:xfrm>
          <a:solidFill>
            <a:schemeClr val="accent2"/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249279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0202367" y="4014138"/>
            <a:ext cx="541352" cy="54130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184136" y="2516899"/>
            <a:ext cx="912180" cy="9121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1" name="円/楕円 20"/>
          <p:cNvSpPr/>
          <p:nvPr userDrawn="1"/>
        </p:nvSpPr>
        <p:spPr>
          <a:xfrm>
            <a:off x="413027" y="2228867"/>
            <a:ext cx="57611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2" name="円/楕円 21"/>
          <p:cNvSpPr/>
          <p:nvPr userDrawn="1"/>
        </p:nvSpPr>
        <p:spPr>
          <a:xfrm>
            <a:off x="2386628" y="2690349"/>
            <a:ext cx="288057" cy="28803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3" name="円/楕円 22"/>
          <p:cNvSpPr/>
          <p:nvPr userDrawn="1"/>
        </p:nvSpPr>
        <p:spPr>
          <a:xfrm>
            <a:off x="10985753" y="3880494"/>
            <a:ext cx="324692" cy="324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25457" y="29028"/>
            <a:ext cx="2400208" cy="2400000"/>
          </a:xfrm>
          <a:solidFill>
            <a:schemeClr val="accent1"/>
          </a:solidFill>
        </p:spPr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2458716" y="29028"/>
            <a:ext cx="2400208" cy="24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4891974" y="29028"/>
            <a:ext cx="2400208" cy="24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7326093" y="29028"/>
            <a:ext cx="2400208" cy="24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758492" y="29028"/>
            <a:ext cx="2400208" cy="24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23956" y="4419110"/>
            <a:ext cx="2400208" cy="2400000"/>
          </a:xfrm>
          <a:solidFill>
            <a:schemeClr val="accent5"/>
          </a:solidFill>
        </p:spPr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2457215" y="4419110"/>
            <a:ext cx="2400208" cy="24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4890473" y="4419110"/>
            <a:ext cx="2400208" cy="24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7324592" y="4419110"/>
            <a:ext cx="2400208" cy="24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9756991" y="4419110"/>
            <a:ext cx="2400208" cy="24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0885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483852" y="2637235"/>
            <a:ext cx="11215678" cy="900605"/>
          </a:xfrm>
        </p:spPr>
        <p:txBody>
          <a:bodyPr anchor="b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5015257" y="3547989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483852" y="3596435"/>
            <a:ext cx="11215678" cy="623628"/>
          </a:xfrm>
        </p:spPr>
        <p:txBody>
          <a:bodyPr anchor="t">
            <a:noAutofit/>
          </a:bodyPr>
          <a:lstStyle>
            <a:lvl1pPr algn="ctr">
              <a:defRPr sz="2133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1543659" y="3495431"/>
            <a:ext cx="505184" cy="5051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91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3429298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3429000"/>
            <a:ext cx="6095471" cy="342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3413727" y="0"/>
            <a:ext cx="4746682" cy="342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8160408" y="0"/>
            <a:ext cx="4031592" cy="342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6095471" y="3429000"/>
            <a:ext cx="2737071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8832541" y="3429000"/>
            <a:ext cx="3353115" cy="342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088556" rtl="0" eaLnBrk="1" fontAlgn="auto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42822" y="500675"/>
            <a:ext cx="3120617" cy="1044621"/>
          </a:xfrm>
        </p:spPr>
        <p:txBody>
          <a:bodyPr anchor="b">
            <a:normAutofit/>
          </a:bodyPr>
          <a:lstStyle>
            <a:lvl1pPr algn="ctr">
              <a:defRPr sz="24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2822" y="1701716"/>
            <a:ext cx="3120618" cy="1487257"/>
          </a:xfrm>
        </p:spPr>
        <p:txBody>
          <a:bodyPr anchor="t">
            <a:noAutofit/>
          </a:bodyPr>
          <a:lstStyle>
            <a:lvl1pPr algn="ctr">
              <a:defRPr sz="1333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192019" y="3573016"/>
            <a:ext cx="2544503" cy="3120347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014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3976914"/>
            <a:ext cx="12192000" cy="28810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65" y="2967732"/>
            <a:ext cx="672846" cy="100918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309" y="2971388"/>
            <a:ext cx="654562" cy="100552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184" y="2773940"/>
            <a:ext cx="804488" cy="1202973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501" y="2470455"/>
            <a:ext cx="707584" cy="1506459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572" y="2419264"/>
            <a:ext cx="782549" cy="155765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371" y="2188907"/>
            <a:ext cx="780720" cy="1788006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95256" y="1945551"/>
            <a:ext cx="2926334" cy="480053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8888" y="1374814"/>
            <a:ext cx="2926334" cy="480053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858678" y="1011208"/>
            <a:ext cx="2926334" cy="480053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256843" y="1590874"/>
            <a:ext cx="2926334" cy="480053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817870" y="804077"/>
            <a:ext cx="2926334" cy="480053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465563" y="431542"/>
            <a:ext cx="2926334" cy="480053"/>
          </a:xfrm>
        </p:spPr>
        <p:txBody>
          <a:bodyPr anchor="ctr">
            <a:noAutofit/>
          </a:bodyPr>
          <a:lstStyle>
            <a:lvl1pPr algn="ctr">
              <a:defRPr sz="1867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2158423" y="2425604"/>
            <a:ext cx="0" cy="448225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3617196" y="1944914"/>
            <a:ext cx="0" cy="922517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5269588" y="1364343"/>
            <a:ext cx="0" cy="1265941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6713029" y="2098914"/>
            <a:ext cx="0" cy="223373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8321845" y="1507999"/>
            <a:ext cx="0" cy="814287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9938852" y="922965"/>
            <a:ext cx="0" cy="1175948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483852" y="4214454"/>
            <a:ext cx="11215678" cy="900605"/>
          </a:xfrm>
        </p:spPr>
        <p:txBody>
          <a:bodyPr anchor="b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5015257" y="5125208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286850" y="5321905"/>
            <a:ext cx="11618299" cy="1112762"/>
          </a:xfrm>
        </p:spPr>
        <p:txBody>
          <a:bodyPr>
            <a:noAutofit/>
          </a:bodyPr>
          <a:lstStyle>
            <a:lvl1pPr algn="ctr">
              <a:defRPr sz="1333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361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5343196" y="37273"/>
            <a:ext cx="6848804" cy="4481941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199" y="471963"/>
            <a:ext cx="1282667" cy="4047252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775" y="1017730"/>
            <a:ext cx="1187142" cy="350148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4519215"/>
            <a:ext cx="12192000" cy="23387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483852" y="4637788"/>
            <a:ext cx="11215678" cy="900605"/>
          </a:xfrm>
        </p:spPr>
        <p:txBody>
          <a:bodyPr anchor="b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15257" y="5548542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7768456" y="397384"/>
            <a:ext cx="4036642" cy="821816"/>
          </a:xfrm>
        </p:spPr>
        <p:txBody>
          <a:bodyPr>
            <a:noAutofit/>
          </a:bodyPr>
          <a:lstStyle>
            <a:lvl1pPr algn="l">
              <a:defRPr sz="44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305322" y="397384"/>
            <a:ext cx="3786740" cy="821816"/>
          </a:xfrm>
        </p:spPr>
        <p:txBody>
          <a:bodyPr>
            <a:noAutofit/>
          </a:bodyPr>
          <a:lstStyle>
            <a:lvl1pPr algn="r">
              <a:defRPr sz="44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286850" y="5688607"/>
            <a:ext cx="11618299" cy="998520"/>
          </a:xfrm>
        </p:spPr>
        <p:txBody>
          <a:bodyPr>
            <a:noAutofit/>
          </a:bodyPr>
          <a:lstStyle>
            <a:lvl1pPr algn="ctr">
              <a:defRPr sz="1333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727632" y="1930400"/>
            <a:ext cx="3518363" cy="655782"/>
          </a:xfrm>
        </p:spPr>
        <p:txBody>
          <a:bodyPr anchor="ctr">
            <a:noAutofit/>
          </a:bodyPr>
          <a:lstStyle>
            <a:lvl1pPr algn="l">
              <a:defRPr sz="12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357147" y="2121850"/>
            <a:ext cx="272907" cy="2728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727632" y="2697019"/>
            <a:ext cx="3518363" cy="655782"/>
          </a:xfrm>
        </p:spPr>
        <p:txBody>
          <a:bodyPr anchor="ctr">
            <a:noAutofit/>
          </a:bodyPr>
          <a:lstStyle>
            <a:lvl1pPr algn="l">
              <a:defRPr sz="12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361179" y="2888469"/>
            <a:ext cx="272907" cy="2728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727632" y="3463637"/>
            <a:ext cx="3518363" cy="655782"/>
          </a:xfrm>
        </p:spPr>
        <p:txBody>
          <a:bodyPr anchor="ctr">
            <a:noAutofit/>
          </a:bodyPr>
          <a:lstStyle>
            <a:lvl1pPr algn="l">
              <a:defRPr sz="12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357147" y="3655086"/>
            <a:ext cx="272907" cy="2728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8372931" y="1932505"/>
            <a:ext cx="3518363" cy="655782"/>
          </a:xfrm>
        </p:spPr>
        <p:txBody>
          <a:bodyPr anchor="ctr">
            <a:noAutofit/>
          </a:bodyPr>
          <a:lstStyle>
            <a:lvl1pPr algn="l">
              <a:defRPr sz="12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8002447" y="2123955"/>
            <a:ext cx="272907" cy="2728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8372931" y="2699124"/>
            <a:ext cx="3518363" cy="655782"/>
          </a:xfrm>
        </p:spPr>
        <p:txBody>
          <a:bodyPr anchor="ctr">
            <a:noAutofit/>
          </a:bodyPr>
          <a:lstStyle>
            <a:lvl1pPr algn="l">
              <a:defRPr sz="12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8002447" y="2890573"/>
            <a:ext cx="272907" cy="2728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8372931" y="3465742"/>
            <a:ext cx="3518363" cy="655782"/>
          </a:xfrm>
        </p:spPr>
        <p:txBody>
          <a:bodyPr anchor="ctr">
            <a:noAutofit/>
          </a:bodyPr>
          <a:lstStyle>
            <a:lvl1pPr algn="l">
              <a:defRPr sz="12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8002447" y="3657191"/>
            <a:ext cx="272907" cy="2728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2133262" y="1225923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7370735" y="1225923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38406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45.xml"/><Relationship Id="rId39" Type="http://schemas.openxmlformats.org/officeDocument/2006/relationships/slideLayout" Target="../slideLayouts/slideLayout58.xml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34" Type="http://schemas.openxmlformats.org/officeDocument/2006/relationships/slideLayout" Target="../slideLayouts/slideLayout53.xml"/><Relationship Id="rId42" Type="http://schemas.openxmlformats.org/officeDocument/2006/relationships/theme" Target="../theme/theme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33" Type="http://schemas.openxmlformats.org/officeDocument/2006/relationships/slideLayout" Target="../slideLayouts/slideLayout52.xml"/><Relationship Id="rId38" Type="http://schemas.openxmlformats.org/officeDocument/2006/relationships/slideLayout" Target="../slideLayouts/slideLayout57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8.xml"/><Relationship Id="rId41" Type="http://schemas.openxmlformats.org/officeDocument/2006/relationships/slideLayout" Target="../slideLayouts/slideLayout60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32" Type="http://schemas.openxmlformats.org/officeDocument/2006/relationships/slideLayout" Target="../slideLayouts/slideLayout51.xml"/><Relationship Id="rId37" Type="http://schemas.openxmlformats.org/officeDocument/2006/relationships/slideLayout" Target="../slideLayouts/slideLayout56.xml"/><Relationship Id="rId40" Type="http://schemas.openxmlformats.org/officeDocument/2006/relationships/slideLayout" Target="../slideLayouts/slideLayout59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7.xml"/><Relationship Id="rId36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31" Type="http://schemas.openxmlformats.org/officeDocument/2006/relationships/slideLayout" Target="../slideLayouts/slideLayout50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6.xml"/><Relationship Id="rId30" Type="http://schemas.openxmlformats.org/officeDocument/2006/relationships/slideLayout" Target="../slideLayouts/slideLayout49.xml"/><Relationship Id="rId35" Type="http://schemas.openxmlformats.org/officeDocument/2006/relationships/slideLayout" Target="../slideLayouts/slideLayout5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8.xml"/><Relationship Id="rId26" Type="http://schemas.openxmlformats.org/officeDocument/2006/relationships/slideLayout" Target="../slideLayouts/slideLayout86.xml"/><Relationship Id="rId3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81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5" Type="http://schemas.openxmlformats.org/officeDocument/2006/relationships/slideLayout" Target="../slideLayouts/slideLayout85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20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24" Type="http://schemas.openxmlformats.org/officeDocument/2006/relationships/slideLayout" Target="../slideLayouts/slideLayout84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23" Type="http://schemas.openxmlformats.org/officeDocument/2006/relationships/slideLayout" Target="../slideLayouts/slideLayout83.xml"/><Relationship Id="rId28" Type="http://schemas.openxmlformats.org/officeDocument/2006/relationships/theme" Target="../theme/theme3.xml"/><Relationship Id="rId10" Type="http://schemas.openxmlformats.org/officeDocument/2006/relationships/slideLayout" Target="../slideLayouts/slideLayout70.xml"/><Relationship Id="rId19" Type="http://schemas.openxmlformats.org/officeDocument/2006/relationships/slideLayout" Target="../slideLayouts/slideLayout79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Relationship Id="rId22" Type="http://schemas.openxmlformats.org/officeDocument/2006/relationships/slideLayout" Target="../slideLayouts/slideLayout82.xml"/><Relationship Id="rId27" Type="http://schemas.openxmlformats.org/officeDocument/2006/relationships/slideLayout" Target="../slideLayouts/slideLayout8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100.xml"/><Relationship Id="rId18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90.xml"/><Relationship Id="rId21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9.xml"/><Relationship Id="rId17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03.xml"/><Relationship Id="rId20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102.xml"/><Relationship Id="rId23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97.xml"/><Relationship Id="rId19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Relationship Id="rId14" Type="http://schemas.openxmlformats.org/officeDocument/2006/relationships/slideLayout" Target="../slideLayouts/slideLayout101.xml"/><Relationship Id="rId22" Type="http://schemas.openxmlformats.org/officeDocument/2006/relationships/slideLayout" Target="../slideLayouts/slideLayout10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23.xml"/><Relationship Id="rId1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22.xml"/><Relationship Id="rId17" Type="http://schemas.openxmlformats.org/officeDocument/2006/relationships/slideLayout" Target="../slideLayouts/slideLayout127.xml"/><Relationship Id="rId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20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6FF0D-BBE6-4D27-BCF8-177996BE0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FC8E3-84B9-4E46-AA1D-EA1172D34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CDE7A-CFCF-43E9-B097-294DA0568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A602B-3F75-45CB-84F6-5CA08DDA5F95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DF3EF-3BE2-4E4F-8518-A2BA2C237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2B66E-E383-42F5-9C92-1D7D81C44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7D464-0A10-409F-B67B-E3BA56F0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7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048598" y="164638"/>
            <a:ext cx="9567208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05935" y="6309239"/>
            <a:ext cx="3860800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1555534" y="905648"/>
            <a:ext cx="384076" cy="3840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円/楕円 13"/>
          <p:cNvSpPr/>
          <p:nvPr userDrawn="1"/>
        </p:nvSpPr>
        <p:spPr>
          <a:xfrm>
            <a:off x="31596" y="0"/>
            <a:ext cx="912180" cy="681270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8" name="円/楕円 17"/>
          <p:cNvSpPr/>
          <p:nvPr userDrawn="1"/>
        </p:nvSpPr>
        <p:spPr>
          <a:xfrm>
            <a:off x="681974" y="681271"/>
            <a:ext cx="528104" cy="52805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9" name="円/楕円 18"/>
          <p:cNvSpPr/>
          <p:nvPr userDrawn="1"/>
        </p:nvSpPr>
        <p:spPr>
          <a:xfrm>
            <a:off x="1207829" y="149092"/>
            <a:ext cx="661953" cy="66189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1" name="円/楕円 20"/>
          <p:cNvSpPr/>
          <p:nvPr userDrawn="1"/>
        </p:nvSpPr>
        <p:spPr>
          <a:xfrm>
            <a:off x="11022059" y="6100230"/>
            <a:ext cx="289591" cy="2895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円/楕円 22"/>
          <p:cNvSpPr/>
          <p:nvPr userDrawn="1"/>
        </p:nvSpPr>
        <p:spPr>
          <a:xfrm>
            <a:off x="11435106" y="6111048"/>
            <a:ext cx="720142" cy="720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0" name="円/楕円 19"/>
          <p:cNvSpPr/>
          <p:nvPr userDrawn="1"/>
        </p:nvSpPr>
        <p:spPr>
          <a:xfrm>
            <a:off x="10860585" y="6469495"/>
            <a:ext cx="480095" cy="388506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35106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5230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  <p:sldLayoutId id="2147483691" r:id="rId22"/>
    <p:sldLayoutId id="2147483692" r:id="rId23"/>
    <p:sldLayoutId id="2147483693" r:id="rId24"/>
    <p:sldLayoutId id="2147483694" r:id="rId25"/>
    <p:sldLayoutId id="2147483695" r:id="rId26"/>
    <p:sldLayoutId id="2147483696" r:id="rId27"/>
    <p:sldLayoutId id="2147483697" r:id="rId28"/>
    <p:sldLayoutId id="2147483698" r:id="rId29"/>
    <p:sldLayoutId id="2147483699" r:id="rId30"/>
    <p:sldLayoutId id="2147483700" r:id="rId31"/>
    <p:sldLayoutId id="2147483701" r:id="rId32"/>
    <p:sldLayoutId id="2147483702" r:id="rId33"/>
    <p:sldLayoutId id="2147483703" r:id="rId34"/>
    <p:sldLayoutId id="2147483704" r:id="rId35"/>
    <p:sldLayoutId id="2147483705" r:id="rId36"/>
    <p:sldLayoutId id="2147483706" r:id="rId37"/>
    <p:sldLayoutId id="2147483707" r:id="rId38"/>
    <p:sldLayoutId id="2147483708" r:id="rId39"/>
    <p:sldLayoutId id="2147483709" r:id="rId40"/>
    <p:sldLayoutId id="2147483710" r:id="rId4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20" grpId="0" animBg="1"/>
      <p:bldP spid="20" grpId="1" animBg="1"/>
      <p:bldP spid="6" grpId="0"/>
    </p:bldLst>
  </p:timing>
  <p:hf hdr="0" dt="0"/>
  <p:txStyles>
    <p:titleStyle>
      <a:lvl1pPr algn="l" defTabSz="1088556" rtl="0" eaLnBrk="1" latinLnBrk="0" hangingPunct="1">
        <a:spcBef>
          <a:spcPct val="0"/>
        </a:spcBef>
        <a:buNone/>
        <a:defRPr kumimoji="1" sz="4000" kern="1200" baseline="0">
          <a:solidFill>
            <a:schemeClr val="tx1">
              <a:lumMod val="75000"/>
              <a:lumOff val="25000"/>
            </a:schemeClr>
          </a:solidFill>
          <a:latin typeface="Route 159 UltraLight" pitchFamily="50" charset="0"/>
          <a:ea typeface="+mj-ea"/>
          <a:cs typeface="+mj-cs"/>
        </a:defRPr>
      </a:lvl1pPr>
    </p:titleStyle>
    <p:bodyStyle>
      <a:lvl1pPr marL="0" indent="0" algn="l" defTabSz="1088556" rtl="0" eaLnBrk="1" latinLnBrk="0" hangingPunct="1">
        <a:lnSpc>
          <a:spcPct val="120000"/>
        </a:lnSpc>
        <a:spcBef>
          <a:spcPts val="80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84452" indent="-340174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334" kern="1200">
          <a:solidFill>
            <a:schemeClr val="tx1"/>
          </a:solidFill>
          <a:latin typeface="+mn-lt"/>
          <a:ea typeface="+mn-ea"/>
          <a:cs typeface="+mn-cs"/>
        </a:defRPr>
      </a:lvl2pPr>
      <a:lvl3pPr marL="136069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67" kern="1200">
          <a:solidFill>
            <a:schemeClr val="tx1"/>
          </a:solidFill>
          <a:latin typeface="+mn-lt"/>
          <a:ea typeface="+mn-ea"/>
          <a:cs typeface="+mn-cs"/>
        </a:defRPr>
      </a:lvl3pPr>
      <a:lvl4pPr marL="1904973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251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530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08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8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64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78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4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2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1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65669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994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54225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1" y="164638"/>
            <a:ext cx="11006206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05935" y="6309239"/>
            <a:ext cx="3860800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1022059" y="6100230"/>
            <a:ext cx="289591" cy="2895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円/楕円 14"/>
          <p:cNvSpPr/>
          <p:nvPr userDrawn="1"/>
        </p:nvSpPr>
        <p:spPr>
          <a:xfrm>
            <a:off x="11435106" y="6111048"/>
            <a:ext cx="720142" cy="720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円/楕円 19"/>
          <p:cNvSpPr/>
          <p:nvPr userDrawn="1"/>
        </p:nvSpPr>
        <p:spPr>
          <a:xfrm>
            <a:off x="10860585" y="6469495"/>
            <a:ext cx="480095" cy="388506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35106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9067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731" r:id="rId20"/>
    <p:sldLayoutId id="2147483732" r:id="rId21"/>
    <p:sldLayoutId id="2147483733" r:id="rId22"/>
    <p:sldLayoutId id="2147483734" r:id="rId23"/>
    <p:sldLayoutId id="2147483735" r:id="rId24"/>
    <p:sldLayoutId id="2147483736" r:id="rId25"/>
    <p:sldLayoutId id="2147483737" r:id="rId26"/>
    <p:sldLayoutId id="2147483738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088556" rtl="0" eaLnBrk="1" latinLnBrk="0" hangingPunct="1">
        <a:spcBef>
          <a:spcPct val="0"/>
        </a:spcBef>
        <a:buNone/>
        <a:defRPr kumimoji="1" sz="4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088556" rtl="0" eaLnBrk="1" latinLnBrk="0" hangingPunct="1">
        <a:lnSpc>
          <a:spcPct val="120000"/>
        </a:lnSpc>
        <a:spcBef>
          <a:spcPts val="80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84452" indent="-340174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334" kern="1200">
          <a:solidFill>
            <a:schemeClr val="tx1"/>
          </a:solidFill>
          <a:latin typeface="+mn-lt"/>
          <a:ea typeface="+mn-ea"/>
          <a:cs typeface="+mn-cs"/>
        </a:defRPr>
      </a:lvl2pPr>
      <a:lvl3pPr marL="136069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67" kern="1200">
          <a:solidFill>
            <a:schemeClr val="tx1"/>
          </a:solidFill>
          <a:latin typeface="+mn-lt"/>
          <a:ea typeface="+mn-ea"/>
          <a:cs typeface="+mn-cs"/>
        </a:defRPr>
      </a:lvl3pPr>
      <a:lvl4pPr marL="1904973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251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530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08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8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64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78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4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2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1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65669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994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54225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2917" y="164638"/>
            <a:ext cx="10959484" cy="80210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982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  <p:sldLayoutId id="2147483758" r:id="rId19"/>
    <p:sldLayoutId id="2147483759" r:id="rId20"/>
    <p:sldLayoutId id="2147483760" r:id="rId21"/>
    <p:sldLayoutId id="2147483761" r:id="rId22"/>
    <p:sldLayoutId id="2147483762" r:id="rId23"/>
  </p:sldLayoutIdLst>
  <p:hf hdr="0" dt="0"/>
  <p:txStyles>
    <p:titleStyle>
      <a:lvl1pPr algn="l" defTabSz="1088556" rtl="0" eaLnBrk="1" latinLnBrk="0" hangingPunct="1">
        <a:spcBef>
          <a:spcPct val="0"/>
        </a:spcBef>
        <a:buNone/>
        <a:defRPr kumimoji="1" sz="4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088556" rtl="0" eaLnBrk="1" latinLnBrk="0" hangingPunct="1">
        <a:lnSpc>
          <a:spcPct val="120000"/>
        </a:lnSpc>
        <a:spcBef>
          <a:spcPts val="80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84452" indent="-340174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334" kern="1200">
          <a:solidFill>
            <a:schemeClr val="tx1"/>
          </a:solidFill>
          <a:latin typeface="+mn-lt"/>
          <a:ea typeface="+mn-ea"/>
          <a:cs typeface="+mn-cs"/>
        </a:defRPr>
      </a:lvl2pPr>
      <a:lvl3pPr marL="136069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67" kern="1200">
          <a:solidFill>
            <a:schemeClr val="tx1"/>
          </a:solidFill>
          <a:latin typeface="+mn-lt"/>
          <a:ea typeface="+mn-ea"/>
          <a:cs typeface="+mn-cs"/>
        </a:defRPr>
      </a:lvl3pPr>
      <a:lvl4pPr marL="1904973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251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530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08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85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64" indent="-272139" algn="l" defTabSz="1088556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78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4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2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1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265669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809946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354225" algn="l" defTabSz="1088556" rtl="0" eaLnBrk="1" latinLnBrk="0" hangingPunct="1">
        <a:defRPr kumimoji="1" sz="21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BA602B-3F75-45CB-84F6-5CA08DDA5F95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77D464-0A10-409F-B67B-E3BA56F0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2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>
          <a:xfrm>
            <a:off x="917826" y="2576630"/>
            <a:ext cx="10363200" cy="1057333"/>
          </a:xfrm>
        </p:spPr>
        <p:txBody>
          <a:bodyPr/>
          <a:lstStyle/>
          <a:p>
            <a:r>
              <a:rPr lang="en-US" altLang="ja-JP" sz="3600" b="1" dirty="0"/>
              <a:t>SEMINAR PKL</a:t>
            </a:r>
            <a:br>
              <a:rPr lang="en-US" altLang="ja-JP" sz="3600" dirty="0"/>
            </a:br>
            <a:r>
              <a:rPr lang="en-US" altLang="ja-JP" sz="3600" dirty="0" err="1"/>
              <a:t>Sistem</a:t>
            </a:r>
            <a:r>
              <a:rPr lang="en-US" altLang="ja-JP" sz="3600" dirty="0"/>
              <a:t> </a:t>
            </a:r>
            <a:r>
              <a:rPr lang="en-US" altLang="ja-JP" sz="3600" dirty="0" err="1"/>
              <a:t>Informasi</a:t>
            </a:r>
            <a:r>
              <a:rPr lang="en-US" altLang="ja-JP" sz="3600" dirty="0"/>
              <a:t> </a:t>
            </a:r>
            <a:r>
              <a:rPr lang="en-US" altLang="ja-JP" sz="3600" dirty="0" err="1"/>
              <a:t>Persediaan</a:t>
            </a:r>
            <a:r>
              <a:rPr lang="en-US" altLang="ja-JP" sz="3600" dirty="0"/>
              <a:t> </a:t>
            </a:r>
            <a:r>
              <a:rPr lang="en-US" altLang="ja-JP" sz="3600" dirty="0" err="1"/>
              <a:t>Barang</a:t>
            </a:r>
            <a:r>
              <a:rPr lang="en-US" altLang="ja-JP" sz="3600" dirty="0"/>
              <a:t> Pada TK Negeri Pembina </a:t>
            </a:r>
            <a:r>
              <a:rPr lang="en-US" altLang="ja-JP" sz="3600" dirty="0" err="1"/>
              <a:t>Mataram</a:t>
            </a:r>
            <a:endParaRPr kumimoji="1" lang="ja-JP" altLang="en-US" sz="3600" dirty="0"/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0"/>
          </p:nvPr>
        </p:nvSpPr>
        <p:spPr>
          <a:xfrm>
            <a:off x="910974" y="4570581"/>
            <a:ext cx="10370052" cy="576031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By: </a:t>
            </a:r>
            <a:r>
              <a:rPr lang="en-US" altLang="ja-JP" dirty="0" err="1"/>
              <a:t>Habiburrahman</a:t>
            </a:r>
            <a:r>
              <a:rPr lang="en-US" altLang="ja-JP" dirty="0"/>
              <a:t> (F1D016034)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07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TK Negeri Pembina Mataram</a:t>
            </a:r>
            <a:br>
              <a:rPr lang="pt-BR" sz="2800" dirty="0"/>
            </a:br>
            <a:r>
              <a:rPr lang="pt-BR" sz="2800" dirty="0"/>
              <a:t>Alamat</a:t>
            </a:r>
            <a:br>
              <a:rPr lang="pt-BR" sz="1400" dirty="0"/>
            </a:br>
            <a:r>
              <a:rPr lang="pt-BR" sz="1400" dirty="0"/>
              <a:t>Jl. Pemuda No.61, Dasan Agung Baru, Kec. Selaparang, Kota Mataram, Nusa Tenggara Bar. 83125</a:t>
            </a:r>
            <a:endParaRPr kumimoji="1" lang="ja-JP" altLang="en-US" sz="1400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id-ID" sz="1600" dirty="0">
                <a:solidFill>
                  <a:schemeClr val="tx1"/>
                </a:solidFill>
              </a:rPr>
              <a:t>TK Negeri Pembina Mataram merupakan suatu instansi pemerintah </a:t>
            </a:r>
            <a:r>
              <a:rPr lang="en-US" sz="1600" dirty="0">
                <a:solidFill>
                  <a:schemeClr val="tx1"/>
                </a:solidFill>
              </a:rPr>
              <a:t>yang </a:t>
            </a:r>
            <a:r>
              <a:rPr lang="en-US" sz="1600" dirty="0" err="1">
                <a:solidFill>
                  <a:schemeClr val="tx1"/>
                </a:solidFill>
              </a:rPr>
              <a:t>mengajar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anak-anak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id-ID" sz="1600" dirty="0">
                <a:solidFill>
                  <a:schemeClr val="tx1"/>
                </a:solidFill>
              </a:rPr>
              <a:t>dengan jumlah tenaga pengajar 10 orang dan seorang operator. TK ini didirikan pada tahun 1979 dengan memiliki luas tanah sekitar 2820m</a:t>
            </a:r>
            <a:r>
              <a:rPr lang="id-ID" sz="1600" baseline="30000" dirty="0">
                <a:solidFill>
                  <a:schemeClr val="tx1"/>
                </a:solidFill>
              </a:rPr>
              <a:t>2</a:t>
            </a:r>
            <a:r>
              <a:rPr lang="id-ID" sz="1600" dirty="0">
                <a:solidFill>
                  <a:schemeClr val="tx1"/>
                </a:solidFill>
              </a:rPr>
              <a:t>. TK Negeri Pembina Mataram telah mencapai akreditasi B pada tahun 2017. Adapun visi dari TK Negeri Pembina Mataram adalah sebagai berikut: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id-ID" sz="1600" dirty="0">
                <a:solidFill>
                  <a:schemeClr val="tx1"/>
                </a:solidFill>
              </a:rPr>
              <a:t>Visi:  “Sehat Cerdas, Beriman , </a:t>
            </a:r>
            <a:r>
              <a:rPr lang="id-ID" sz="1600" dirty="0" err="1">
                <a:solidFill>
                  <a:schemeClr val="tx1"/>
                </a:solidFill>
              </a:rPr>
              <a:t>Bertaqwa</a:t>
            </a:r>
            <a:r>
              <a:rPr lang="id-ID" sz="1600" dirty="0">
                <a:solidFill>
                  <a:schemeClr val="tx1"/>
                </a:solidFill>
              </a:rPr>
              <a:t>, Berbudaya, </a:t>
            </a:r>
            <a:r>
              <a:rPr lang="id-ID" sz="1600" dirty="0" err="1">
                <a:solidFill>
                  <a:schemeClr val="tx1"/>
                </a:solidFill>
              </a:rPr>
              <a:t>Kreatif,dan</a:t>
            </a:r>
            <a:r>
              <a:rPr lang="id-ID" sz="1600" dirty="0">
                <a:solidFill>
                  <a:schemeClr val="tx1"/>
                </a:solidFill>
              </a:rPr>
              <a:t> Mandiri ”.</a:t>
            </a:r>
            <a:endParaRPr lang="en-US" sz="1600" dirty="0">
              <a:solidFill>
                <a:schemeClr val="tx1"/>
              </a:solidFill>
            </a:endParaRPr>
          </a:p>
          <a:p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88556"/>
            <a:endParaRPr kumimoji="1" lang="ja-JP" altLang="en-US" dirty="0">
              <a:solidFill>
                <a:srgbClr val="1C1C1C">
                  <a:tint val="75000"/>
                </a:srgbClr>
              </a:solidFill>
              <a:latin typeface="Route 159 UltraLight"/>
            </a:endParaRPr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556"/>
            <a:fld id="{E6459DFB-86F3-43FA-8567-2EA6E426AE90}" type="slidenum">
              <a:rPr kumimoji="1" lang="ja-JP" altLang="en-US">
                <a:solidFill>
                  <a:prstClr val="white"/>
                </a:solidFill>
                <a:latin typeface="Open Sans"/>
              </a:rPr>
              <a:pPr defTabSz="1088556"/>
              <a:t>10</a:t>
            </a:fld>
            <a:endParaRPr kumimoji="1" lang="ja-JP" altLang="en-US">
              <a:solidFill>
                <a:prstClr val="white"/>
              </a:solidFill>
              <a:latin typeface="Open Sans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1242375-D1D7-4703-AB41-D8C8F345353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2" r="200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98841576"/>
      </p:ext>
    </p:extLst>
  </p:cSld>
  <p:clrMapOvr>
    <a:masterClrMapping/>
  </p:clrMapOvr>
  <p:transition spd="slow" advTm="4586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9" name="テキスト プレースホルダー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 err="1"/>
              <a:t>Landasan</a:t>
            </a:r>
            <a:r>
              <a:rPr lang="en-US" altLang="ja-JP" dirty="0"/>
              <a:t> </a:t>
            </a:r>
            <a:r>
              <a:rPr lang="en-US" altLang="ja-JP" dirty="0" err="1"/>
              <a:t>Teori</a:t>
            </a:r>
            <a:endParaRPr lang="ja-JP" altLang="en-US" dirty="0"/>
          </a:p>
        </p:txBody>
      </p:sp>
      <p:sp>
        <p:nvSpPr>
          <p:cNvPr id="39" name="テキスト プレースホルダー 3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0" name="テキスト プレースホルダー 3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85000" lnSpcReduction="20000"/>
          </a:bodyPr>
          <a:lstStyle/>
          <a:p>
            <a:endParaRPr kumimoji="1" lang="ja-JP" alt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E472685-E816-477D-8388-52C31B77F1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67987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80">
        <p14:flip dir="r"/>
      </p:transition>
    </mc:Choice>
    <mc:Fallback xmlns="">
      <p:transition spd="slow" advTm="428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88556"/>
            <a:endParaRPr kumimoji="1" lang="ja-JP" altLang="en-US" dirty="0">
              <a:solidFill>
                <a:srgbClr val="1C1C1C">
                  <a:tint val="75000"/>
                </a:srgbClr>
              </a:solidFill>
              <a:latin typeface="Route 159 UltraLight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556"/>
            <a:fld id="{E6459DFB-86F3-43FA-8567-2EA6E426AE90}" type="slidenum">
              <a:rPr kumimoji="1" lang="ja-JP" altLang="en-US">
                <a:solidFill>
                  <a:prstClr val="white"/>
                </a:solidFill>
                <a:latin typeface="Open Sans"/>
              </a:rPr>
              <a:pPr defTabSz="1088556"/>
              <a:t>12</a:t>
            </a:fld>
            <a:endParaRPr kumimoji="1" lang="ja-JP" altLang="en-US">
              <a:solidFill>
                <a:prstClr val="white"/>
              </a:solidFill>
              <a:latin typeface="Open Sans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 err="1"/>
              <a:t>Sistem</a:t>
            </a:r>
            <a:r>
              <a:rPr lang="en-US" altLang="ja-JP" dirty="0"/>
              <a:t> </a:t>
            </a:r>
            <a:r>
              <a:rPr lang="en-US" altLang="ja-JP" dirty="0" err="1"/>
              <a:t>Informasi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Sistem informasi adalah kumpulan dari </a:t>
            </a:r>
            <a:r>
              <a:rPr lang="id-ID" dirty="0" err="1"/>
              <a:t>subsistem</a:t>
            </a:r>
            <a:r>
              <a:rPr lang="id-ID" dirty="0"/>
              <a:t> </a:t>
            </a:r>
            <a:r>
              <a:rPr lang="id-ID" dirty="0" err="1"/>
              <a:t>apapun</a:t>
            </a:r>
            <a:r>
              <a:rPr lang="id-ID" dirty="0"/>
              <a:t> baik fisik ataupun non-fisik yang saling berhubungan satu sama lain dan bekerja sama secara harmonis untuk mencapai satu tujuan yaitu mengolah data menjadi informasi yang memiliki arti dan berguna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 err="1"/>
              <a:t>Persediaan</a:t>
            </a:r>
            <a:r>
              <a:rPr lang="en-US" altLang="ja-JP" dirty="0"/>
              <a:t> </a:t>
            </a:r>
            <a:r>
              <a:rPr lang="en-US" altLang="ja-JP" dirty="0" err="1"/>
              <a:t>Barang</a:t>
            </a:r>
            <a:endParaRPr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Persediaan</a:t>
            </a:r>
            <a:r>
              <a:rPr lang="en-US" dirty="0"/>
              <a:t> (Inventory)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item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id-ID" dirty="0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perusahaan</a:t>
            </a:r>
            <a:endParaRPr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07896981"/>
      </p:ext>
    </p:extLst>
  </p:cSld>
  <p:clrMapOvr>
    <a:masterClrMapping/>
  </p:clrMapOvr>
  <p:transition spd="slow" advTm="8307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7" name="テキスト プレースホルダー 3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 </a:t>
            </a:r>
            <a:endParaRPr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 err="1"/>
              <a:t>Pembahasan</a:t>
            </a:r>
            <a:endParaRPr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85000" lnSpcReduction="20000"/>
          </a:bodyPr>
          <a:lstStyle/>
          <a:p>
            <a:endParaRPr kumimoji="1" lang="ja-JP" alt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CDAA663-B5A3-4CB6-A320-81BA47156B3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79216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696">
        <p14:flip dir="r"/>
      </p:transition>
    </mc:Choice>
    <mc:Fallback xmlns="">
      <p:transition spd="slow" advTm="3696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タイトル 3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Metode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Pengembangan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rgbClr val="00A6AA"/>
                </a:solidFill>
              </a:rPr>
              <a:t>Prototyping</a:t>
            </a:r>
            <a:endParaRPr kumimoji="1" lang="ja-JP" altLang="en-US" dirty="0">
              <a:solidFill>
                <a:srgbClr val="00A6AA"/>
              </a:solidFill>
              <a:latin typeface="Route 159 Bold" pitchFamily="50" charset="0"/>
            </a:endParaRPr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7" name="フッター プレースホルダー 3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88556"/>
            <a:endParaRPr kumimoji="1" lang="ja-JP" altLang="en-US" dirty="0">
              <a:solidFill>
                <a:srgbClr val="1C1C1C">
                  <a:tint val="75000"/>
                </a:srgbClr>
              </a:solidFill>
              <a:latin typeface="Route 159 UltraLight"/>
            </a:endParaRPr>
          </a:p>
        </p:txBody>
      </p:sp>
      <p:sp>
        <p:nvSpPr>
          <p:cNvPr id="38" name="スライド番号プレースホルダー 3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088556"/>
            <a:fld id="{E6459DFB-86F3-43FA-8567-2EA6E426AE90}" type="slidenum">
              <a:rPr kumimoji="1" lang="ja-JP" altLang="en-US">
                <a:solidFill>
                  <a:prstClr val="white"/>
                </a:solidFill>
                <a:latin typeface="Open Sans"/>
              </a:rPr>
              <a:pPr defTabSz="1088556"/>
              <a:t>14</a:t>
            </a:fld>
            <a:endParaRPr kumimoji="1" lang="ja-JP" altLang="en-US">
              <a:solidFill>
                <a:prstClr val="white"/>
              </a:solidFill>
              <a:latin typeface="Open Sans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6B38D23-7376-4F83-B156-E393AD55BD1B}"/>
              </a:ext>
            </a:extLst>
          </p:cNvPr>
          <p:cNvPicPr>
            <a:picLocks noGrp="1"/>
          </p:cNvPicPr>
          <p:nvPr>
            <p:ph type="pic" sz="quarter" idx="12"/>
          </p:nvPr>
        </p:nvPicPr>
        <p:blipFill rotWithShape="1">
          <a:blip r:embed="rId2"/>
          <a:srcRect l="32056" t="32676" r="32085" b="26572"/>
          <a:stretch/>
        </p:blipFill>
        <p:spPr bwMode="auto">
          <a:xfrm>
            <a:off x="596085" y="183274"/>
            <a:ext cx="4816699" cy="29600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1D1D51-D606-4001-A149-F18E628EDE21}"/>
              </a:ext>
            </a:extLst>
          </p:cNvPr>
          <p:cNvPicPr/>
          <p:nvPr/>
        </p:nvPicPr>
        <p:blipFill rotWithShape="1">
          <a:blip r:embed="rId3"/>
          <a:srcRect l="35897" t="25086" r="36539" b="11916"/>
          <a:stretch/>
        </p:blipFill>
        <p:spPr bwMode="auto">
          <a:xfrm>
            <a:off x="596085" y="3250055"/>
            <a:ext cx="4816699" cy="34246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14679235"/>
      </p:ext>
    </p:extLst>
  </p:cSld>
  <p:clrMapOvr>
    <a:masterClrMapping/>
  </p:clrMapOvr>
  <p:transition spd="slow" advTm="3434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BE8984C5-460B-441F-997F-DEC551DEAAC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95" y="43106"/>
            <a:ext cx="6486659" cy="6771787"/>
          </a:xfrm>
          <a:prstGeom prst="rect">
            <a:avLst/>
          </a:prstGeom>
        </p:spPr>
      </p:pic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Usecase</a:t>
            </a:r>
            <a:r>
              <a:rPr kumimoji="1" lang="en-US" altLang="ja-JP" dirty="0"/>
              <a:t> Diagram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671866"/>
      </p:ext>
    </p:extLst>
  </p:cSld>
  <p:clrMapOvr>
    <a:masterClrMapping/>
  </p:clrMapOvr>
  <p:transition spd="slow" advTm="3037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Class Diagram</a:t>
            </a:r>
            <a:endParaRPr kumimoji="1" lang="ja-JP" alt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1EA153E-D811-42D0-B42D-F9DE65D693C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75" y="0"/>
            <a:ext cx="7874419" cy="570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59148"/>
      </p:ext>
    </p:extLst>
  </p:cSld>
  <p:clrMapOvr>
    <a:masterClrMapping/>
  </p:clrMapOvr>
  <p:transition spd="slow" advTm="3037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Sequence Diagram</a:t>
            </a:r>
            <a:br>
              <a:rPr kumimoji="1" lang="en-US" altLang="ja-JP" dirty="0"/>
            </a:br>
            <a:r>
              <a:rPr kumimoji="1" lang="en-US" altLang="ja-JP" dirty="0" err="1"/>
              <a:t>Tambah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Penerimaan</a:t>
            </a:r>
            <a:endParaRPr kumimoji="1" lang="ja-JP" alt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C2E1D24-49D9-4DD9-9608-1294F5D2DA4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" r="1952"/>
          <a:stretch>
            <a:fillRect/>
          </a:stretch>
        </p:blipFill>
        <p:spPr>
          <a:xfrm>
            <a:off x="2529475" y="685800"/>
            <a:ext cx="7457487" cy="4194836"/>
          </a:xfrm>
        </p:spPr>
      </p:pic>
    </p:spTree>
    <p:extLst>
      <p:ext uri="{BB962C8B-B14F-4D97-AF65-F5344CB8AC3E}">
        <p14:creationId xmlns:p14="http://schemas.microsoft.com/office/powerpoint/2010/main" val="3922059943"/>
      </p:ext>
    </p:extLst>
  </p:cSld>
  <p:clrMapOvr>
    <a:masterClrMapping/>
  </p:clrMapOvr>
  <p:transition spd="slow" advTm="3037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Sequence Diagram</a:t>
            </a:r>
            <a:br>
              <a:rPr kumimoji="1" lang="en-US" altLang="ja-JP" dirty="0"/>
            </a:br>
            <a:r>
              <a:rPr kumimoji="1" lang="en-US" altLang="ja-JP" dirty="0" err="1"/>
              <a:t>Hapus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Penerimaan</a:t>
            </a:r>
            <a:endParaRPr kumimoji="1" lang="ja-JP" alt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44AA837-09C6-4A2C-83F8-C67BB5431EE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" r="2593"/>
          <a:stretch>
            <a:fillRect/>
          </a:stretch>
        </p:blipFill>
        <p:spPr>
          <a:xfrm>
            <a:off x="2299289" y="642936"/>
            <a:ext cx="7844836" cy="4412721"/>
          </a:xfrm>
        </p:spPr>
      </p:pic>
    </p:spTree>
    <p:extLst>
      <p:ext uri="{BB962C8B-B14F-4D97-AF65-F5344CB8AC3E}">
        <p14:creationId xmlns:p14="http://schemas.microsoft.com/office/powerpoint/2010/main" val="2881994310"/>
      </p:ext>
    </p:extLst>
  </p:cSld>
  <p:clrMapOvr>
    <a:masterClrMapping/>
  </p:clrMapOvr>
  <p:transition spd="slow" advTm="3037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Sequence Diagram</a:t>
            </a:r>
            <a:br>
              <a:rPr kumimoji="1" lang="en-US" altLang="ja-JP" dirty="0"/>
            </a:br>
            <a:r>
              <a:rPr kumimoji="1" lang="en-US" altLang="ja-JP" dirty="0"/>
              <a:t>Edit </a:t>
            </a:r>
            <a:r>
              <a:rPr kumimoji="1" lang="en-US" altLang="ja-JP" dirty="0" err="1"/>
              <a:t>Penerimaan</a:t>
            </a:r>
            <a:endParaRPr kumimoji="1" lang="ja-JP" alt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5A33EF7-5A38-4A4F-838E-4EF1521DBD6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1" b="2891"/>
          <a:stretch>
            <a:fillRect/>
          </a:stretch>
        </p:blipFill>
        <p:spPr>
          <a:xfrm>
            <a:off x="2557463" y="764943"/>
            <a:ext cx="7805737" cy="4390727"/>
          </a:xfrm>
        </p:spPr>
      </p:pic>
    </p:spTree>
    <p:extLst>
      <p:ext uri="{BB962C8B-B14F-4D97-AF65-F5344CB8AC3E}">
        <p14:creationId xmlns:p14="http://schemas.microsoft.com/office/powerpoint/2010/main" val="4111098438"/>
      </p:ext>
    </p:extLst>
  </p:cSld>
  <p:clrMapOvr>
    <a:masterClrMapping/>
  </p:clrMapOvr>
  <p:transition spd="slow" advTm="3037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Contents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/>
              <a:t>Pendahuluan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Penutup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Tinjauan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Instansi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err="1"/>
              <a:t>Landasan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Teori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Pembahasan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Demo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11726925"/>
      </p:ext>
    </p:extLst>
  </p:cSld>
  <p:clrMapOvr>
    <a:masterClrMapping/>
  </p:clrMapOvr>
  <p:transition spd="slow" advTm="6197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Sequence Diagram</a:t>
            </a:r>
            <a:br>
              <a:rPr kumimoji="1" lang="en-US" altLang="ja-JP" dirty="0"/>
            </a:br>
            <a:r>
              <a:rPr kumimoji="1" lang="en-US" altLang="ja-JP" dirty="0" err="1"/>
              <a:t>Cetak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Penerimaan</a:t>
            </a:r>
            <a:endParaRPr kumimoji="1" lang="ja-JP" alt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0EDEA70-A089-47B6-8660-9AC747C9C5C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" r="1952"/>
          <a:stretch>
            <a:fillRect/>
          </a:stretch>
        </p:blipFill>
        <p:spPr>
          <a:xfrm>
            <a:off x="2492964" y="942976"/>
            <a:ext cx="7641636" cy="4298420"/>
          </a:xfrm>
        </p:spPr>
      </p:pic>
    </p:spTree>
    <p:extLst>
      <p:ext uri="{BB962C8B-B14F-4D97-AF65-F5344CB8AC3E}">
        <p14:creationId xmlns:p14="http://schemas.microsoft.com/office/powerpoint/2010/main" val="2933634142"/>
      </p:ext>
    </p:extLst>
  </p:cSld>
  <p:clrMapOvr>
    <a:masterClrMapping/>
  </p:clrMapOvr>
  <p:transition spd="slow" advTm="3037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Activity Diagram</a:t>
            </a:r>
            <a:br>
              <a:rPr kumimoji="1" lang="en-US" altLang="ja-JP" dirty="0"/>
            </a:br>
            <a:r>
              <a:rPr kumimoji="1" lang="en-US" altLang="ja-JP" dirty="0"/>
              <a:t>Login</a:t>
            </a:r>
            <a:endParaRPr kumimoji="1" lang="ja-JP" alt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6F8C804-EBEA-4CD1-BE68-3E6A5C79BF0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6" b="4726"/>
          <a:stretch>
            <a:fillRect/>
          </a:stretch>
        </p:blipFill>
        <p:spPr>
          <a:xfrm>
            <a:off x="2300053" y="942975"/>
            <a:ext cx="7590836" cy="4269845"/>
          </a:xfrm>
        </p:spPr>
      </p:pic>
    </p:spTree>
    <p:extLst>
      <p:ext uri="{BB962C8B-B14F-4D97-AF65-F5344CB8AC3E}">
        <p14:creationId xmlns:p14="http://schemas.microsoft.com/office/powerpoint/2010/main" val="3118201987"/>
      </p:ext>
    </p:extLst>
  </p:cSld>
  <p:clrMapOvr>
    <a:masterClrMapping/>
  </p:clrMapOvr>
  <p:transition spd="slow" advTm="3037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Activity Diagram</a:t>
            </a:r>
            <a:br>
              <a:rPr kumimoji="1" lang="en-US" altLang="ja-JP" dirty="0"/>
            </a:br>
            <a:r>
              <a:rPr kumimoji="1" lang="en-US" altLang="ja-JP" dirty="0" err="1"/>
              <a:t>Tambah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Penerimaan</a:t>
            </a:r>
            <a:endParaRPr kumimoji="1" lang="ja-JP" alt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2912E6C-52D7-4CEC-AEC4-98D4BE9D16A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4" b="2404"/>
          <a:stretch>
            <a:fillRect/>
          </a:stretch>
        </p:blipFill>
        <p:spPr>
          <a:xfrm>
            <a:off x="2287353" y="928686"/>
            <a:ext cx="7616236" cy="4284133"/>
          </a:xfrm>
        </p:spPr>
      </p:pic>
    </p:spTree>
    <p:extLst>
      <p:ext uri="{BB962C8B-B14F-4D97-AF65-F5344CB8AC3E}">
        <p14:creationId xmlns:p14="http://schemas.microsoft.com/office/powerpoint/2010/main" val="3342909034"/>
      </p:ext>
    </p:extLst>
  </p:cSld>
  <p:clrMapOvr>
    <a:masterClrMapping/>
  </p:clrMapOvr>
  <p:transition spd="slow" advTm="3037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Activity Diagram</a:t>
            </a:r>
            <a:br>
              <a:rPr kumimoji="1" lang="en-US" altLang="ja-JP" dirty="0"/>
            </a:br>
            <a:r>
              <a:rPr kumimoji="1" lang="en-US" altLang="ja-JP" dirty="0" err="1"/>
              <a:t>Hapus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Penerimaan</a:t>
            </a:r>
            <a:endParaRPr kumimoji="1" lang="ja-JP" alt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A163A16-E169-46ED-B734-62D48F84EA8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4" b="2404"/>
          <a:stretch>
            <a:fillRect/>
          </a:stretch>
        </p:blipFill>
        <p:spPr>
          <a:xfrm>
            <a:off x="2020653" y="700088"/>
            <a:ext cx="8149636" cy="4584170"/>
          </a:xfrm>
        </p:spPr>
      </p:pic>
    </p:spTree>
    <p:extLst>
      <p:ext uri="{BB962C8B-B14F-4D97-AF65-F5344CB8AC3E}">
        <p14:creationId xmlns:p14="http://schemas.microsoft.com/office/powerpoint/2010/main" val="1720446655"/>
      </p:ext>
    </p:extLst>
  </p:cSld>
  <p:clrMapOvr>
    <a:masterClrMapping/>
  </p:clrMapOvr>
  <p:transition spd="slow" advTm="3037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Activity Diagram</a:t>
            </a:r>
            <a:br>
              <a:rPr kumimoji="1" lang="en-US" altLang="ja-JP" dirty="0"/>
            </a:br>
            <a:r>
              <a:rPr kumimoji="1" lang="en-US" altLang="ja-JP" dirty="0"/>
              <a:t>Cari </a:t>
            </a:r>
            <a:r>
              <a:rPr kumimoji="1" lang="en-US" altLang="ja-JP" dirty="0" err="1"/>
              <a:t>Penerimaan</a:t>
            </a:r>
            <a:endParaRPr kumimoji="1" lang="ja-JP" alt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07B5C8C-DC79-4CF2-86ED-E68D2284A0A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110" y="1885949"/>
            <a:ext cx="7700965" cy="280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71933"/>
      </p:ext>
    </p:extLst>
  </p:cSld>
  <p:clrMapOvr>
    <a:masterClrMapping/>
  </p:clrMapOvr>
  <p:transition spd="slow" advTm="3037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8" name="テキスト プレースホルダー 37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 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Demo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85000" lnSpcReduction="20000"/>
          </a:bodyPr>
          <a:lstStyle/>
          <a:p>
            <a:endParaRPr kumimoji="1" lang="ja-JP" alt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44717E9-ADD9-46C7-87AA-FAAA12E654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93491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778">
        <p14:flip dir="r"/>
      </p:transition>
    </mc:Choice>
    <mc:Fallback xmlns="">
      <p:transition spd="slow" advTm="4778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>
          <a:xfrm>
            <a:off x="910974" y="1071563"/>
            <a:ext cx="10363200" cy="1057333"/>
          </a:xfrm>
        </p:spPr>
        <p:txBody>
          <a:bodyPr/>
          <a:lstStyle/>
          <a:p>
            <a:r>
              <a:rPr kumimoji="1" lang="en-US" altLang="ja-JP" sz="28700" dirty="0"/>
              <a:t>;</a:t>
            </a:r>
            <a:endParaRPr kumimoji="1" lang="ja-JP" altLang="en-US" sz="28700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/>
          </p:nvPr>
        </p:nvSpPr>
        <p:spPr>
          <a:xfrm>
            <a:off x="910974" y="3043027"/>
            <a:ext cx="10370052" cy="57603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3600" b="1" dirty="0"/>
              <a:t>Don’t Forget Semicolon</a:t>
            </a:r>
            <a:endParaRPr kumimoji="1" lang="ja-JP" altLang="en-US" sz="3600" b="1" dirty="0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73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Kesimpulan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d-ID" sz="1600" dirty="0"/>
              <a:t>Rancangan Sistem Informasi </a:t>
            </a:r>
            <a:r>
              <a:rPr lang="id-ID" sz="1600" dirty="0" err="1"/>
              <a:t>persediaaan</a:t>
            </a:r>
            <a:r>
              <a:rPr lang="id-ID" sz="1600" dirty="0"/>
              <a:t> barang </a:t>
            </a:r>
            <a:r>
              <a:rPr lang="en-US" sz="1600" dirty="0"/>
              <a:t>pada TK Negeri Pembina </a:t>
            </a:r>
            <a:r>
              <a:rPr lang="en-US" sz="1600" dirty="0" err="1"/>
              <a:t>Mataram</a:t>
            </a:r>
            <a:r>
              <a:rPr lang="en-US" sz="1600" dirty="0"/>
              <a:t> </a:t>
            </a:r>
            <a:r>
              <a:rPr lang="id-ID" sz="1600" dirty="0"/>
              <a:t>dibuat berdasarkan hasil analisis terhadap kebutuhan </a:t>
            </a:r>
            <a:r>
              <a:rPr lang="en-US" sz="1600" dirty="0"/>
              <a:t>operator TK Negeri Pembina </a:t>
            </a:r>
            <a:r>
              <a:rPr lang="en-US" sz="1600" dirty="0" err="1"/>
              <a:t>Mataram</a:t>
            </a:r>
            <a:r>
              <a:rPr lang="en-US" sz="1600" dirty="0"/>
              <a:t> </a:t>
            </a:r>
            <a:r>
              <a:rPr lang="id-ID" sz="1600" dirty="0"/>
              <a:t>untuk </a:t>
            </a:r>
            <a:r>
              <a:rPr lang="en-US" sz="1600" dirty="0" err="1"/>
              <a:t>mendata</a:t>
            </a:r>
            <a:r>
              <a:rPr lang="en-US" sz="1600" dirty="0"/>
              <a:t> dan </a:t>
            </a:r>
            <a:r>
              <a:rPr lang="en-US" sz="1600" dirty="0" err="1"/>
              <a:t>pelaporan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laporan</a:t>
            </a:r>
            <a:r>
              <a:rPr lang="en-US" sz="1600" dirty="0"/>
              <a:t> </a:t>
            </a:r>
            <a:r>
              <a:rPr lang="en-US" sz="1600" dirty="0" err="1"/>
              <a:t>penerimaan</a:t>
            </a:r>
            <a:r>
              <a:rPr lang="en-US" sz="1600" dirty="0"/>
              <a:t> dan </a:t>
            </a:r>
            <a:r>
              <a:rPr lang="en-US" sz="1600" dirty="0" err="1"/>
              <a:t>pengeluaran</a:t>
            </a:r>
            <a:r>
              <a:rPr lang="en-US" sz="1600" dirty="0"/>
              <a:t> yang </a:t>
            </a:r>
            <a:r>
              <a:rPr lang="en-US" sz="1600" dirty="0" err="1"/>
              <a:t>diminta</a:t>
            </a:r>
            <a:r>
              <a:rPr lang="en-US" sz="1600" dirty="0"/>
              <a:t> oleh </a:t>
            </a:r>
            <a:r>
              <a:rPr lang="en-US" sz="1600" dirty="0" err="1"/>
              <a:t>sumber</a:t>
            </a:r>
            <a:r>
              <a:rPr lang="en-US" sz="1600" dirty="0"/>
              <a:t> dana </a:t>
            </a:r>
            <a:r>
              <a:rPr lang="en-US" sz="1600" dirty="0" err="1"/>
              <a:t>terkait</a:t>
            </a:r>
            <a:r>
              <a:rPr lang="en-US" sz="1600" dirty="0"/>
              <a:t> </a:t>
            </a:r>
            <a:r>
              <a:rPr lang="en-US" sz="1600" dirty="0" err="1"/>
              <a:t>ataupun</a:t>
            </a:r>
            <a:r>
              <a:rPr lang="en-US" sz="1600" dirty="0"/>
              <a:t> </a:t>
            </a:r>
            <a:r>
              <a:rPr lang="en-US" sz="1600" dirty="0" err="1"/>
              <a:t>Kepala</a:t>
            </a:r>
            <a:r>
              <a:rPr lang="en-US" sz="1600" dirty="0"/>
              <a:t> </a:t>
            </a:r>
            <a:r>
              <a:rPr lang="en-US" sz="1600" dirty="0" err="1"/>
              <a:t>Sekolah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mengelola</a:t>
            </a:r>
            <a:r>
              <a:rPr lang="en-US" sz="1600" dirty="0"/>
              <a:t> dan </a:t>
            </a:r>
            <a:r>
              <a:rPr lang="en-US" sz="1600" dirty="0" err="1"/>
              <a:t>menyajikan</a:t>
            </a:r>
            <a:r>
              <a:rPr lang="en-US" sz="1600" dirty="0"/>
              <a:t> s</a:t>
            </a:r>
            <a:r>
              <a:rPr lang="id-ID" sz="1600" dirty="0" err="1"/>
              <a:t>istem</a:t>
            </a:r>
            <a:r>
              <a:rPr lang="id-ID" sz="1600" dirty="0"/>
              <a:t> </a:t>
            </a:r>
            <a:r>
              <a:rPr lang="en-US" sz="1600" dirty="0" err="1"/>
              <a:t>i</a:t>
            </a:r>
            <a:r>
              <a:rPr lang="id-ID" sz="1600" dirty="0" err="1"/>
              <a:t>nformasi</a:t>
            </a:r>
            <a:r>
              <a:rPr lang="id-ID" sz="1600" dirty="0"/>
              <a:t> </a:t>
            </a:r>
            <a:r>
              <a:rPr lang="id-ID" sz="1600" dirty="0" err="1"/>
              <a:t>persediaaan</a:t>
            </a:r>
            <a:r>
              <a:rPr lang="id-ID" sz="1600" dirty="0"/>
              <a:t> barang </a:t>
            </a:r>
            <a:r>
              <a:rPr lang="en-US" sz="1600" dirty="0"/>
              <a:t>pada TK Negeri Pembina </a:t>
            </a:r>
            <a:r>
              <a:rPr lang="en-US" sz="1600" dirty="0" err="1"/>
              <a:t>Mataram</a:t>
            </a:r>
            <a:r>
              <a:rPr lang="en-US" sz="1600" dirty="0"/>
              <a:t>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dibuat</a:t>
            </a:r>
            <a:r>
              <a:rPr lang="en-US" sz="1600" dirty="0"/>
              <a:t> </a:t>
            </a:r>
            <a:r>
              <a:rPr lang="id-ID" sz="1600" dirty="0"/>
              <a:t>berbasis </a:t>
            </a:r>
            <a:r>
              <a:rPr lang="id-ID" sz="1600" i="1" dirty="0"/>
              <a:t>web</a:t>
            </a:r>
            <a:r>
              <a:rPr lang="id-ID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Bahasa </a:t>
            </a:r>
            <a:r>
              <a:rPr lang="en-US" sz="1600" dirty="0" err="1"/>
              <a:t>pemrograman</a:t>
            </a:r>
            <a:r>
              <a:rPr lang="en-US" sz="1600" dirty="0"/>
              <a:t> PHP dan </a:t>
            </a:r>
            <a:r>
              <a:rPr lang="en-US" sz="1600" i="1" dirty="0"/>
              <a:t>framework</a:t>
            </a:r>
            <a:r>
              <a:rPr lang="en-US" sz="1600" dirty="0"/>
              <a:t> CodeIgniter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mempermudah</a:t>
            </a:r>
            <a:r>
              <a:rPr lang="en-US" sz="1600" dirty="0"/>
              <a:t> operator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mendata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sumber</a:t>
            </a:r>
            <a:r>
              <a:rPr lang="en-US" sz="1600" dirty="0"/>
              <a:t> dana </a:t>
            </a:r>
            <a:r>
              <a:rPr lang="en-US" sz="1600" dirty="0" err="1"/>
              <a:t>terkait</a:t>
            </a:r>
            <a:endParaRPr kumimoji="1" lang="ja-JP" altLang="en-US" sz="1600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ja-JP" sz="4000" b="1" dirty="0" err="1"/>
              <a:t>Sarannya</a:t>
            </a:r>
            <a:r>
              <a:rPr lang="en-US" altLang="ja-JP" dirty="0"/>
              <a:t> </a:t>
            </a:r>
            <a:r>
              <a:rPr lang="id-ID" dirty="0"/>
              <a:t>agar Sistem Informasi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i="1" dirty="0"/>
              <a:t>mobile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operator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pendataan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dimanapun</a:t>
            </a:r>
            <a:r>
              <a:rPr lang="en-US" dirty="0"/>
              <a:t>.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88556"/>
            <a:endParaRPr kumimoji="1" lang="ja-JP" altLang="en-US" dirty="0">
              <a:solidFill>
                <a:srgbClr val="1C1C1C">
                  <a:tint val="75000"/>
                </a:srgbClr>
              </a:solidFill>
              <a:latin typeface="Route 159 UltraLight"/>
            </a:endParaRPr>
          </a:p>
        </p:txBody>
      </p:sp>
      <p:sp>
        <p:nvSpPr>
          <p:cNvPr id="20" name="スライド番号プレースホルダー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556"/>
            <a:fld id="{E6459DFB-86F3-43FA-8567-2EA6E426AE90}" type="slidenum">
              <a:rPr kumimoji="1" lang="ja-JP" altLang="en-US">
                <a:solidFill>
                  <a:prstClr val="white"/>
                </a:solidFill>
                <a:latin typeface="Open Sans"/>
              </a:rPr>
              <a:pPr defTabSz="1088556"/>
              <a:t>27</a:t>
            </a:fld>
            <a:endParaRPr kumimoji="1" lang="ja-JP" altLang="en-US">
              <a:solidFill>
                <a:prstClr val="white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39486762"/>
      </p:ext>
    </p:extLst>
  </p:cSld>
  <p:clrMapOvr>
    <a:masterClrMapping/>
  </p:clrMapOvr>
  <p:transition spd="slow" advTm="3490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00B050"/>
                </a:solidFill>
              </a:rPr>
              <a:t>Thanks for All!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61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9607">
        <p14:flip dir="r"/>
      </p:transition>
    </mc:Choice>
    <mc:Fallback xmlns="">
      <p:transition spd="slow" advTm="960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7" name="テキスト プレースホルダー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 err="1"/>
              <a:t>Pendahuluan</a:t>
            </a:r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85000" lnSpcReduction="20000"/>
          </a:bodyPr>
          <a:lstStyle/>
          <a:p>
            <a:endParaRPr kumimoji="1" lang="ja-JP" alt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E1AF977-8E98-44C9-8F05-9AB20C052AC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206134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28">
        <p14:flip dir="r"/>
      </p:transition>
    </mc:Choice>
    <mc:Fallback xmlns="">
      <p:transition spd="slow" advTm="422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A89DD99-1CC0-4444-8740-0B76A34BDE4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" r="95"/>
          <a:stretch>
            <a:fillRect/>
          </a:stretch>
        </p:blipFill>
        <p:spPr>
          <a:xfrm>
            <a:off x="2989504" y="0"/>
            <a:ext cx="11931684" cy="6711572"/>
          </a:xfrm>
        </p:spPr>
      </p:pic>
      <p:sp>
        <p:nvSpPr>
          <p:cNvPr id="24" name="テキスト プレースホルダー 2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Latar</a:t>
            </a:r>
            <a:r>
              <a:rPr lang="en-US" altLang="ja-JP" dirty="0"/>
              <a:t> </a:t>
            </a:r>
            <a:r>
              <a:rPr lang="en-US" altLang="ja-JP" dirty="0" err="1"/>
              <a:t>Belakang</a:t>
            </a:r>
            <a:endParaRPr kumimoji="1" lang="ja-JP" altLang="en-US" dirty="0">
              <a:latin typeface="Route 159 Bold" pitchFamily="50" charset="0"/>
            </a:endParaRPr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067403"/>
      </p:ext>
    </p:extLst>
  </p:cSld>
  <p:clrMapOvr>
    <a:masterClrMapping/>
  </p:clrMapOvr>
  <p:transition spd="slow" advTm="3418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Rumusan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Masalah</a:t>
            </a:r>
            <a:endParaRPr kumimoji="1" lang="ja-JP" altLang="en-US" dirty="0">
              <a:latin typeface="Route 159 Bold" pitchFamily="50" charset="0"/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pPr lvl="0"/>
            <a:r>
              <a:rPr lang="id-ID" sz="1600" dirty="0"/>
              <a:t>Bagaimana merancang sebuah sistem informasi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mempermudah</a:t>
            </a:r>
            <a:r>
              <a:rPr lang="en-US" sz="1600" dirty="0"/>
              <a:t> </a:t>
            </a:r>
            <a:r>
              <a:rPr lang="id-ID" sz="1600" dirty="0"/>
              <a:t>operator pada TK Negeri Pembina Mataram dalam memberikan pelaporan untuk seluruh jenis pelaporan, baik pelaporan penerimaan, pengeluaran maupun laporan akhir barang secara lengkap?</a:t>
            </a:r>
            <a:endParaRPr lang="en-US" sz="1600" dirty="0"/>
          </a:p>
          <a:p>
            <a:r>
              <a:rPr lang="id-ID" sz="1600" dirty="0"/>
              <a:t>Bagaimana cara </a:t>
            </a:r>
            <a:r>
              <a:rPr lang="en-US" sz="1600" dirty="0" err="1"/>
              <a:t>mengelola</a:t>
            </a:r>
            <a:r>
              <a:rPr lang="en-US" sz="1600" dirty="0"/>
              <a:t> dan </a:t>
            </a:r>
            <a:r>
              <a:rPr lang="en-US" sz="1600" dirty="0" err="1"/>
              <a:t>menyajikan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persediaan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membantu</a:t>
            </a:r>
            <a:r>
              <a:rPr lang="en-US" sz="1600" dirty="0"/>
              <a:t> operator TK Negeri Pembina </a:t>
            </a:r>
            <a:r>
              <a:rPr lang="en-US" sz="1600" dirty="0" err="1"/>
              <a:t>Mataram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id-ID" sz="1600" dirty="0"/>
              <a:t>data penerimaan dan pengeluaran barang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laporan</a:t>
            </a:r>
            <a:r>
              <a:rPr lang="en-US" sz="1600" dirty="0"/>
              <a:t> </a:t>
            </a:r>
            <a:r>
              <a:rPr lang="en-US" sz="1600" dirty="0" err="1"/>
              <a:t>akhir</a:t>
            </a:r>
            <a:r>
              <a:rPr lang="en-US" sz="1600" dirty="0"/>
              <a:t> </a:t>
            </a:r>
            <a:r>
              <a:rPr lang="id-ID" sz="1600" dirty="0"/>
              <a:t>yang mudah untuk di </a:t>
            </a:r>
            <a:r>
              <a:rPr lang="id-ID" sz="1600" dirty="0" err="1"/>
              <a:t>pahami</a:t>
            </a:r>
            <a:r>
              <a:rPr lang="id-ID" sz="1600" dirty="0"/>
              <a:t>?</a:t>
            </a:r>
            <a:endParaRPr kumimoji="1" lang="ja-JP" altLang="en-US" sz="16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32312529"/>
      </p:ext>
    </p:extLst>
  </p:cSld>
  <p:clrMapOvr>
    <a:masterClrMapping/>
  </p:clrMapOvr>
  <p:transition spd="slow" advTm="3806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88556"/>
            <a:endParaRPr kumimoji="1" lang="ja-JP" altLang="en-US" dirty="0">
              <a:solidFill>
                <a:srgbClr val="1C1C1C">
                  <a:tint val="75000"/>
                </a:srgbClr>
              </a:solidFill>
              <a:latin typeface="Route 159 UltraLight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556"/>
            <a:fld id="{E6459DFB-86F3-43FA-8567-2EA6E426AE90}" type="slidenum">
              <a:rPr kumimoji="1" lang="ja-JP" altLang="en-US">
                <a:solidFill>
                  <a:prstClr val="white"/>
                </a:solidFill>
                <a:latin typeface="Open Sans"/>
              </a:rPr>
              <a:pPr defTabSz="1088556"/>
              <a:t>6</a:t>
            </a:fld>
            <a:endParaRPr kumimoji="1" lang="ja-JP" altLang="en-US">
              <a:solidFill>
                <a:prstClr val="white"/>
              </a:solidFill>
              <a:latin typeface="Open Sans"/>
            </a:endParaRP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Batasan </a:t>
            </a:r>
            <a:r>
              <a:rPr lang="en-US" altLang="ja-JP" dirty="0" err="1"/>
              <a:t>Masalah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>
          <a:xfrm>
            <a:off x="1806200" y="2967985"/>
            <a:ext cx="9292823" cy="3341254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d-ID" sz="1600" dirty="0"/>
              <a:t>Sistem informasi persediaan barang pada TK Negeri Pembina Mataram merupakan sebuah sistem informasi berbasis </a:t>
            </a:r>
            <a:r>
              <a:rPr lang="id-ID" sz="1600" i="1" dirty="0"/>
              <a:t>web</a:t>
            </a:r>
            <a:r>
              <a:rPr lang="id-ID" sz="1600" dirty="0"/>
              <a:t> yang memiliki beberapa fitur untuk melihat maupun mengelola data persediaan barang untuk penerimaan dan pengeluaran barang, menambahkan data persediaan barang untuk penerimaan dan pengeluaran barang, dapat </a:t>
            </a:r>
            <a:r>
              <a:rPr lang="id-ID" sz="1600" dirty="0" err="1"/>
              <a:t>mendownload</a:t>
            </a:r>
            <a:r>
              <a:rPr lang="id-ID" sz="1600" dirty="0"/>
              <a:t> semua jenis </a:t>
            </a:r>
            <a:r>
              <a:rPr lang="id-ID" sz="1600" dirty="0" err="1"/>
              <a:t>pela</a:t>
            </a:r>
            <a:r>
              <a:rPr lang="en-US" sz="1600" dirty="0"/>
              <a:t>p</a:t>
            </a:r>
            <a:r>
              <a:rPr lang="id-ID" sz="1600" dirty="0" err="1"/>
              <a:t>oran</a:t>
            </a:r>
            <a:r>
              <a:rPr lang="id-ID" sz="1600" dirty="0"/>
              <a:t> persediaan barang baik itu penerimaan dan pengeluaran barang maupun laporan akhir, mengelola pelaporan.  </a:t>
            </a: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d-ID" sz="1600" dirty="0"/>
              <a:t>Sistem yang dibangun merupakan sebuah sistem informasi yang dapat digunakan oleh operator dan Kepala Sekolah TK Negeri Pembina Mataram.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dibuat</a:t>
            </a:r>
            <a:r>
              <a:rPr lang="en-US" sz="1600" dirty="0"/>
              <a:t> </a:t>
            </a:r>
            <a:r>
              <a:rPr lang="en-US" sz="1600" dirty="0" err="1"/>
              <a:t>berbasis</a:t>
            </a:r>
            <a:r>
              <a:rPr lang="en-US" sz="1600" dirty="0"/>
              <a:t> web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Bahasa </a:t>
            </a:r>
            <a:r>
              <a:rPr lang="en-US" sz="1600" dirty="0" err="1"/>
              <a:t>pemrograman</a:t>
            </a:r>
            <a:r>
              <a:rPr lang="en-US" sz="1600" dirty="0"/>
              <a:t> PHP dan </a:t>
            </a:r>
            <a:r>
              <a:rPr lang="en-US" sz="1600" i="1" dirty="0"/>
              <a:t>framework</a:t>
            </a:r>
            <a:r>
              <a:rPr lang="en-US" sz="1600" dirty="0"/>
              <a:t> CodeIgniter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3602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4697">
        <p14:ripple/>
      </p:transition>
    </mc:Choice>
    <mc:Fallback xmlns="">
      <p:transition spd="slow" advTm="4697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88556"/>
            <a:endParaRPr kumimoji="1" lang="ja-JP" altLang="en-US" dirty="0">
              <a:solidFill>
                <a:srgbClr val="1C1C1C">
                  <a:tint val="75000"/>
                </a:srgbClr>
              </a:solidFill>
              <a:latin typeface="Route 159 UltraLight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556"/>
            <a:fld id="{E6459DFB-86F3-43FA-8567-2EA6E426AE90}" type="slidenum">
              <a:rPr kumimoji="1" lang="ja-JP" altLang="en-US">
                <a:solidFill>
                  <a:prstClr val="white"/>
                </a:solidFill>
                <a:latin typeface="Open Sans"/>
              </a:rPr>
              <a:pPr defTabSz="1088556"/>
              <a:t>7</a:t>
            </a:fld>
            <a:endParaRPr kumimoji="1" lang="ja-JP" altLang="en-US">
              <a:solidFill>
                <a:prstClr val="white"/>
              </a:solidFill>
              <a:latin typeface="Open Sans"/>
            </a:endParaRP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Merancang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mempermudah</a:t>
            </a:r>
            <a:r>
              <a:rPr lang="en-US" sz="1400" dirty="0"/>
              <a:t> operator TK Negeri Pembina </a:t>
            </a:r>
            <a:r>
              <a:rPr lang="en-US" sz="1400" dirty="0" err="1"/>
              <a:t>Mataram</a:t>
            </a:r>
            <a:r>
              <a:rPr lang="en-US" sz="1400" dirty="0"/>
              <a:t> </a:t>
            </a:r>
            <a:r>
              <a:rPr lang="en-US" sz="1400" dirty="0" err="1"/>
              <a:t>diperlukannya</a:t>
            </a:r>
            <a:r>
              <a:rPr lang="en-US" sz="1400" dirty="0"/>
              <a:t> </a:t>
            </a:r>
            <a:r>
              <a:rPr lang="en-US" sz="1400" dirty="0" err="1"/>
              <a:t>analisis</a:t>
            </a:r>
            <a:r>
              <a:rPr lang="en-US" sz="1400" dirty="0"/>
              <a:t> </a:t>
            </a:r>
            <a:r>
              <a:rPr lang="en-US" sz="1400" dirty="0" err="1"/>
              <a:t>kebutuhan</a:t>
            </a:r>
            <a:r>
              <a:rPr lang="en-US" sz="1400" dirty="0"/>
              <a:t> user, </a:t>
            </a:r>
            <a:r>
              <a:rPr lang="en-US" sz="1400" dirty="0" err="1"/>
              <a:t>kemudian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i="1" dirty="0"/>
              <a:t>prototype</a:t>
            </a:r>
            <a:r>
              <a:rPr lang="en-US" sz="1400" dirty="0"/>
              <a:t>, </a:t>
            </a:r>
            <a:r>
              <a:rPr lang="en-US" sz="1400" dirty="0" err="1"/>
              <a:t>setelah</a:t>
            </a:r>
            <a:r>
              <a:rPr lang="en-US" sz="1400" dirty="0"/>
              <a:t> </a:t>
            </a:r>
            <a:r>
              <a:rPr lang="en-US" sz="1400" dirty="0" err="1"/>
              <a:t>itu</a:t>
            </a:r>
            <a:r>
              <a:rPr lang="en-US" sz="1400" dirty="0"/>
              <a:t> </a:t>
            </a:r>
            <a:r>
              <a:rPr lang="en-US" sz="1400" dirty="0" err="1"/>
              <a:t>menyesuaikan</a:t>
            </a:r>
            <a:r>
              <a:rPr lang="en-US" sz="1400" dirty="0"/>
              <a:t> </a:t>
            </a:r>
            <a:r>
              <a:rPr lang="en-US" sz="1400" i="1" dirty="0"/>
              <a:t>prototype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keinginan</a:t>
            </a:r>
            <a:r>
              <a:rPr lang="en-US" sz="1400" dirty="0"/>
              <a:t> user, dan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i="1" dirty="0"/>
              <a:t>prototype</a:t>
            </a:r>
            <a:r>
              <a:rPr lang="en-US" sz="1400" dirty="0"/>
              <a:t> yang </a:t>
            </a:r>
            <a:r>
              <a:rPr lang="en-US" sz="1400" dirty="0" err="1"/>
              <a:t>telah</a:t>
            </a:r>
            <a:r>
              <a:rPr lang="en-US" sz="1400" dirty="0"/>
              <a:t> </a:t>
            </a:r>
            <a:r>
              <a:rPr lang="en-US" sz="1400" dirty="0" err="1"/>
              <a:t>sesuai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keinginan</a:t>
            </a:r>
            <a:r>
              <a:rPr lang="en-US" sz="1400" dirty="0"/>
              <a:t> user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mendata</a:t>
            </a:r>
            <a:r>
              <a:rPr lang="en-US" sz="1400" dirty="0"/>
              <a:t> dan</a:t>
            </a:r>
            <a:r>
              <a:rPr lang="id-ID" sz="1400" dirty="0"/>
              <a:t> pelaporan untuk seluruh jenis pelaporan, baik pelaporan penerimaan, pengeluaran maupun laporan akhir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bentuk</a:t>
            </a:r>
            <a:r>
              <a:rPr lang="en-US" sz="1400" dirty="0"/>
              <a:t> </a:t>
            </a:r>
            <a:r>
              <a:rPr lang="id-ID" sz="1400" i="1" dirty="0" err="1"/>
              <a:t>file</a:t>
            </a:r>
            <a:r>
              <a:rPr lang="id-ID" sz="1400" dirty="0"/>
              <a:t> </a:t>
            </a:r>
            <a:r>
              <a:rPr lang="en-US" sz="1400" dirty="0"/>
              <a:t>pdf yang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dimintai</a:t>
            </a:r>
            <a:r>
              <a:rPr lang="en-US" sz="1400" dirty="0"/>
              <a:t> </a:t>
            </a:r>
            <a:r>
              <a:rPr lang="en-US" sz="1400" dirty="0" err="1"/>
              <a:t>sumber</a:t>
            </a:r>
            <a:r>
              <a:rPr lang="en-US" sz="1400" dirty="0"/>
              <a:t> dana </a:t>
            </a:r>
            <a:r>
              <a:rPr lang="en-US" sz="1400" dirty="0" err="1"/>
              <a:t>terkait</a:t>
            </a:r>
            <a:r>
              <a:rPr lang="en-US" sz="1400" dirty="0"/>
              <a:t> </a:t>
            </a:r>
            <a:r>
              <a:rPr lang="en-US" sz="1400" dirty="0" err="1"/>
              <a:t>ataupun</a:t>
            </a:r>
            <a:r>
              <a:rPr lang="en-US" sz="1400" dirty="0"/>
              <a:t> </a:t>
            </a:r>
            <a:r>
              <a:rPr lang="en-US" sz="1400" dirty="0" err="1"/>
              <a:t>kepala</a:t>
            </a:r>
            <a:r>
              <a:rPr lang="en-US" sz="1400" dirty="0"/>
              <a:t> </a:t>
            </a:r>
            <a:r>
              <a:rPr lang="en-US" sz="1400" dirty="0" err="1"/>
              <a:t>sekolah</a:t>
            </a:r>
            <a:r>
              <a:rPr lang="id-ID" sz="1400" dirty="0"/>
              <a:t>.</a:t>
            </a: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Mengelola</a:t>
            </a:r>
            <a:r>
              <a:rPr lang="en-US" sz="1400" dirty="0"/>
              <a:t> dan </a:t>
            </a:r>
            <a:r>
              <a:rPr lang="en-US" sz="1400" dirty="0" err="1"/>
              <a:t>menyajikan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 u</a:t>
            </a:r>
            <a:r>
              <a:rPr lang="id-ID" sz="1400" dirty="0" err="1"/>
              <a:t>ntuk</a:t>
            </a:r>
            <a:r>
              <a:rPr lang="id-ID" sz="1400" dirty="0"/>
              <a:t> </a:t>
            </a:r>
            <a:r>
              <a:rPr lang="en-US" sz="1400" dirty="0" err="1"/>
              <a:t>membantu</a:t>
            </a:r>
            <a:r>
              <a:rPr lang="en-US" sz="1400" dirty="0"/>
              <a:t> </a:t>
            </a:r>
            <a:r>
              <a:rPr lang="id-ID" sz="1400" dirty="0"/>
              <a:t>operator </a:t>
            </a:r>
            <a:r>
              <a:rPr lang="en-US" sz="1400" dirty="0"/>
              <a:t>TK Negeri Pembina </a:t>
            </a:r>
            <a:r>
              <a:rPr lang="en-US" sz="1400" dirty="0" err="1"/>
              <a:t>Mataram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id-ID" sz="1400" dirty="0"/>
              <a:t>data penerimaan dan pengeluaran barang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laporan</a:t>
            </a:r>
            <a:r>
              <a:rPr lang="en-US" sz="1400" dirty="0"/>
              <a:t> </a:t>
            </a:r>
            <a:r>
              <a:rPr lang="en-US" sz="1400" dirty="0" err="1"/>
              <a:t>akhir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web </a:t>
            </a:r>
            <a:r>
              <a:rPr lang="en-US" sz="1400" dirty="0" err="1"/>
              <a:t>dengan</a:t>
            </a:r>
            <a:r>
              <a:rPr lang="en-US" sz="1400" dirty="0"/>
              <a:t> Bahasa </a:t>
            </a:r>
            <a:r>
              <a:rPr lang="en-US" sz="1400" dirty="0" err="1"/>
              <a:t>pemrograman</a:t>
            </a:r>
            <a:r>
              <a:rPr lang="en-US" sz="1400" dirty="0"/>
              <a:t> PHP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i="1" dirty="0"/>
              <a:t>framework</a:t>
            </a:r>
            <a:r>
              <a:rPr lang="en-US" sz="1400" dirty="0"/>
              <a:t> CodeIgniter</a:t>
            </a:r>
            <a:r>
              <a:rPr lang="id-ID" sz="1400" dirty="0"/>
              <a:t>.</a:t>
            </a:r>
            <a:endParaRPr kumimoji="1" lang="ja-JP" altLang="en-US" sz="1400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 err="1"/>
              <a:t>Tujuan</a:t>
            </a:r>
            <a:endParaRPr kumimoji="1" lang="ja-JP" altLang="en-US" dirty="0"/>
          </a:p>
        </p:txBody>
      </p:sp>
      <p:sp>
        <p:nvSpPr>
          <p:cNvPr id="2" name="図プレースホルダー 1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153596310"/>
      </p:ext>
    </p:extLst>
  </p:cSld>
  <p:clrMapOvr>
    <a:masterClrMapping/>
  </p:clrMapOvr>
  <p:transition spd="slow" advTm="6504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Teknologi</a:t>
            </a:r>
            <a:r>
              <a:rPr kumimoji="1" lang="en-US" altLang="ja-JP" dirty="0"/>
              <a:t> yang </a:t>
            </a:r>
            <a:r>
              <a:rPr kumimoji="1" lang="en-US" altLang="ja-JP" dirty="0" err="1"/>
              <a:t>digunakan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CodeIgniter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VS Code</a:t>
            </a:r>
            <a:endParaRPr kumimoji="1" lang="ja-JP" altLang="en-US" dirty="0"/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DomPDF</a:t>
            </a:r>
            <a:endParaRPr kumimoji="1" lang="ja-JP" altLang="en-US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/>
              <a:t>XAMPP</a:t>
            </a:r>
            <a:endParaRPr kumimoji="1" lang="ja-JP" altLang="en-US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altLang="ja-JP" dirty="0" err="1"/>
              <a:t>Datatables</a:t>
            </a: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altLang="ja-JP" dirty="0"/>
              <a:t>Bootstrap</a:t>
            </a:r>
            <a:endParaRPr kumimoji="1" lang="ja-JP" altLang="en-US" dirty="0"/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088556"/>
            <a:endParaRPr kumimoji="1" lang="ja-JP" altLang="en-US" dirty="0">
              <a:solidFill>
                <a:srgbClr val="1C1C1C">
                  <a:tint val="75000"/>
                </a:srgbClr>
              </a:solidFill>
              <a:latin typeface="Route 159 UltraLight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556"/>
            <a:fld id="{E6459DFB-86F3-43FA-8567-2EA6E426AE90}" type="slidenum">
              <a:rPr kumimoji="1" lang="ja-JP" altLang="en-US">
                <a:solidFill>
                  <a:prstClr val="white"/>
                </a:solidFill>
                <a:latin typeface="Open Sans"/>
              </a:rPr>
              <a:pPr defTabSz="1088556"/>
              <a:t>8</a:t>
            </a:fld>
            <a:endParaRPr kumimoji="1" lang="ja-JP" altLang="en-US">
              <a:solidFill>
                <a:prstClr val="white"/>
              </a:solidFill>
              <a:latin typeface="Open Sans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A7E16ED-2FA8-49E3-99ED-16C78F55A6D1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9" b="2849"/>
          <a:stretch>
            <a:fillRect/>
          </a:stretch>
        </p:blipFill>
        <p:spPr/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9D309C9-33F4-49F2-942E-2F6724A5B132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ECEB7389-52AD-4493-B90B-137D062F2868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D358379A-B112-44F3-A8F3-93E0805EE3F3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31C4E70D-D0DD-4C70-B120-3D4E8737CBD2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2" r="24452"/>
          <a:stretch>
            <a:fillRect/>
          </a:stretch>
        </p:blipFill>
        <p:spPr/>
      </p:pic>
      <p:pic>
        <p:nvPicPr>
          <p:cNvPr id="47" name="Picture Placeholder 46">
            <a:extLst>
              <a:ext uri="{FF2B5EF4-FFF2-40B4-BE49-F238E27FC236}">
                <a16:creationId xmlns:a16="http://schemas.microsoft.com/office/drawing/2014/main" id="{3E6B816B-5734-4097-A6BE-7F29297F2695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7" r="23757"/>
          <a:stretch>
            <a:fillRect/>
          </a:stretch>
        </p:blipFill>
        <p:spPr/>
      </p:pic>
    </p:spTree>
    <p:custDataLst>
      <p:tags r:id="rId1"/>
    </p:custDataLst>
    <p:extLst>
      <p:ext uri="{BB962C8B-B14F-4D97-AF65-F5344CB8AC3E}">
        <p14:creationId xmlns:p14="http://schemas.microsoft.com/office/powerpoint/2010/main" val="3913700080"/>
      </p:ext>
    </p:extLst>
  </p:cSld>
  <p:clrMapOvr>
    <a:masterClrMapping/>
  </p:clrMapOvr>
  <p:transition spd="slow" advTm="10724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7" name="テキスト プレースホルダー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 err="1"/>
              <a:t>Tinjauan</a:t>
            </a:r>
            <a:r>
              <a:rPr lang="en-US" altLang="ja-JP" dirty="0"/>
              <a:t> </a:t>
            </a:r>
            <a:r>
              <a:rPr lang="en-US" altLang="ja-JP" dirty="0" err="1"/>
              <a:t>Instansi</a:t>
            </a:r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85000" lnSpcReduction="20000"/>
          </a:bodyPr>
          <a:lstStyle/>
          <a:p>
            <a:endParaRPr kumimoji="1" lang="ja-JP" alt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09D7CBB-59E4-438F-ACD8-387B739CD8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208858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273">
        <p14:flip dir="r"/>
      </p:transition>
    </mc:Choice>
    <mc:Fallback xmlns="">
      <p:transition spd="slow" advTm="4273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ega - Header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00FF"/>
      </a:hlink>
      <a:folHlink>
        <a:srgbClr val="800080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>
            <a:solidFill>
              <a:schemeClr val="accent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593</Words>
  <Application>Microsoft Office PowerPoint</Application>
  <PresentationFormat>Widescreen</PresentationFormat>
  <Paragraphs>75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28</vt:i4>
      </vt:variant>
    </vt:vector>
  </HeadingPairs>
  <TitlesOfParts>
    <vt:vector size="45" baseType="lpstr">
      <vt:lpstr>Arial</vt:lpstr>
      <vt:lpstr>Calibri</vt:lpstr>
      <vt:lpstr>Calibri Light</vt:lpstr>
      <vt:lpstr>Corbel</vt:lpstr>
      <vt:lpstr>Open Sans</vt:lpstr>
      <vt:lpstr>Open Sans Light</vt:lpstr>
      <vt:lpstr>Open Sans Semibold</vt:lpstr>
      <vt:lpstr>Route 159 Bold</vt:lpstr>
      <vt:lpstr>Route 159 Light</vt:lpstr>
      <vt:lpstr>Route 159 SemiBold</vt:lpstr>
      <vt:lpstr>Route 159 UltraLight</vt:lpstr>
      <vt:lpstr>Wingdings</vt:lpstr>
      <vt:lpstr>Office Theme</vt:lpstr>
      <vt:lpstr>Vega - Header</vt:lpstr>
      <vt:lpstr>Vega - Footer Only</vt:lpstr>
      <vt:lpstr>Vega - Free</vt:lpstr>
      <vt:lpstr>Parallax</vt:lpstr>
      <vt:lpstr>SEMINAR PKL Sistem Informasi Persediaan Barang Pada TK Negeri Pembina Mataram</vt:lpstr>
      <vt:lpstr>Table of Contents</vt:lpstr>
      <vt:lpstr>PowerPoint Presentation</vt:lpstr>
      <vt:lpstr>Latar Belakang</vt:lpstr>
      <vt:lpstr>Rumusan Masalah</vt:lpstr>
      <vt:lpstr>PowerPoint Presentation</vt:lpstr>
      <vt:lpstr>PowerPoint Presentation</vt:lpstr>
      <vt:lpstr>Teknologi yang digunakan</vt:lpstr>
      <vt:lpstr>PowerPoint Presentation</vt:lpstr>
      <vt:lpstr>TK Negeri Pembina Mataram Alamat Jl. Pemuda No.61, Dasan Agung Baru, Kec. Selaparang, Kota Mataram, Nusa Tenggara Bar. 83125</vt:lpstr>
      <vt:lpstr>PowerPoint Presentation</vt:lpstr>
      <vt:lpstr>PowerPoint Presentation</vt:lpstr>
      <vt:lpstr>PowerPoint Presentation</vt:lpstr>
      <vt:lpstr>Metode Pengembangan Prototyping</vt:lpstr>
      <vt:lpstr>Usecase Diagram</vt:lpstr>
      <vt:lpstr>Class Diagram</vt:lpstr>
      <vt:lpstr>Sequence Diagram Tambah Penerimaan</vt:lpstr>
      <vt:lpstr>Sequence Diagram Hapus Penerimaan</vt:lpstr>
      <vt:lpstr>Sequence Diagram Edit Penerimaan</vt:lpstr>
      <vt:lpstr>Sequence Diagram Cetak Penerimaan</vt:lpstr>
      <vt:lpstr>Activity Diagram Login</vt:lpstr>
      <vt:lpstr>Activity Diagram Tambah Penerimaan</vt:lpstr>
      <vt:lpstr>Activity Diagram Hapus Penerimaan</vt:lpstr>
      <vt:lpstr>Activity Diagram Cari Penerimaan</vt:lpstr>
      <vt:lpstr>PowerPoint Presentation</vt:lpstr>
      <vt:lpstr>;</vt:lpstr>
      <vt:lpstr>Kesimpulan</vt:lpstr>
      <vt:lpstr>Thanks for All!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Xatalie</dc:creator>
  <cp:lastModifiedBy>Xatalie</cp:lastModifiedBy>
  <cp:revision>25</cp:revision>
  <dcterms:created xsi:type="dcterms:W3CDTF">2019-09-28T13:08:50Z</dcterms:created>
  <dcterms:modified xsi:type="dcterms:W3CDTF">2019-10-04T01:19:21Z</dcterms:modified>
</cp:coreProperties>
</file>