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56" d="100"/>
          <a:sy n="1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80808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 </a:t>
            </a:r>
          </a:p>
        </c:rich>
      </c:tx>
      <c:layout>
        <c:manualLayout>
          <c:xMode val="edge"/>
          <c:yMode val="edge"/>
          <c:x val="0.113048516"/>
          <c:y val="0.005557762"/>
        </c:manualLayout>
      </c:layout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olid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olid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overlap val="-43"/>
        <c:gapWidth val="26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pattFill prst="ltDnDiag">
          <a:fgClr>
            <a:srgbClr val="D9D9D9"/>
          </a:fgClr>
          <a:bgClr>
            <a:srgbClr val="FFFFFF"/>
          </a:bgClr>
        </a:patt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HIGH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8"/>
            <c:bubble3D val="0"/>
            <c:spPr>
              <a:solidFill>
                <a:srgbClr val="5D7430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9"/>
            <c:bubble3D val="0"/>
            <c:spPr>
              <a:solidFill>
                <a:srgbClr val="4C3A6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LOW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solidFill>
                <a:srgbClr val="5D7430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solidFill>
                <a:srgbClr val="4C3A6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v>MED</c:v>
          </c:tx>
          <c:dPt>
            <c:idx val="0"/>
            <c:marker>
              <c:symbol val="circle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plus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ot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dash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5"/>
            <c:marker>
              <c:symbol val="square"/>
              <c:size val="5"/>
            </c:marker>
            <c:invertIfNegative val="0"/>
            <c:bubble3D val="0"/>
            <c:spPr>
              <a:solidFill>
                <a:srgbClr val="F7964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6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2C4D74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7"/>
            <c:marker>
              <c:symbol val="x"/>
              <c:size val="5"/>
            </c:marker>
            <c:invertIfNegative val="0"/>
            <c:bubble3D val="0"/>
            <c:spPr>
              <a:solidFill>
                <a:srgbClr val="782C2A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8"/>
            <c:marker>
              <c:symbol val="star"/>
              <c:size val="5"/>
            </c:marker>
            <c:invertIfNegative val="0"/>
            <c:bubble3D val="0"/>
            <c:spPr>
              <a:solidFill>
                <a:srgbClr val="5D7430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9"/>
            <c:marker>
              <c:symbol val="circle"/>
              <c:size val="5"/>
            </c:marker>
            <c:invertIfNegative val="0"/>
            <c:bubble3D val="0"/>
            <c:spPr>
              <a:solidFill>
                <a:srgbClr val="4C3A6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0580133"/>
          <c:y val="0.17549454"/>
          <c:w val="0.12522238"/>
          <c:h val="0.60563385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9/27/2024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7480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5337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1188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7310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2297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9428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3618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3496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5095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5889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2595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8881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7241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7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1464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9884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4948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9022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1067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8968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90149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7701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4040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424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12216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2285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6690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7167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9/27/2024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92575" y="2923631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Abinandhan.B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REGISTER 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312219804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BACHELOR OF 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PERI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NM ID 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59B5EF5392A5D2D95D049AB087F19771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7886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6135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707118" y="1630754"/>
            <a:ext cx="8694964" cy="3749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Use PivotTables for Advanced Analysis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 can dynamically summarize and analyze your data: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Select Your Data Range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Go to Insert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&gt;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Configure PivotTable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Rows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Project Name or Department.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Columns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Values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Average or Count of Performance Metrics.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818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6135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295399" y="1039450"/>
          <a:ext cx="7829550" cy="553221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0476635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00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 2 PIE CHART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-2362200" y="4114800"/>
            <a:ext cx="76200" cy="30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576943" y="1739537"/>
          <a:ext cx="7548970" cy="4343399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66718071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00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914400" y="1295399"/>
            <a:ext cx="7924800" cy="570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Organization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 Tables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Develop summary tables to aggregate data by projects and departments. This helps in understanding overall performance trends and making comparisons.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  <a:endParaRPr lang="zh-CN" altLang="en-US" sz="20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4810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799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4598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381000" y="2019300"/>
            <a:ext cx="8534400" cy="349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677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553811" y="2019300"/>
            <a:ext cx="8475889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 of a project overview for data analytics using MS Excel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Title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Data Analytics using MS Excel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Objective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leverage MS Excel's data analytics capabilities to extract insights, identify trends, and inform business decisions..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aims to demonstrate the power of MS Excel in data analytics, providing actionable insights to drive informed business decisions.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6005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427388" y="1986643"/>
            <a:ext cx="4657726" cy="2034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Employer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Organization</a:t>
            </a:r>
            <a:endParaRPr lang="en-US" altLang="zh-CN" sz="3200" b="1" i="1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Firm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6448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12325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2514598" y="1695450"/>
            <a:ext cx="6838951" cy="5781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 in Excel allows you to selectively display and analyze specific subsets of data based on criteria, enabling focused insights and streamlined data management.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82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00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381000" y="1110977"/>
            <a:ext cx="9144000" cy="6593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There is 5 features in employee dataset.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"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," "Revenue," "Expenses," "Profit," and "Market Share" to clearly present and compare metrics for each unit.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Apply conditional formatting to highlight high or low performance scores for better visualization.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rating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Number Format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Ensure that the Rating column is formatted to show numbers or a rating scale if applicable.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gender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:Create a summary table to analyze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levels by gender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 This table will help you visualize the data more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effectively.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9849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7150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1501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IFS (Z8-5”VERY HIGH”28-4,”HIGH”,28&gt;3,”MED”,TRUE,”LOW”)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1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2024-03-27T19:07:22Z</dcterms:created>
  <dcterms:modified xsi:type="dcterms:W3CDTF">2024-09-27T03:40:39Z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e903ce0296c24953936f51851612e07b</vt:lpwstr>
  </property>
</Properties>
</file>