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88481152"/>
        <c:axId val="88532480"/>
      </c:barChart>
      <c:catAx>
        <c:axId val="88481152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2480"/>
        <c:crosses val="autoZero"/>
        <c:auto val="1"/>
        <c:lblAlgn val="ctr"/>
        <c:lblOffset val="100"/>
      </c:catAx>
      <c:valAx>
        <c:axId val="88532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8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T. ABINAYA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312218520 asunm1691cc12216910</a:t>
            </a:r>
            <a:endParaRPr lang="en-US" dirty="0" smtClean="0"/>
          </a:p>
          <a:p>
            <a:pPr algn="l"/>
            <a:r>
              <a:rPr lang="en-US" dirty="0" smtClean="0"/>
              <a:t>Department : </a:t>
            </a:r>
            <a:r>
              <a:rPr lang="en-US" dirty="0" smtClean="0"/>
              <a:t>commerce19</a:t>
            </a:r>
            <a:endParaRPr lang="en-US" dirty="0" smtClean="0"/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27</cp:revision>
  <dcterms:created xsi:type="dcterms:W3CDTF">2024-09-09T05:41:33Z</dcterms:created>
  <dcterms:modified xsi:type="dcterms:W3CDTF">2024-09-10T07:01:21Z</dcterms:modified>
</cp:coreProperties>
</file>