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" y="2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:ABINESHWARI.S</a:t>
            </a:r>
          </a:p>
          <a:p>
            <a:r>
              <a:rPr lang="en-US" sz="2400" dirty="0"/>
              <a:t>REGISTER NO		:312208906, 										 D8BF58A015EEBF3B84A4BCF74A93BECC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:CHEVAILER T.THOMAS ELIZABETH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381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abinesh wari</cp:lastModifiedBy>
  <cp:revision>45</cp:revision>
  <dcterms:created xsi:type="dcterms:W3CDTF">2024-03-29T15:07:22Z</dcterms:created>
  <dcterms:modified xsi:type="dcterms:W3CDTF">2024-08-30T14:46:46Z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