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0" name="Holder 3"/>
          <p:cNvSpPr>
            <a:spLocks noGrp="1"/>
          </p:cNvSpPr>
          <p:nvPr>
            <p:ph type="body" idx="1"/>
          </p:nvPr>
        </p:nvSpPr>
        <p:spPr>
          <a:xfrm>
            <a:off x="609600" y="1577340"/>
            <a:ext cx="10972800" cy="266700"/>
          </a:xfrm>
        </p:spPr>
        <p:txBody>
          <a:bodyPr bIns="0" lIns="0" rIns="0" tIns="0"/>
          <a:p/>
        </p:txBody>
      </p:sp>
      <p:sp>
        <p:nvSpPr>
          <p:cNvPr id="104865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 </a:t>
            </a:r>
            <a:r>
              <a:rPr sz="2400" lang="en-US"/>
              <a:t>A</a:t>
            </a:r>
            <a:r>
              <a:rPr sz="2400" lang="en-US"/>
              <a:t>B</a:t>
            </a:r>
            <a:r>
              <a:rPr sz="2400" lang="en-US"/>
              <a:t>ITHA</a:t>
            </a:r>
            <a:r>
              <a:rPr sz="2400" lang="en-US"/>
              <a:t>.</a:t>
            </a:r>
            <a:r>
              <a:rPr sz="2400" lang="en-US"/>
              <a:t> </a:t>
            </a:r>
            <a:r>
              <a:rPr sz="2400" lang="en-US"/>
              <a:t>P</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3</a:t>
            </a:r>
            <a:r>
              <a:rPr dirty="0" sz="2400" lang="en-US"/>
              <a:t>3</a:t>
            </a:r>
            <a:r>
              <a:rPr dirty="0" sz="2400" lang="en-US"/>
              <a:t>(</a:t>
            </a:r>
            <a:r>
              <a:rPr dirty="0" sz="2400" lang="en-US"/>
              <a:t> </a:t>
            </a:r>
            <a:r>
              <a:rPr dirty="0" sz="2400" lang="en-US"/>
              <a:t>N</a:t>
            </a:r>
            <a:r>
              <a:rPr dirty="0" sz="2400" lang="en-US"/>
              <a:t>A</a:t>
            </a:r>
            <a:r>
              <a:rPr dirty="0" sz="2400" lang="en-US"/>
              <a:t>N</a:t>
            </a:r>
            <a:r>
              <a:rPr dirty="0" sz="2400" lang="en-US"/>
              <a:t> </a:t>
            </a:r>
            <a:r>
              <a:rPr dirty="0" sz="2400" lang="en-US"/>
              <a:t>M</a:t>
            </a:r>
            <a:r>
              <a:rPr dirty="0" sz="2400" lang="en-US"/>
              <a:t>U</a:t>
            </a:r>
            <a:r>
              <a:rPr dirty="0" sz="2400" lang="en-US"/>
              <a:t>D</a:t>
            </a:r>
            <a:r>
              <a:rPr dirty="0" sz="2400" lang="en-US"/>
              <a:t>H</a:t>
            </a:r>
            <a:r>
              <a:rPr dirty="0" sz="2400" lang="en-US"/>
              <a:t>A</a:t>
            </a:r>
            <a:r>
              <a:rPr dirty="0" sz="2400" lang="en-US"/>
              <a:t>L</a:t>
            </a:r>
            <a:r>
              <a:rPr dirty="0" sz="2400" lang="en-US"/>
              <a:t>A</a:t>
            </a:r>
            <a:r>
              <a:rPr dirty="0" sz="2400" lang="en-US"/>
              <a:t>V</a:t>
            </a:r>
            <a:r>
              <a:rPr dirty="0" sz="2400" lang="en-US"/>
              <a:t>A</a:t>
            </a:r>
            <a:r>
              <a:rPr dirty="0" sz="2400" lang="en-US"/>
              <a:t>N</a:t>
            </a:r>
            <a:r>
              <a:rPr dirty="0" sz="2400" lang="en-US"/>
              <a:t>)</a:t>
            </a:r>
            <a:r>
              <a:rPr dirty="0" sz="2400" lang="en-US"/>
              <a:t> </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WOMEN'S</a:t>
            </a:r>
            <a:r>
              <a:rPr dirty="0" sz="2400" lang="en-US"/>
              <a:t> </a:t>
            </a:r>
            <a:r>
              <a:rPr altLang="en-IN" dirty="0" sz="2400" lang="en-US"/>
              <a:t>COLLEGE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4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
          <p:cNvSpPr txBox="1"/>
          <p:nvPr/>
        </p:nvSpPr>
        <p:spPr>
          <a:xfrm>
            <a:off x="2736570" y="1086613"/>
            <a:ext cx="5879107" cy="4358641"/>
          </a:xfrm>
          <a:prstGeom prst="rect"/>
        </p:spPr>
        <p:txBody>
          <a:bodyPr rtlCol="0" wrap="square">
            <a:spAutoFit/>
          </a:bodyPr>
          <a:p>
            <a:r>
              <a:rPr sz="2400" lang="en-IN">
                <a:solidFill>
                  <a:srgbClr val="000000"/>
                </a:solidFill>
              </a:rPr>
              <a:t>For modeling employee performance in Excel, start by organizing data on metrics like productivity and attendance. Use PivotTables and PivotCharts to summarize and visualize trends. Define KPIs and compare against benchmarks with formulas and conditional formatting. Implement scenario analysis for various outcomes, and create a dynamic dashboard for a comprehensive view. Automate reports with macros for efficiency.</a:t>
            </a:r>
            <a:endParaRPr sz="24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endParaRPr dirty="0" sz="4400"/>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2" name=""/>
          <p:cNvSpPr txBox="1"/>
          <p:nvPr/>
        </p:nvSpPr>
        <p:spPr>
          <a:xfrm>
            <a:off x="2965160" y="1402079"/>
            <a:ext cx="4572000" cy="4053840"/>
          </a:xfrm>
          <a:prstGeom prst="rect"/>
        </p:spPr>
        <p:txBody>
          <a:bodyPr rtlCol="0" wrap="square">
            <a:spAutoFit/>
          </a:bodyPr>
          <a:p>
            <a:r>
              <a:rPr sz="2000" lang="en-IN">
                <a:solidFill>
                  <a:srgbClr val="000000"/>
                </a:solidFill>
              </a:rPr>
              <a:t>The Excel-based employee performance analysis reveals clear insights into individual and team performance. Dynamic dashboards and interactive charts highlight key metrics and trends, while automated reports streamline updates. Performance is benchmarked against goals, and trend analysis shows progress over time. Scenario modeling offers foresight into potential outcomes, aiding informed decision-making.</a:t>
            </a:r>
            <a:endParaRPr sz="20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3395550" y="1380931"/>
            <a:ext cx="4572000" cy="3749040"/>
          </a:xfrm>
          <a:prstGeom prst="rect"/>
        </p:spPr>
        <p:txBody>
          <a:bodyPr rtlCol="0" wrap="square">
            <a:spAutoFit/>
          </a:bodyPr>
          <a:p>
            <a:r>
              <a:rPr sz="2000" lang="en-IN">
                <a:solidFill>
                  <a:srgbClr val="000000"/>
                </a:solidFill>
              </a:rPr>
              <a:t>The Excel-based employee performance analysis offers a clear, data-driven view of workforce efficiency. With dynamic dashboards, automated reporting, and insightful metrics, it highlights individual and team performance against benchmarks. Trend and scenario analysis further support strategic planning and decision-making, enhancing overall productivity and effectiveness.</a:t>
            </a:r>
            <a:endParaRPr sz="20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8" name=""/>
          <p:cNvSpPr>
            <a:spLocks noGrp="1"/>
          </p:cNvSpPr>
          <p:nvPr>
            <p:ph type="body" idx="1"/>
          </p:nvPr>
        </p:nvSpPr>
        <p:spPr/>
        <p:txBody>
          <a:bodyPr/>
          <a:p>
            <a:endParaRPr lang="en-IN"/>
          </a:p>
        </p:txBody>
      </p:sp>
      <p:sp>
        <p:nvSpPr>
          <p:cNvPr id="1048669" name="object 21"/>
          <p:cNvSpPr txBox="1">
            <a:spLocks noGrp="1"/>
          </p:cNvSpPr>
          <p:nvPr>
            <p:ph type="title"/>
          </p:nvPr>
        </p:nvSpPr>
        <p:spPr>
          <a:prstGeom prst="rect"/>
        </p:spPr>
        <p:txBody>
          <a:bodyPr bIns="0" lIns="0" rIns="0" tIns="0"/>
          <a:p>
            <a:pPr marL="12700">
              <a:lnSpc>
                <a:spcPct val="100000"/>
              </a:lnSpc>
              <a:spcBef>
                <a:spcPts val="105"/>
              </a:spcBef>
            </a:pPr>
            <a:r>
              <a:rPr dirty="0" spc="25"/>
              <a:t>A</a:t>
            </a:r>
            <a:r>
              <a:rPr dirty="0" spc="-5"/>
              <a:t>G</a:t>
            </a:r>
            <a:r>
              <a:rPr dirty="0" spc="-35"/>
              <a:t>E</a:t>
            </a:r>
            <a:r>
              <a:rPr dirty="0" spc="15"/>
              <a:t>N</a:t>
            </a:r>
            <a:r>
              <a:rPr dirty="0"/>
              <a:t>DA</a:t>
            </a:r>
          </a:p>
        </p:txBody>
      </p:sp>
      <p:sp>
        <p:nvSpPr>
          <p:cNvPr id="1048670" name="object 22"/>
          <p:cNvSpPr txBox="1">
            <a:spLocks noGrp="1"/>
          </p:cNvSpPr>
          <p:nvPr>
            <p:ph type="sldNum" sz="quarter" idx="7"/>
          </p:nvPr>
        </p:nvSpPr>
        <p:spPr>
          <a:xfrm>
            <a:off x="11353418" y="6473337"/>
            <a:ext cx="151129" cy="165100"/>
          </a:xfrm>
          <a:prstGeom prst="rect"/>
        </p:spPr>
        <p:txBody>
          <a:bodyPr bIns="0" lIns="0" rIns="0" tIns="0"/>
          <a:p>
            <a:pPr marL="38100">
              <a:lnSpc>
                <a:spcPct val="100000"/>
              </a:lnSpc>
              <a:spcBef>
                <a:spcPts val="55"/>
              </a:spcBef>
            </a:pPr>
            <a:fld id="{81D60167-4931-47E6-BA6A-407CBD079E47}" type="slidenum">
              <a:rPr dirty="0" spc="10"/>
              <a:t>3</a:t>
            </a:fld>
            <a:endParaRPr dirty="0" spc="10"/>
          </a:p>
        </p:txBody>
      </p:sp>
      <p:sp>
        <p:nvSpPr>
          <p:cNvPr id="1048671" name="TextBox 22"/>
          <p:cNvSpPr txBox="1"/>
          <p:nvPr/>
        </p:nvSpPr>
        <p:spPr>
          <a:xfrm>
            <a:off x="2419411" y="1435416"/>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00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7" name=""/>
          <p:cNvSpPr txBox="1"/>
          <p:nvPr/>
        </p:nvSpPr>
        <p:spPr>
          <a:xfrm>
            <a:off x="834437" y="1857375"/>
            <a:ext cx="4880562" cy="4358640"/>
          </a:xfrm>
          <a:prstGeom prst="rect"/>
        </p:spPr>
        <p:txBody>
          <a:bodyPr rtlCol="0" wrap="square">
            <a:spAutoFit/>
          </a:bodyPr>
          <a:p>
            <a:r>
              <a:rPr sz="2400" lang="en-IN">
                <a:solidFill>
                  <a:srgbClr val="000000"/>
                </a:solidFill>
              </a:rPr>
              <a:t>Analyze employee performance data using Excel to identify trends and improve HR decisions. Compile metrics like productivity, sales, and attendance into a structured table. Use Excel functions and pivot tables to calculate key indicators, visualize trends with charts, and generate actionable insights and recommendations for employee development and recognition.</a:t>
            </a:r>
            <a:endParaRPr sz="24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3" name="TextBox 10"/>
          <p:cNvSpPr txBox="1"/>
          <p:nvPr/>
        </p:nvSpPr>
        <p:spPr>
          <a:xfrm>
            <a:off x="990600" y="2133600"/>
            <a:ext cx="7924800" cy="2580640"/>
          </a:xfrm>
          <a:prstGeom prst="rect"/>
          <a:noFill/>
        </p:spPr>
        <p:txBody>
          <a:bodyPr rtlCol="0" wrap="square">
            <a:spAutoFit/>
          </a:bodyPr>
          <a:p>
            <a:pPr algn="l" indent="0" marL="0">
              <a:buNone/>
            </a:pPr>
            <a:r>
              <a:rPr b="0" dirty="0" sz="2400" i="0" lang="en-US">
                <a:solidFill>
                  <a:srgbClr val="0D0D0D"/>
                </a:solidFill>
                <a:effectLst/>
                <a:latin typeface="Times New Roman" panose="02020603050405020304" pitchFamily="18" charset="0"/>
                <a:cs typeface="Times New Roman" panose="02020603050405020304" pitchFamily="18" charset="0"/>
              </a:rPr>
              <a:t>This project involves analyzing employee performance data using Excel. We will consolidate metrics like productivity, sales, and attendance into a table, apply functions and pivot tables to calculate key indicators, and create charts to visualize trends. The goal is to derive actionable insights to enhance employee development and recognition.</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9" name=""/>
          <p:cNvSpPr txBox="1"/>
          <p:nvPr/>
        </p:nvSpPr>
        <p:spPr>
          <a:xfrm>
            <a:off x="619125" y="1448582"/>
            <a:ext cx="4572000" cy="5120640"/>
          </a:xfrm>
          <a:prstGeom prst="rect"/>
        </p:spPr>
        <p:txBody>
          <a:bodyPr rtlCol="0" wrap="square">
            <a:spAutoFit/>
          </a:bodyPr>
          <a:p>
            <a:r>
              <a:rPr sz="2800" lang="en-IN">
                <a:solidFill>
                  <a:srgbClr val="000000"/>
                </a:solidFill>
              </a:rPr>
              <a:t>The end users of employee performance analysis using Excel are typically HR managers, team leaders, and senior management. They use the analysis to make informed decisions on employee development, promotions, and rewards, and to identify areas needing improvement within the organization.</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5" name=""/>
          <p:cNvSpPr txBox="1"/>
          <p:nvPr/>
        </p:nvSpPr>
        <p:spPr>
          <a:xfrm>
            <a:off x="2765434" y="2442480"/>
            <a:ext cx="6661132" cy="3863340"/>
          </a:xfrm>
          <a:prstGeom prst="rect"/>
        </p:spPr>
        <p:txBody>
          <a:bodyPr rtlCol="0" wrap="square">
            <a:spAutoFit/>
          </a:bodyPr>
          <a:p>
            <a:r>
              <a:rPr sz="2800" lang="en-IN">
                <a:solidFill>
                  <a:srgbClr val="000000"/>
                </a:solidFill>
              </a:rPr>
              <a:t>Our solution leverages Excel for employee performance analysis, offering customizable dashboards, automated data aggregation, and insightful metrics. It helps managers track performance trends, identify strengths and areas for improvement, and make data-driven decisions to enhance productivity and engagement.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IN"/>
              <a:t>Dataset Description</a:t>
            </a:r>
          </a:p>
        </p:txBody>
      </p:sp>
      <p:sp>
        <p:nvSpPr>
          <p:cNvPr id="1048697" name=""/>
          <p:cNvSpPr txBox="1"/>
          <p:nvPr/>
        </p:nvSpPr>
        <p:spPr>
          <a:xfrm rot="22752">
            <a:off x="1483750" y="1172247"/>
            <a:ext cx="7636130" cy="4968240"/>
          </a:xfrm>
          <a:prstGeom prst="rect"/>
        </p:spPr>
        <p:txBody>
          <a:bodyPr rtlCol="0" wrap="square">
            <a:spAutoFit/>
          </a:bodyPr>
          <a:p>
            <a:r>
              <a:rPr b="1" sz="2000" lang="en-IN">
                <a:solidFill>
                  <a:srgbClr val="000000"/>
                </a:solidFill>
              </a:rPr>
              <a:t>creating a dataset description in excel involves detailing the structure,
content, and characteristics of the data in your spreadsheet. here’s a
general approach to documenting a dataset:create a description
sheet:add a new sheet to your excel workbook and name it something like
"dataset description" or "data dictionary."outline key information:title:
the name or title of the dataset.purpose: a brief description of why the
dataset was created and its intended use.date created: when the dataset
was created or last updated.source: where the data originated from (e.g.,
a specific system, survey, or external sou</a:t>
            </a:r>
            <a:endParaRPr b="1" sz="20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607511" y="665601"/>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0" name="TextBox 8"/>
          <p:cNvSpPr txBox="1"/>
          <p:nvPr/>
        </p:nvSpPr>
        <p:spPr>
          <a:xfrm>
            <a:off x="2895600" y="2507103"/>
            <a:ext cx="8534018" cy="954107"/>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1" name=""/>
          <p:cNvSpPr txBox="1"/>
          <p:nvPr/>
        </p:nvSpPr>
        <p:spPr>
          <a:xfrm rot="21564768">
            <a:off x="2514599" y="1538105"/>
            <a:ext cx="4572000" cy="4714238"/>
          </a:xfrm>
          <a:prstGeom prst="rect"/>
        </p:spPr>
        <p:txBody>
          <a:bodyPr rtlCol="0" wrap="square">
            <a:spAutoFit/>
          </a:bodyPr>
          <a:p>
            <a:r>
              <a:rPr sz="2400" lang="en-IN">
                <a:solidFill>
                  <a:srgbClr val="000000"/>
                </a:solidFill>
              </a:rPr>
              <a:t>Our Excel-based employee performance analysis solution impresses with dynamic dashboards and interactive charts that visualize KPIs and trends. Automated reporting, trend analysis, and scenario modeling enhance insight. Custom visualizations and real-time benchmarking offer a compelling, user-friendly approach to performance management.</a:t>
            </a:r>
            <a:endParaRPr sz="24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2024-08-30T14:36:57Z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5b9046aa42bb417296550187d2fb8d94</vt:lpwstr>
  </property>
</Properties>
</file>