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80" y="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A463-BD64-1A4C-BE33-4452C4751F9E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3667-8AFF-BE4C-A380-FD07CAD4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6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A463-BD64-1A4C-BE33-4452C4751F9E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3667-8AFF-BE4C-A380-FD07CAD4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2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A463-BD64-1A4C-BE33-4452C4751F9E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3667-8AFF-BE4C-A380-FD07CAD4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0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A463-BD64-1A4C-BE33-4452C4751F9E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3667-8AFF-BE4C-A380-FD07CAD4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2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A463-BD64-1A4C-BE33-4452C4751F9E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3667-8AFF-BE4C-A380-FD07CAD4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6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A463-BD64-1A4C-BE33-4452C4751F9E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3667-8AFF-BE4C-A380-FD07CAD4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3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A463-BD64-1A4C-BE33-4452C4751F9E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3667-8AFF-BE4C-A380-FD07CAD4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A463-BD64-1A4C-BE33-4452C4751F9E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3667-8AFF-BE4C-A380-FD07CAD4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6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A463-BD64-1A4C-BE33-4452C4751F9E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3667-8AFF-BE4C-A380-FD07CAD4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0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A463-BD64-1A4C-BE33-4452C4751F9E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3667-8AFF-BE4C-A380-FD07CAD4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0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A463-BD64-1A4C-BE33-4452C4751F9E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3667-8AFF-BE4C-A380-FD07CAD4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9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2A463-BD64-1A4C-BE33-4452C4751F9E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93667-8AFF-BE4C-A380-FD07CAD4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7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4237" y="1083744"/>
            <a:ext cx="9039763" cy="1828800"/>
            <a:chOff x="0" y="1083744"/>
            <a:chExt cx="9039763" cy="1828800"/>
          </a:xfrm>
        </p:grpSpPr>
        <p:pic>
          <p:nvPicPr>
            <p:cNvPr id="4" name="Picture 3" descr="1983 bigr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83744"/>
              <a:ext cx="2259938" cy="1828800"/>
            </a:xfrm>
            <a:prstGeom prst="rect">
              <a:avLst/>
            </a:prstGeom>
          </p:spPr>
        </p:pic>
        <p:pic>
          <p:nvPicPr>
            <p:cNvPr id="5" name="Picture 4" descr="1997 bigr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9938" y="1083744"/>
              <a:ext cx="2259941" cy="1828800"/>
            </a:xfrm>
            <a:prstGeom prst="rect">
              <a:avLst/>
            </a:prstGeom>
          </p:spPr>
        </p:pic>
        <p:pic>
          <p:nvPicPr>
            <p:cNvPr id="6" name="Picture 5" descr="2012 bigr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9879" y="1083744"/>
              <a:ext cx="2259942" cy="1828800"/>
            </a:xfrm>
            <a:prstGeom prst="rect">
              <a:avLst/>
            </a:prstGeom>
          </p:spPr>
        </p:pic>
        <p:pic>
          <p:nvPicPr>
            <p:cNvPr id="7" name="Picture 6" descr="2015 bigr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9821" y="1083744"/>
              <a:ext cx="2259942" cy="1828800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359832" y="1367368"/>
            <a:ext cx="1883835" cy="215900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45832" y="1583268"/>
            <a:ext cx="1130301" cy="215900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17533" y="1358903"/>
            <a:ext cx="1947334" cy="215900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75499" y="1303868"/>
            <a:ext cx="1883835" cy="215900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82334" y="1303868"/>
            <a:ext cx="1947334" cy="215900"/>
          </a:xfrm>
          <a:prstGeom prst="rect">
            <a:avLst/>
          </a:prstGeom>
          <a:noFill/>
          <a:ln w="28575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49800" y="2184403"/>
            <a:ext cx="516468" cy="215900"/>
          </a:xfrm>
          <a:prstGeom prst="rect">
            <a:avLst/>
          </a:prstGeom>
          <a:noFill/>
          <a:ln w="28575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052733" y="1905003"/>
            <a:ext cx="660400" cy="215900"/>
          </a:xfrm>
          <a:prstGeom prst="rect">
            <a:avLst/>
          </a:prstGeom>
          <a:noFill/>
          <a:ln w="28575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3" idx="3"/>
            <a:endCxn id="14" idx="1"/>
          </p:cNvCxnSpPr>
          <p:nvPr/>
        </p:nvCxnSpPr>
        <p:spPr>
          <a:xfrm>
            <a:off x="2243667" y="1475318"/>
            <a:ext cx="402165" cy="2159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4" idx="3"/>
            <a:endCxn id="15" idx="1"/>
          </p:cNvCxnSpPr>
          <p:nvPr/>
        </p:nvCxnSpPr>
        <p:spPr>
          <a:xfrm flipV="1">
            <a:off x="3776133" y="1466853"/>
            <a:ext cx="1041400" cy="224365"/>
          </a:xfrm>
          <a:prstGeom prst="bentConnector3">
            <a:avLst>
              <a:gd name="adj1" fmla="val 83333"/>
            </a:avLst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5" idx="3"/>
            <a:endCxn id="16" idx="1"/>
          </p:cNvCxnSpPr>
          <p:nvPr/>
        </p:nvCxnSpPr>
        <p:spPr>
          <a:xfrm flipV="1">
            <a:off x="6764867" y="1411818"/>
            <a:ext cx="410632" cy="5503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7" idx="3"/>
            <a:endCxn id="18" idx="1"/>
          </p:cNvCxnSpPr>
          <p:nvPr/>
        </p:nvCxnSpPr>
        <p:spPr>
          <a:xfrm>
            <a:off x="4529668" y="1411818"/>
            <a:ext cx="220132" cy="880535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8" idx="3"/>
          </p:cNvCxnSpPr>
          <p:nvPr/>
        </p:nvCxnSpPr>
        <p:spPr>
          <a:xfrm flipV="1">
            <a:off x="5266268" y="2120903"/>
            <a:ext cx="1786465" cy="171450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92099" y="1661592"/>
            <a:ext cx="774702" cy="170175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49800" y="1657360"/>
            <a:ext cx="774702" cy="170175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052733" y="2470160"/>
            <a:ext cx="573534" cy="170175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5" idx="3"/>
            <a:endCxn id="36" idx="1"/>
          </p:cNvCxnSpPr>
          <p:nvPr/>
        </p:nvCxnSpPr>
        <p:spPr>
          <a:xfrm>
            <a:off x="5524502" y="1742448"/>
            <a:ext cx="1528231" cy="812800"/>
          </a:xfrm>
          <a:prstGeom prst="line">
            <a:avLst/>
          </a:prstGeom>
          <a:ln>
            <a:solidFill>
              <a:srgbClr val="E46C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4" idx="3"/>
          </p:cNvCxnSpPr>
          <p:nvPr/>
        </p:nvCxnSpPr>
        <p:spPr>
          <a:xfrm flipV="1">
            <a:off x="1066801" y="1742448"/>
            <a:ext cx="1297374" cy="4232"/>
          </a:xfrm>
          <a:prstGeom prst="line">
            <a:avLst/>
          </a:prstGeom>
          <a:ln>
            <a:solidFill>
              <a:srgbClr val="E46C0A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133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Jackson Family</dc:creator>
  <cp:lastModifiedBy>Jackson Family</cp:lastModifiedBy>
  <cp:revision>7</cp:revision>
  <dcterms:created xsi:type="dcterms:W3CDTF">2015-12-19T15:15:51Z</dcterms:created>
  <dcterms:modified xsi:type="dcterms:W3CDTF">2015-12-19T15:52:36Z</dcterms:modified>
</cp:coreProperties>
</file>