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23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C03-5BE5-D44B-9519-08ACF9C45E54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9335-083D-714C-A2BE-8DA4B37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49861" y="4536261"/>
            <a:ext cx="1951958" cy="1286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800" b="1" dirty="0" err="1" smtClean="0">
                <a:latin typeface="Arial"/>
                <a:cs typeface="Arial"/>
              </a:rPr>
              <a:t>ui</a:t>
            </a:r>
            <a:r>
              <a:rPr lang="en-US" sz="4800" b="1" dirty="0" err="1" smtClean="0">
                <a:latin typeface="Arial"/>
                <a:cs typeface="Arial"/>
              </a:rPr>
              <a:t>.R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</a:p>
          <a:p>
            <a:pPr marL="0" indent="0" algn="ctr"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/>
                <a:cs typeface="Arial"/>
              </a:rPr>
              <a:t>Specifies the HTML code that will be shown to the user </a:t>
            </a:r>
            <a:endParaRPr lang="en-US" b="1" dirty="0" smtClean="0"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7681" y="892806"/>
            <a:ext cx="1951958" cy="1267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400" b="1" dirty="0" smtClean="0">
              <a:latin typeface="Arial"/>
              <a:cs typeface="Arial"/>
            </a:endParaRPr>
          </a:p>
          <a:p>
            <a:pPr marL="0" indent="0" algn="ctr">
              <a:buFont typeface="Arial"/>
              <a:buNone/>
            </a:pPr>
            <a:r>
              <a:rPr lang="en-US" sz="2300" b="1" dirty="0" err="1" smtClean="0">
                <a:latin typeface="Arial"/>
                <a:cs typeface="Arial"/>
              </a:rPr>
              <a:t>helpers.R</a:t>
            </a:r>
            <a:r>
              <a:rPr lang="en-US" sz="2300" b="1" dirty="0" smtClean="0">
                <a:latin typeface="Arial"/>
                <a:cs typeface="Arial"/>
              </a:rPr>
              <a:t> </a:t>
            </a:r>
          </a:p>
          <a:p>
            <a:pPr marL="0" indent="0" algn="ctr">
              <a:buFont typeface="Arial"/>
              <a:buNone/>
            </a:pPr>
            <a:endParaRPr lang="en-US" sz="400" dirty="0">
              <a:latin typeface="Arial"/>
              <a:cs typeface="Arial"/>
            </a:endParaRPr>
          </a:p>
          <a:p>
            <a:pPr marL="0" indent="0" algn="ctr">
              <a:buFont typeface="Arial"/>
              <a:buNone/>
            </a:pPr>
            <a:r>
              <a:rPr lang="en-US" sz="1500" dirty="0" smtClean="0">
                <a:latin typeface="Arial"/>
                <a:cs typeface="Arial"/>
              </a:rPr>
              <a:t>Helper functions for formatting data for HTML/JavaScript    </a:t>
            </a:r>
            <a:endParaRPr lang="en-US" sz="1500" b="1" dirty="0" smtClean="0"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3376" y="892806"/>
            <a:ext cx="2074516" cy="1267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800" b="1" dirty="0" err="1" smtClean="0">
                <a:latin typeface="Arial"/>
                <a:cs typeface="Arial"/>
              </a:rPr>
              <a:t>data.csv</a:t>
            </a:r>
            <a:endParaRPr lang="en-US" sz="48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10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/>
                <a:cs typeface="Arial"/>
              </a:rPr>
              <a:t>Student data. Could be loaded using DB queries (e.g., MySQL)</a:t>
            </a:r>
            <a:r>
              <a:rPr lang="en-US" dirty="0" smtClean="0">
                <a:latin typeface="Arial"/>
                <a:cs typeface="Arial"/>
              </a:rPr>
              <a:t>    </a:t>
            </a:r>
            <a:endParaRPr lang="en-US" b="1" dirty="0" smtClean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7" idx="1"/>
            <a:endCxn id="170" idx="3"/>
          </p:cNvCxnSpPr>
          <p:nvPr/>
        </p:nvCxnSpPr>
        <p:spPr>
          <a:xfrm flipH="1">
            <a:off x="5553777" y="1526711"/>
            <a:ext cx="873904" cy="645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70" idx="1"/>
          </p:cNvCxnSpPr>
          <p:nvPr/>
        </p:nvCxnSpPr>
        <p:spPr>
          <a:xfrm>
            <a:off x="2837892" y="1526711"/>
            <a:ext cx="763927" cy="645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625" y="3587074"/>
            <a:ext cx="905234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70" idx="2"/>
            <a:endCxn id="125" idx="0"/>
          </p:cNvCxnSpPr>
          <p:nvPr/>
        </p:nvCxnSpPr>
        <p:spPr>
          <a:xfrm>
            <a:off x="4577798" y="2805990"/>
            <a:ext cx="2212760" cy="1730271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0" idx="2"/>
            <a:endCxn id="4" idx="0"/>
          </p:cNvCxnSpPr>
          <p:nvPr/>
        </p:nvCxnSpPr>
        <p:spPr>
          <a:xfrm flipH="1">
            <a:off x="2625840" y="2805990"/>
            <a:ext cx="1951958" cy="1730271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3"/>
            <a:endCxn id="125" idx="1"/>
          </p:cNvCxnSpPr>
          <p:nvPr/>
        </p:nvCxnSpPr>
        <p:spPr>
          <a:xfrm>
            <a:off x="3601819" y="5179530"/>
            <a:ext cx="2212760" cy="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2"/>
          <p:cNvSpPr txBox="1">
            <a:spLocks/>
          </p:cNvSpPr>
          <p:nvPr/>
        </p:nvSpPr>
        <p:spPr>
          <a:xfrm>
            <a:off x="5814579" y="4536261"/>
            <a:ext cx="1951958" cy="1286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800" b="1" dirty="0" err="1" smtClean="0">
                <a:latin typeface="Arial"/>
                <a:cs typeface="Arial"/>
              </a:rPr>
              <a:t>c</a:t>
            </a:r>
            <a:r>
              <a:rPr lang="en-US" sz="4800" b="1" dirty="0" err="1" smtClean="0">
                <a:latin typeface="Arial"/>
                <a:cs typeface="Arial"/>
              </a:rPr>
              <a:t>hart.js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</a:p>
          <a:p>
            <a:pPr marL="0" indent="0" algn="ctr">
              <a:buNone/>
            </a:pPr>
            <a:endParaRPr lang="en-US" sz="8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/>
                <a:cs typeface="Arial"/>
              </a:rPr>
              <a:t>Uses </a:t>
            </a:r>
            <a:r>
              <a:rPr lang="en-US" dirty="0" err="1" smtClean="0">
                <a:latin typeface="Arial"/>
                <a:cs typeface="Arial"/>
              </a:rPr>
              <a:t>HighCharts</a:t>
            </a:r>
            <a:r>
              <a:rPr lang="en-US" dirty="0" smtClean="0">
                <a:latin typeface="Arial"/>
                <a:cs typeface="Arial"/>
              </a:rPr>
              <a:t> for graphics and </a:t>
            </a:r>
            <a:r>
              <a:rPr lang="en-US" dirty="0" err="1" smtClean="0">
                <a:latin typeface="Arial"/>
                <a:cs typeface="Arial"/>
              </a:rPr>
              <a:t>jQuery</a:t>
            </a:r>
            <a:r>
              <a:rPr lang="en-US" dirty="0" smtClean="0">
                <a:latin typeface="Arial"/>
                <a:cs typeface="Arial"/>
              </a:rPr>
              <a:t> for event handling</a:t>
            </a:r>
            <a:endParaRPr lang="en-US" b="1" dirty="0" smtClean="0">
              <a:latin typeface="Arial"/>
              <a:cs typeface="Arial"/>
            </a:endParaRPr>
          </a:p>
        </p:txBody>
      </p:sp>
      <p:sp>
        <p:nvSpPr>
          <p:cNvPr id="141" name="Content Placeholder 2"/>
          <p:cNvSpPr txBox="1">
            <a:spLocks/>
          </p:cNvSpPr>
          <p:nvPr/>
        </p:nvSpPr>
        <p:spPr>
          <a:xfrm>
            <a:off x="179112" y="35450"/>
            <a:ext cx="2599775" cy="756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Arial"/>
                <a:cs typeface="Arial"/>
              </a:rPr>
              <a:t>Server side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2" name="Content Placeholder 2"/>
          <p:cNvSpPr txBox="1">
            <a:spLocks/>
          </p:cNvSpPr>
          <p:nvPr/>
        </p:nvSpPr>
        <p:spPr>
          <a:xfrm>
            <a:off x="179112" y="6101274"/>
            <a:ext cx="2599775" cy="756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Arial"/>
                <a:cs typeface="Arial"/>
              </a:rPr>
              <a:t>Client side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0" name="Content Placeholder 2"/>
          <p:cNvSpPr txBox="1">
            <a:spLocks/>
          </p:cNvSpPr>
          <p:nvPr/>
        </p:nvSpPr>
        <p:spPr>
          <a:xfrm>
            <a:off x="3601819" y="1538181"/>
            <a:ext cx="1951958" cy="1267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400" b="1" dirty="0" smtClean="0">
              <a:latin typeface="Arial"/>
              <a:cs typeface="Arial"/>
            </a:endParaRPr>
          </a:p>
          <a:p>
            <a:pPr marL="0" indent="0" algn="ctr">
              <a:buFont typeface="Arial"/>
              <a:buNone/>
            </a:pPr>
            <a:r>
              <a:rPr lang="en-US" sz="2300" b="1" dirty="0" err="1" smtClean="0">
                <a:latin typeface="Arial"/>
                <a:cs typeface="Arial"/>
              </a:rPr>
              <a:t>server.R</a:t>
            </a:r>
            <a:r>
              <a:rPr lang="en-US" sz="2300" b="1" dirty="0" smtClean="0">
                <a:latin typeface="Arial"/>
                <a:cs typeface="Arial"/>
              </a:rPr>
              <a:t> </a:t>
            </a:r>
          </a:p>
          <a:p>
            <a:pPr marL="0" indent="0" algn="ctr">
              <a:buFont typeface="Arial"/>
              <a:buNone/>
            </a:pPr>
            <a:endParaRPr lang="en-US" sz="400" dirty="0">
              <a:latin typeface="Arial"/>
              <a:cs typeface="Arial"/>
            </a:endParaRPr>
          </a:p>
          <a:p>
            <a:pPr marL="0" indent="0" algn="ctr">
              <a:buFont typeface="Arial"/>
              <a:buNone/>
            </a:pPr>
            <a:r>
              <a:rPr lang="en-US" sz="1500" dirty="0" smtClean="0">
                <a:latin typeface="Arial"/>
                <a:cs typeface="Arial"/>
              </a:rPr>
              <a:t>Load, analyze, and format data</a:t>
            </a:r>
            <a:endParaRPr lang="en-US" sz="1500" b="1" dirty="0" smtClean="0">
              <a:latin typeface="Arial"/>
              <a:cs typeface="Arial"/>
            </a:endParaRPr>
          </a:p>
        </p:txBody>
      </p:sp>
      <p:sp>
        <p:nvSpPr>
          <p:cNvPr id="192" name="Content Placeholder 2"/>
          <p:cNvSpPr txBox="1">
            <a:spLocks/>
          </p:cNvSpPr>
          <p:nvPr/>
        </p:nvSpPr>
        <p:spPr>
          <a:xfrm>
            <a:off x="51625" y="57209"/>
            <a:ext cx="9052346" cy="6753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4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53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Server.R</dc:title>
  <dc:creator>David Miller</dc:creator>
  <cp:lastModifiedBy>David Miller</cp:lastModifiedBy>
  <cp:revision>7</cp:revision>
  <dcterms:created xsi:type="dcterms:W3CDTF">2014-08-20T23:02:43Z</dcterms:created>
  <dcterms:modified xsi:type="dcterms:W3CDTF">2014-08-21T01:24:58Z</dcterms:modified>
</cp:coreProperties>
</file>