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PH"/>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PH"/>
          </a:p>
        </p:txBody>
      </p:sp>
      <p:sp>
        <p:nvSpPr>
          <p:cNvPr id="4" name="Date Placeholder 3"/>
          <p:cNvSpPr>
            <a:spLocks noGrp="1"/>
          </p:cNvSpPr>
          <p:nvPr>
            <p:ph type="dt" sz="half" idx="10"/>
          </p:nvPr>
        </p:nvSpPr>
        <p:spPr/>
        <p:txBody>
          <a:bodyPr/>
          <a:lstStyle/>
          <a:p>
            <a:fld id="{FEB2CE22-3E52-4166-B2C6-AB41D63A9040}" type="datetimeFigureOut">
              <a:rPr lang="en-PH" smtClean="0"/>
              <a:t>22/06/2024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7E57AAA-E165-450F-B218-F77CDB2A07C5}" type="slidenum">
              <a:rPr lang="en-PH" smtClean="0"/>
              <a:t>‹#›</a:t>
            </a:fld>
            <a:endParaRPr lang="en-PH"/>
          </a:p>
        </p:txBody>
      </p:sp>
    </p:spTree>
    <p:extLst>
      <p:ext uri="{BB962C8B-B14F-4D97-AF65-F5344CB8AC3E}">
        <p14:creationId xmlns:p14="http://schemas.microsoft.com/office/powerpoint/2010/main" val="595345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FEB2CE22-3E52-4166-B2C6-AB41D63A9040}" type="datetimeFigureOut">
              <a:rPr lang="en-PH" smtClean="0"/>
              <a:t>22/06/2024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7E57AAA-E165-450F-B218-F77CDB2A07C5}" type="slidenum">
              <a:rPr lang="en-PH" smtClean="0"/>
              <a:t>‹#›</a:t>
            </a:fld>
            <a:endParaRPr lang="en-PH"/>
          </a:p>
        </p:txBody>
      </p:sp>
    </p:spTree>
    <p:extLst>
      <p:ext uri="{BB962C8B-B14F-4D97-AF65-F5344CB8AC3E}">
        <p14:creationId xmlns:p14="http://schemas.microsoft.com/office/powerpoint/2010/main" val="687987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FEB2CE22-3E52-4166-B2C6-AB41D63A9040}" type="datetimeFigureOut">
              <a:rPr lang="en-PH" smtClean="0"/>
              <a:t>22/06/2024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7E57AAA-E165-450F-B218-F77CDB2A07C5}" type="slidenum">
              <a:rPr lang="en-PH" smtClean="0"/>
              <a:t>‹#›</a:t>
            </a:fld>
            <a:endParaRPr lang="en-PH"/>
          </a:p>
        </p:txBody>
      </p:sp>
    </p:spTree>
    <p:extLst>
      <p:ext uri="{BB962C8B-B14F-4D97-AF65-F5344CB8AC3E}">
        <p14:creationId xmlns:p14="http://schemas.microsoft.com/office/powerpoint/2010/main" val="2476848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FEB2CE22-3E52-4166-B2C6-AB41D63A9040}" type="datetimeFigureOut">
              <a:rPr lang="en-PH" smtClean="0"/>
              <a:t>22/06/2024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7E57AAA-E165-450F-B218-F77CDB2A07C5}" type="slidenum">
              <a:rPr lang="en-PH" smtClean="0"/>
              <a:t>‹#›</a:t>
            </a:fld>
            <a:endParaRPr lang="en-PH"/>
          </a:p>
        </p:txBody>
      </p:sp>
    </p:spTree>
    <p:extLst>
      <p:ext uri="{BB962C8B-B14F-4D97-AF65-F5344CB8AC3E}">
        <p14:creationId xmlns:p14="http://schemas.microsoft.com/office/powerpoint/2010/main" val="1957357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P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B2CE22-3E52-4166-B2C6-AB41D63A9040}" type="datetimeFigureOut">
              <a:rPr lang="en-PH" smtClean="0"/>
              <a:t>22/06/2024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7E57AAA-E165-450F-B218-F77CDB2A07C5}" type="slidenum">
              <a:rPr lang="en-PH" smtClean="0"/>
              <a:t>‹#›</a:t>
            </a:fld>
            <a:endParaRPr lang="en-PH"/>
          </a:p>
        </p:txBody>
      </p:sp>
    </p:spTree>
    <p:extLst>
      <p:ext uri="{BB962C8B-B14F-4D97-AF65-F5344CB8AC3E}">
        <p14:creationId xmlns:p14="http://schemas.microsoft.com/office/powerpoint/2010/main" val="2647379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Date Placeholder 4"/>
          <p:cNvSpPr>
            <a:spLocks noGrp="1"/>
          </p:cNvSpPr>
          <p:nvPr>
            <p:ph type="dt" sz="half" idx="10"/>
          </p:nvPr>
        </p:nvSpPr>
        <p:spPr/>
        <p:txBody>
          <a:bodyPr/>
          <a:lstStyle/>
          <a:p>
            <a:fld id="{FEB2CE22-3E52-4166-B2C6-AB41D63A9040}" type="datetimeFigureOut">
              <a:rPr lang="en-PH" smtClean="0"/>
              <a:t>22/06/2024</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77E57AAA-E165-450F-B218-F77CDB2A07C5}" type="slidenum">
              <a:rPr lang="en-PH" smtClean="0"/>
              <a:t>‹#›</a:t>
            </a:fld>
            <a:endParaRPr lang="en-PH"/>
          </a:p>
        </p:txBody>
      </p:sp>
    </p:spTree>
    <p:extLst>
      <p:ext uri="{BB962C8B-B14F-4D97-AF65-F5344CB8AC3E}">
        <p14:creationId xmlns:p14="http://schemas.microsoft.com/office/powerpoint/2010/main" val="2824868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P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7" name="Date Placeholder 6"/>
          <p:cNvSpPr>
            <a:spLocks noGrp="1"/>
          </p:cNvSpPr>
          <p:nvPr>
            <p:ph type="dt" sz="half" idx="10"/>
          </p:nvPr>
        </p:nvSpPr>
        <p:spPr/>
        <p:txBody>
          <a:bodyPr/>
          <a:lstStyle/>
          <a:p>
            <a:fld id="{FEB2CE22-3E52-4166-B2C6-AB41D63A9040}" type="datetimeFigureOut">
              <a:rPr lang="en-PH" smtClean="0"/>
              <a:t>22/06/2024</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77E57AAA-E165-450F-B218-F77CDB2A07C5}" type="slidenum">
              <a:rPr lang="en-PH" smtClean="0"/>
              <a:t>‹#›</a:t>
            </a:fld>
            <a:endParaRPr lang="en-PH"/>
          </a:p>
        </p:txBody>
      </p:sp>
    </p:spTree>
    <p:extLst>
      <p:ext uri="{BB962C8B-B14F-4D97-AF65-F5344CB8AC3E}">
        <p14:creationId xmlns:p14="http://schemas.microsoft.com/office/powerpoint/2010/main" val="3463565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Date Placeholder 2"/>
          <p:cNvSpPr>
            <a:spLocks noGrp="1"/>
          </p:cNvSpPr>
          <p:nvPr>
            <p:ph type="dt" sz="half" idx="10"/>
          </p:nvPr>
        </p:nvSpPr>
        <p:spPr/>
        <p:txBody>
          <a:bodyPr/>
          <a:lstStyle/>
          <a:p>
            <a:fld id="{FEB2CE22-3E52-4166-B2C6-AB41D63A9040}" type="datetimeFigureOut">
              <a:rPr lang="en-PH" smtClean="0"/>
              <a:t>22/06/2024</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77E57AAA-E165-450F-B218-F77CDB2A07C5}" type="slidenum">
              <a:rPr lang="en-PH" smtClean="0"/>
              <a:t>‹#›</a:t>
            </a:fld>
            <a:endParaRPr lang="en-PH"/>
          </a:p>
        </p:txBody>
      </p:sp>
    </p:spTree>
    <p:extLst>
      <p:ext uri="{BB962C8B-B14F-4D97-AF65-F5344CB8AC3E}">
        <p14:creationId xmlns:p14="http://schemas.microsoft.com/office/powerpoint/2010/main" val="2221973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B2CE22-3E52-4166-B2C6-AB41D63A9040}" type="datetimeFigureOut">
              <a:rPr lang="en-PH" smtClean="0"/>
              <a:t>22/06/2024</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77E57AAA-E165-450F-B218-F77CDB2A07C5}" type="slidenum">
              <a:rPr lang="en-PH" smtClean="0"/>
              <a:t>‹#›</a:t>
            </a:fld>
            <a:endParaRPr lang="en-PH"/>
          </a:p>
        </p:txBody>
      </p:sp>
    </p:spTree>
    <p:extLst>
      <p:ext uri="{BB962C8B-B14F-4D97-AF65-F5344CB8AC3E}">
        <p14:creationId xmlns:p14="http://schemas.microsoft.com/office/powerpoint/2010/main" val="923964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P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B2CE22-3E52-4166-B2C6-AB41D63A9040}" type="datetimeFigureOut">
              <a:rPr lang="en-PH" smtClean="0"/>
              <a:t>22/06/2024</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77E57AAA-E165-450F-B218-F77CDB2A07C5}" type="slidenum">
              <a:rPr lang="en-PH" smtClean="0"/>
              <a:t>‹#›</a:t>
            </a:fld>
            <a:endParaRPr lang="en-PH"/>
          </a:p>
        </p:txBody>
      </p:sp>
    </p:spTree>
    <p:extLst>
      <p:ext uri="{BB962C8B-B14F-4D97-AF65-F5344CB8AC3E}">
        <p14:creationId xmlns:p14="http://schemas.microsoft.com/office/powerpoint/2010/main" val="3860589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P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B2CE22-3E52-4166-B2C6-AB41D63A9040}" type="datetimeFigureOut">
              <a:rPr lang="en-PH" smtClean="0"/>
              <a:t>22/06/2024</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77E57AAA-E165-450F-B218-F77CDB2A07C5}" type="slidenum">
              <a:rPr lang="en-PH" smtClean="0"/>
              <a:t>‹#›</a:t>
            </a:fld>
            <a:endParaRPr lang="en-PH"/>
          </a:p>
        </p:txBody>
      </p:sp>
    </p:spTree>
    <p:extLst>
      <p:ext uri="{BB962C8B-B14F-4D97-AF65-F5344CB8AC3E}">
        <p14:creationId xmlns:p14="http://schemas.microsoft.com/office/powerpoint/2010/main" val="422953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PH"/>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B2CE22-3E52-4166-B2C6-AB41D63A9040}" type="datetimeFigureOut">
              <a:rPr lang="en-PH" smtClean="0"/>
              <a:t>22/06/2024</a:t>
            </a:fld>
            <a:endParaRPr lang="en-PH"/>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E57AAA-E165-450F-B218-F77CDB2A07C5}" type="slidenum">
              <a:rPr lang="en-PH" smtClean="0"/>
              <a:t>‹#›</a:t>
            </a:fld>
            <a:endParaRPr lang="en-PH"/>
          </a:p>
        </p:txBody>
      </p:sp>
    </p:spTree>
    <p:extLst>
      <p:ext uri="{BB962C8B-B14F-4D97-AF65-F5344CB8AC3E}">
        <p14:creationId xmlns:p14="http://schemas.microsoft.com/office/powerpoint/2010/main" val="3765670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smtClean="0"/>
              <a:t>Hot Reload and Hot Restart and </a:t>
            </a:r>
            <a:r>
              <a:rPr lang="en-US" dirty="0" smtClean="0"/>
              <a:t>Stateless Widgets in React Native</a:t>
            </a:r>
            <a:endParaRPr lang="en-PH" dirty="0"/>
          </a:p>
        </p:txBody>
      </p:sp>
      <p:sp>
        <p:nvSpPr>
          <p:cNvPr id="3" name="Subtitle 2"/>
          <p:cNvSpPr>
            <a:spLocks noGrp="1"/>
          </p:cNvSpPr>
          <p:nvPr>
            <p:ph type="subTitle" idx="1"/>
          </p:nvPr>
        </p:nvSpPr>
        <p:spPr/>
        <p:txBody>
          <a:bodyPr/>
          <a:lstStyle/>
          <a:p>
            <a:r>
              <a:rPr lang="en-PH" dirty="0" smtClean="0"/>
              <a:t>React Native App Development</a:t>
            </a:r>
            <a:endParaRPr lang="en-PH" dirty="0"/>
          </a:p>
        </p:txBody>
      </p:sp>
    </p:spTree>
    <p:extLst>
      <p:ext uri="{BB962C8B-B14F-4D97-AF65-F5344CB8AC3E}">
        <p14:creationId xmlns:p14="http://schemas.microsoft.com/office/powerpoint/2010/main" val="3284940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Summary</a:t>
            </a:r>
            <a:endParaRPr lang="en-PH" dirty="0"/>
          </a:p>
        </p:txBody>
      </p:sp>
      <p:sp>
        <p:nvSpPr>
          <p:cNvPr id="3" name="Content Placeholder 2"/>
          <p:cNvSpPr>
            <a:spLocks noGrp="1"/>
          </p:cNvSpPr>
          <p:nvPr>
            <p:ph idx="1"/>
          </p:nvPr>
        </p:nvSpPr>
        <p:spPr/>
        <p:txBody>
          <a:bodyPr>
            <a:normAutofit fontScale="92500"/>
          </a:bodyPr>
          <a:lstStyle/>
          <a:p>
            <a:r>
              <a:rPr lang="en-US" b="1" dirty="0" smtClean="0"/>
              <a:t>Hot Reloading</a:t>
            </a:r>
            <a:r>
              <a:rPr lang="en-US" dirty="0" smtClean="0"/>
              <a:t>: Preserves state, faster updates, good for minor changes.</a:t>
            </a:r>
          </a:p>
          <a:p>
            <a:r>
              <a:rPr lang="en-US" b="1" dirty="0" smtClean="0"/>
              <a:t>Hot Restart</a:t>
            </a:r>
            <a:r>
              <a:rPr lang="en-US" dirty="0" smtClean="0"/>
              <a:t>: Does not preserve state, reloads the entire app, necessary for significant changes.</a:t>
            </a:r>
          </a:p>
          <a:p>
            <a:endParaRPr lang="en-US" dirty="0"/>
          </a:p>
          <a:p>
            <a:pPr marL="0" indent="0" algn="just">
              <a:buNone/>
            </a:pPr>
            <a:r>
              <a:rPr lang="en-US" dirty="0" smtClean="0"/>
              <a:t>By leveraging both hot reloading and hot restart, React Native developers can streamline their development workflow, making it more efficient and productive.</a:t>
            </a:r>
            <a:endParaRPr lang="en-PH" dirty="0"/>
          </a:p>
        </p:txBody>
      </p:sp>
    </p:spTree>
    <p:extLst>
      <p:ext uri="{BB962C8B-B14F-4D97-AF65-F5344CB8AC3E}">
        <p14:creationId xmlns:p14="http://schemas.microsoft.com/office/powerpoint/2010/main" val="953540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What is HOT RELOAD?</a:t>
            </a:r>
            <a:endParaRPr lang="en-PH" dirty="0"/>
          </a:p>
        </p:txBody>
      </p:sp>
      <p:sp>
        <p:nvSpPr>
          <p:cNvPr id="3" name="Content Placeholder 2"/>
          <p:cNvSpPr>
            <a:spLocks noGrp="1"/>
          </p:cNvSpPr>
          <p:nvPr>
            <p:ph idx="1"/>
          </p:nvPr>
        </p:nvSpPr>
        <p:spPr/>
        <p:txBody>
          <a:bodyPr>
            <a:normAutofit lnSpcReduction="10000"/>
          </a:bodyPr>
          <a:lstStyle/>
          <a:p>
            <a:pPr algn="just"/>
            <a:r>
              <a:rPr lang="en-US" sz="4000" dirty="0" smtClean="0"/>
              <a:t>allows you to see changes in your code almost instantly without losing the application’s state. It updates the code that has changed and keeps the rest of the application as is, which is especially useful when you are tweaking the UI or making minor adjustments.</a:t>
            </a:r>
            <a:endParaRPr lang="en-PH" sz="4000" dirty="0"/>
          </a:p>
        </p:txBody>
      </p:sp>
    </p:spTree>
    <p:extLst>
      <p:ext uri="{BB962C8B-B14F-4D97-AF65-F5344CB8AC3E}">
        <p14:creationId xmlns:p14="http://schemas.microsoft.com/office/powerpoint/2010/main" val="2754875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How Hot Reloading Works:</a:t>
            </a:r>
            <a:endParaRPr lang="en-PH" dirty="0"/>
          </a:p>
        </p:txBody>
      </p:sp>
      <p:sp>
        <p:nvSpPr>
          <p:cNvPr id="3" name="Content Placeholder 2"/>
          <p:cNvSpPr>
            <a:spLocks noGrp="1"/>
          </p:cNvSpPr>
          <p:nvPr>
            <p:ph idx="1"/>
          </p:nvPr>
        </p:nvSpPr>
        <p:spPr/>
        <p:txBody>
          <a:bodyPr/>
          <a:lstStyle/>
          <a:p>
            <a:pPr algn="just"/>
            <a:r>
              <a:rPr lang="en-US" dirty="0" smtClean="0"/>
              <a:t>When you save a file, only the changed modules are replaced.</a:t>
            </a:r>
          </a:p>
          <a:p>
            <a:pPr algn="just"/>
            <a:r>
              <a:rPr lang="en-US" dirty="0" smtClean="0"/>
              <a:t>The application’s state is preserved, so you don’t need to navigate back to the point where you were before the changes.</a:t>
            </a:r>
            <a:endParaRPr lang="en-PH" dirty="0"/>
          </a:p>
        </p:txBody>
      </p:sp>
    </p:spTree>
    <p:extLst>
      <p:ext uri="{BB962C8B-B14F-4D97-AF65-F5344CB8AC3E}">
        <p14:creationId xmlns:p14="http://schemas.microsoft.com/office/powerpoint/2010/main" val="502255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Enabling Hot Reloading:</a:t>
            </a:r>
            <a:endParaRPr lang="en-PH" dirty="0"/>
          </a:p>
        </p:txBody>
      </p:sp>
      <p:sp>
        <p:nvSpPr>
          <p:cNvPr id="3" name="Content Placeholder 2"/>
          <p:cNvSpPr>
            <a:spLocks noGrp="1"/>
          </p:cNvSpPr>
          <p:nvPr>
            <p:ph idx="1"/>
          </p:nvPr>
        </p:nvSpPr>
        <p:spPr/>
        <p:txBody>
          <a:bodyPr>
            <a:normAutofit lnSpcReduction="10000"/>
          </a:bodyPr>
          <a:lstStyle/>
          <a:p>
            <a:r>
              <a:rPr lang="en-US" dirty="0" smtClean="0"/>
              <a:t>Ensure your development server is running by using the command:</a:t>
            </a:r>
          </a:p>
          <a:p>
            <a:pPr lvl="1"/>
            <a:r>
              <a:rPr lang="en-US" dirty="0" err="1" smtClean="0"/>
              <a:t>npx</a:t>
            </a:r>
            <a:r>
              <a:rPr lang="en-US" dirty="0" smtClean="0"/>
              <a:t> expo start or </a:t>
            </a:r>
            <a:r>
              <a:rPr lang="en-US" dirty="0" err="1" smtClean="0"/>
              <a:t>npm</a:t>
            </a:r>
            <a:r>
              <a:rPr lang="en-US" dirty="0" smtClean="0"/>
              <a:t> start</a:t>
            </a:r>
          </a:p>
          <a:p>
            <a:pPr lvl="1"/>
            <a:endParaRPr lang="en-US" dirty="0"/>
          </a:p>
          <a:p>
            <a:pPr marL="514350" indent="-457200"/>
            <a:r>
              <a:rPr lang="en-US" dirty="0" smtClean="0"/>
              <a:t>In your React Native app, shake your device or press </a:t>
            </a:r>
            <a:r>
              <a:rPr lang="en-US" dirty="0" err="1" smtClean="0"/>
              <a:t>Cmd</a:t>
            </a:r>
            <a:r>
              <a:rPr lang="en-US" dirty="0" smtClean="0"/>
              <a:t> + D (</a:t>
            </a:r>
            <a:r>
              <a:rPr lang="en-US" dirty="0" err="1" smtClean="0"/>
              <a:t>iOS</a:t>
            </a:r>
            <a:r>
              <a:rPr lang="en-US" dirty="0" smtClean="0"/>
              <a:t>) or </a:t>
            </a:r>
            <a:r>
              <a:rPr lang="en-US" dirty="0" err="1" smtClean="0"/>
              <a:t>Cmd</a:t>
            </a:r>
            <a:r>
              <a:rPr lang="en-US" dirty="0" smtClean="0"/>
              <a:t> + M (Android Emulator) to bring up the developer menu.</a:t>
            </a:r>
          </a:p>
          <a:p>
            <a:pPr marL="514350" indent="-457200"/>
            <a:r>
              <a:rPr lang="en-US" dirty="0" smtClean="0"/>
              <a:t>In the developer menu, enable “Fast Refresh”.</a:t>
            </a:r>
            <a:endParaRPr lang="en-US" dirty="0"/>
          </a:p>
        </p:txBody>
      </p:sp>
    </p:spTree>
    <p:extLst>
      <p:ext uri="{BB962C8B-B14F-4D97-AF65-F5344CB8AC3E}">
        <p14:creationId xmlns:p14="http://schemas.microsoft.com/office/powerpoint/2010/main" val="3617105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Hot Restart</a:t>
            </a:r>
            <a:endParaRPr lang="en-PH" dirty="0"/>
          </a:p>
        </p:txBody>
      </p:sp>
      <p:sp>
        <p:nvSpPr>
          <p:cNvPr id="3" name="Content Placeholder 2"/>
          <p:cNvSpPr>
            <a:spLocks noGrp="1"/>
          </p:cNvSpPr>
          <p:nvPr>
            <p:ph idx="1"/>
          </p:nvPr>
        </p:nvSpPr>
        <p:spPr/>
        <p:txBody>
          <a:bodyPr>
            <a:normAutofit/>
          </a:bodyPr>
          <a:lstStyle/>
          <a:p>
            <a:pPr algn="just"/>
            <a:r>
              <a:rPr lang="en-US" sz="4000" b="1" dirty="0" smtClean="0"/>
              <a:t>Hot Restart</a:t>
            </a:r>
            <a:r>
              <a:rPr lang="en-US" sz="4000" dirty="0" smtClean="0"/>
              <a:t> restarts the entire application, losing the state but ensuring that all the code changes are applied fresh. This is necessary when you make changes that affect the state or the initialization of the application.</a:t>
            </a:r>
            <a:endParaRPr lang="en-PH" sz="4000" dirty="0"/>
          </a:p>
        </p:txBody>
      </p:sp>
    </p:spTree>
    <p:extLst>
      <p:ext uri="{BB962C8B-B14F-4D97-AF65-F5344CB8AC3E}">
        <p14:creationId xmlns:p14="http://schemas.microsoft.com/office/powerpoint/2010/main" val="647667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How Hot Restart Works:</a:t>
            </a:r>
            <a:endParaRPr lang="en-PH" dirty="0"/>
          </a:p>
        </p:txBody>
      </p:sp>
      <p:sp>
        <p:nvSpPr>
          <p:cNvPr id="3" name="Content Placeholder 2"/>
          <p:cNvSpPr>
            <a:spLocks noGrp="1"/>
          </p:cNvSpPr>
          <p:nvPr>
            <p:ph idx="1"/>
          </p:nvPr>
        </p:nvSpPr>
        <p:spPr/>
        <p:txBody>
          <a:bodyPr/>
          <a:lstStyle/>
          <a:p>
            <a:pPr algn="just"/>
            <a:r>
              <a:rPr lang="en-US" dirty="0" smtClean="0"/>
              <a:t>The entire application is reloaded from scratch.</a:t>
            </a:r>
          </a:p>
          <a:p>
            <a:pPr algn="just"/>
            <a:r>
              <a:rPr lang="en-US" dirty="0" smtClean="0"/>
              <a:t>The state of the app is lost, and it starts from the initial state.</a:t>
            </a:r>
            <a:endParaRPr lang="en-PH" dirty="0"/>
          </a:p>
        </p:txBody>
      </p:sp>
    </p:spTree>
    <p:extLst>
      <p:ext uri="{BB962C8B-B14F-4D97-AF65-F5344CB8AC3E}">
        <p14:creationId xmlns:p14="http://schemas.microsoft.com/office/powerpoint/2010/main" val="3006411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Enabling Hot Restart:</a:t>
            </a:r>
            <a:endParaRPr lang="en-PH" dirty="0"/>
          </a:p>
        </p:txBody>
      </p:sp>
      <p:sp>
        <p:nvSpPr>
          <p:cNvPr id="3" name="Content Placeholder 2"/>
          <p:cNvSpPr>
            <a:spLocks noGrp="1"/>
          </p:cNvSpPr>
          <p:nvPr>
            <p:ph idx="1"/>
          </p:nvPr>
        </p:nvSpPr>
        <p:spPr/>
        <p:txBody>
          <a:bodyPr/>
          <a:lstStyle/>
          <a:p>
            <a:r>
              <a:rPr lang="en-US" dirty="0" smtClean="0"/>
              <a:t>Ensure your development server is running by using the command:</a:t>
            </a:r>
          </a:p>
          <a:p>
            <a:pPr lvl="1"/>
            <a:r>
              <a:rPr lang="en-US" dirty="0" err="1" smtClean="0"/>
              <a:t>npx</a:t>
            </a:r>
            <a:r>
              <a:rPr lang="en-US" dirty="0" smtClean="0"/>
              <a:t> expo start or </a:t>
            </a:r>
            <a:r>
              <a:rPr lang="en-US" dirty="0" err="1" smtClean="0"/>
              <a:t>npm</a:t>
            </a:r>
            <a:r>
              <a:rPr lang="en-US" dirty="0" smtClean="0"/>
              <a:t> start</a:t>
            </a:r>
          </a:p>
          <a:p>
            <a:r>
              <a:rPr lang="en-US" dirty="0" smtClean="0"/>
              <a:t>In your React Native app, shake your device or press </a:t>
            </a:r>
            <a:r>
              <a:rPr lang="en-US" dirty="0" err="1" smtClean="0"/>
              <a:t>Cmd</a:t>
            </a:r>
            <a:r>
              <a:rPr lang="en-US" dirty="0" smtClean="0"/>
              <a:t> + D (</a:t>
            </a:r>
            <a:r>
              <a:rPr lang="en-US" dirty="0" err="1" smtClean="0"/>
              <a:t>iOS</a:t>
            </a:r>
            <a:r>
              <a:rPr lang="en-US" dirty="0" smtClean="0"/>
              <a:t>) or </a:t>
            </a:r>
            <a:r>
              <a:rPr lang="en-US" dirty="0" err="1" smtClean="0"/>
              <a:t>Cmd</a:t>
            </a:r>
            <a:r>
              <a:rPr lang="en-US" dirty="0" smtClean="0"/>
              <a:t> + M (Android Emulator) to bring up the developer menu.</a:t>
            </a:r>
          </a:p>
          <a:p>
            <a:r>
              <a:rPr lang="en-US" dirty="0" smtClean="0"/>
              <a:t>n the developer menu, select “Reload” or use the shortcut R (double tap R for Android).</a:t>
            </a:r>
            <a:endParaRPr lang="en-PH" dirty="0"/>
          </a:p>
        </p:txBody>
      </p:sp>
    </p:spTree>
    <p:extLst>
      <p:ext uri="{BB962C8B-B14F-4D97-AF65-F5344CB8AC3E}">
        <p14:creationId xmlns:p14="http://schemas.microsoft.com/office/powerpoint/2010/main" val="2801629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Differences Between Hot Reloading and Hot Restart:</a:t>
            </a:r>
            <a:endParaRPr lang="en-PH" dirty="0"/>
          </a:p>
        </p:txBody>
      </p:sp>
      <p:sp>
        <p:nvSpPr>
          <p:cNvPr id="3" name="Content Placeholder 2"/>
          <p:cNvSpPr>
            <a:spLocks noGrp="1"/>
          </p:cNvSpPr>
          <p:nvPr>
            <p:ph idx="1"/>
          </p:nvPr>
        </p:nvSpPr>
        <p:spPr/>
        <p:txBody>
          <a:bodyPr>
            <a:normAutofit fontScale="92500"/>
          </a:bodyPr>
          <a:lstStyle/>
          <a:p>
            <a:pPr algn="just"/>
            <a:r>
              <a:rPr lang="en-US" b="1" dirty="0" smtClean="0"/>
              <a:t>State Preservation</a:t>
            </a:r>
            <a:r>
              <a:rPr lang="en-US" dirty="0" smtClean="0"/>
              <a:t>: Hot Reloading preserves the state of your app, while Hot Restart does not.</a:t>
            </a:r>
          </a:p>
          <a:p>
            <a:pPr algn="just"/>
            <a:r>
              <a:rPr lang="en-US" b="1" dirty="0" smtClean="0"/>
              <a:t>Speed</a:t>
            </a:r>
            <a:r>
              <a:rPr lang="en-US" dirty="0" smtClean="0"/>
              <a:t>: Hot Reloading is faster as it only updates changed modules, whereas Hot Restart reloads the entire application.</a:t>
            </a:r>
          </a:p>
          <a:p>
            <a:pPr algn="just"/>
            <a:r>
              <a:rPr lang="en-US" b="1" dirty="0" smtClean="0"/>
              <a:t>Use Cases</a:t>
            </a:r>
            <a:r>
              <a:rPr lang="en-US" dirty="0" smtClean="0"/>
              <a:t>: Hot Reloading is ideal for minor UI changes and adjustments, whereas Hot Restart is necessary for changes that affect the app’s state or initialization logic.</a:t>
            </a:r>
            <a:endParaRPr lang="en-PH" dirty="0"/>
          </a:p>
        </p:txBody>
      </p:sp>
    </p:spTree>
    <p:extLst>
      <p:ext uri="{BB962C8B-B14F-4D97-AF65-F5344CB8AC3E}">
        <p14:creationId xmlns:p14="http://schemas.microsoft.com/office/powerpoint/2010/main" val="3376230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295" y="-171400"/>
            <a:ext cx="8229600" cy="1143000"/>
          </a:xfrm>
        </p:spPr>
        <p:txBody>
          <a:bodyPr/>
          <a:lstStyle/>
          <a:p>
            <a:r>
              <a:rPr lang="en-US" dirty="0" smtClean="0"/>
              <a:t>Stateless Widgets in React Native</a:t>
            </a:r>
            <a:endParaRPr lang="en-PH" dirty="0"/>
          </a:p>
        </p:txBody>
      </p:sp>
      <p:sp>
        <p:nvSpPr>
          <p:cNvPr id="3" name="Content Placeholder 2"/>
          <p:cNvSpPr>
            <a:spLocks noGrp="1"/>
          </p:cNvSpPr>
          <p:nvPr>
            <p:ph idx="1"/>
          </p:nvPr>
        </p:nvSpPr>
        <p:spPr>
          <a:xfrm>
            <a:off x="395536" y="764704"/>
            <a:ext cx="8229600" cy="4525963"/>
          </a:xfrm>
        </p:spPr>
        <p:txBody>
          <a:bodyPr/>
          <a:lstStyle/>
          <a:p>
            <a:pPr algn="just"/>
            <a:r>
              <a:rPr lang="en-US" dirty="0" smtClean="0"/>
              <a:t>In React Native, stateless widgets are equivalent to functional components in React. These components do not manage their own state; they receive data via props and render UI elements based on that data.</a:t>
            </a:r>
            <a:endParaRPr lang="en-PH"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356992"/>
            <a:ext cx="6264696" cy="32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3061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493</Words>
  <Application>Microsoft Office PowerPoint</Application>
  <PresentationFormat>On-screen Show (4:3)</PresentationFormat>
  <Paragraphs>34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Hot Reload and Hot Restart and Stateless Widgets in React Native</vt:lpstr>
      <vt:lpstr>What is HOT RELOAD?</vt:lpstr>
      <vt:lpstr>How Hot Reloading Works:</vt:lpstr>
      <vt:lpstr>Enabling Hot Reloading:</vt:lpstr>
      <vt:lpstr>Hot Restart</vt:lpstr>
      <vt:lpstr>How Hot Restart Works:</vt:lpstr>
      <vt:lpstr>Enabling Hot Restart:</vt:lpstr>
      <vt:lpstr>Differences Between Hot Reloading and Hot Restart:</vt:lpstr>
      <vt:lpstr>Stateless Widgets in React Native</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 Reload and Hot Restart</dc:title>
  <dc:creator>tdimo</dc:creator>
  <cp:lastModifiedBy>tdimo</cp:lastModifiedBy>
  <cp:revision>6</cp:revision>
  <dcterms:created xsi:type="dcterms:W3CDTF">2024-06-22T05:38:22Z</dcterms:created>
  <dcterms:modified xsi:type="dcterms:W3CDTF">2024-06-22T06:03:49Z</dcterms:modified>
</cp:coreProperties>
</file>