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5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0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509F-3E18-D44F-B256-9B2F1E0B0202}" type="datetimeFigureOut">
              <a:rPr lang="en-US" smtClean="0"/>
              <a:t>08/01/17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C0567-FB4A-A84E-8E69-8A7AFC66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" y="2019300"/>
            <a:ext cx="8775700" cy="1470025"/>
          </a:xfrm>
        </p:spPr>
        <p:txBody>
          <a:bodyPr/>
          <a:lstStyle/>
          <a:p>
            <a:r>
              <a:rPr lang="en-US" dirty="0" smtClean="0"/>
              <a:t>Investigating SSP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Abimbola Whitney Adegbite</a:t>
            </a:r>
          </a:p>
          <a:p>
            <a:endParaRPr lang="en-US" dirty="0"/>
          </a:p>
          <a:p>
            <a:r>
              <a:rPr lang="en-US" dirty="0" smtClean="0"/>
              <a:t>15 November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5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9" y="1600200"/>
            <a:ext cx="8588375" cy="4525963"/>
          </a:xfrm>
        </p:spPr>
        <p:txBody>
          <a:bodyPr/>
          <a:lstStyle/>
          <a:p>
            <a:r>
              <a:rPr lang="en-US" dirty="0" smtClean="0"/>
              <a:t>Let S = {x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r>
              <a:rPr lang="en-GB" dirty="0" smtClean="0"/>
              <a:t>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} </a:t>
            </a:r>
            <a:r>
              <a:rPr lang="en-US" dirty="0" smtClean="0"/>
              <a:t>be set variables where</a:t>
            </a:r>
            <a:r>
              <a:rPr lang="en-US" dirty="0" smtClean="0"/>
              <a:t> |S|= </a:t>
            </a:r>
            <a:r>
              <a:rPr lang="en-US" dirty="0" smtClean="0"/>
              <a:t>k  and x</a:t>
            </a:r>
            <a:r>
              <a:rPr lang="en-US" baseline="-25000" dirty="0" smtClean="0"/>
              <a:t>i</a:t>
            </a:r>
            <a:r>
              <a:rPr lang="el-GR" dirty="0" smtClean="0"/>
              <a:t>∈</a:t>
            </a:r>
            <a:r>
              <a:rPr lang="en-GB" dirty="0" smtClean="0"/>
              <a:t>Z</a:t>
            </a:r>
            <a:r>
              <a:rPr lang="en-GB" baseline="30000" dirty="0" smtClean="0"/>
              <a:t>+</a:t>
            </a:r>
          </a:p>
          <a:p>
            <a:r>
              <a:rPr lang="en-GB" dirty="0" smtClean="0"/>
              <a:t>Let subset = S’</a:t>
            </a:r>
            <a:endParaRPr lang="en-US" dirty="0" smtClean="0"/>
          </a:p>
          <a:p>
            <a:r>
              <a:rPr lang="en-US" dirty="0" smtClean="0"/>
              <a:t>Let target = </a:t>
            </a:r>
            <a:r>
              <a:rPr lang="en-US" dirty="0"/>
              <a:t>t</a:t>
            </a:r>
            <a:r>
              <a:rPr lang="en-US" dirty="0" smtClean="0"/>
              <a:t> where t&gt;0 ,</a:t>
            </a:r>
            <a:r>
              <a:rPr lang="el-GR" sz="4000" dirty="0" smtClean="0"/>
              <a:t>Σ</a:t>
            </a:r>
            <a:r>
              <a:rPr lang="en-US" baseline="-25000" dirty="0" smtClean="0"/>
              <a:t>S’∈S</a:t>
            </a:r>
            <a:r>
              <a:rPr lang="en-US" dirty="0"/>
              <a:t>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9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876"/>
            <a:ext cx="8229600" cy="496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Decisional </a:t>
            </a:r>
            <a:r>
              <a:rPr lang="en-US" sz="2400" b="1" dirty="0" smtClean="0"/>
              <a:t>version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Decide if  S’⊆S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29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Dynamic Programming: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Exhaustive Search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3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Instances Sampling </a:t>
            </a:r>
            <a:r>
              <a:rPr lang="en-US" dirty="0" err="1" smtClean="0"/>
              <a:t>Stratgey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9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Exhaustive search-theory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ubset</a:t>
            </a:r>
            <a:r>
              <a:rPr lang="en-US" sz="2800" dirty="0" smtClean="0"/>
              <a:t>(w, i, j)</a:t>
            </a:r>
          </a:p>
          <a:p>
            <a:pPr marL="0" indent="0">
              <a:buNone/>
            </a:pPr>
            <a:r>
              <a:rPr lang="en-US" sz="2800" dirty="0" smtClean="0"/>
              <a:t>{</a:t>
            </a:r>
          </a:p>
          <a:p>
            <a:pPr marL="400050" lvl="1" indent="0">
              <a:buNone/>
            </a:pPr>
            <a:r>
              <a:rPr lang="en-US" dirty="0" smtClean="0"/>
              <a:t>If (i==0) return (j==0);</a:t>
            </a:r>
          </a:p>
          <a:p>
            <a:pPr marL="400050" lvl="1" indent="0">
              <a:buNone/>
            </a:pPr>
            <a:r>
              <a:rPr lang="en-US" dirty="0" smtClean="0"/>
              <a:t>Else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if (subset(w, i-1, j)) return True;</a:t>
            </a:r>
          </a:p>
          <a:p>
            <a:pPr marL="400050" lvl="1" indent="0">
              <a:buNone/>
            </a:pPr>
            <a:r>
              <a:rPr lang="en-US" dirty="0" smtClean="0"/>
              <a:t>		else if ((j-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)&gt;=0) return subset (w, i-1, j-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else return False;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Time </a:t>
            </a:r>
            <a:r>
              <a:rPr lang="en-US" dirty="0" smtClean="0"/>
              <a:t>complexity = O(n2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274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6"/>
            <a:ext cx="8229600" cy="5286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subset(w, n, m)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</a:t>
            </a:r>
            <a:r>
              <a:rPr lang="en-US" sz="2400" dirty="0" smtClean="0"/>
              <a:t>[0, 0] = true 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for (j = 1 to m) t[0,j] = false;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For (i = 1 to 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For (j= 0 to m)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T[</a:t>
            </a:r>
            <a:r>
              <a:rPr lang="en-US" sz="2400" dirty="0" err="1" smtClean="0"/>
              <a:t>I,j</a:t>
            </a:r>
            <a:r>
              <a:rPr lang="en-US" sz="2400" dirty="0" smtClean="0"/>
              <a:t>] = t[i-1,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((j-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&gt;= 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T[i, j] = t[i-1, j] || t[i-1, j-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Return t[</a:t>
            </a:r>
            <a:r>
              <a:rPr lang="en-US" sz="2400" dirty="0" err="1" smtClean="0"/>
              <a:t>n,m</a:t>
            </a:r>
            <a:r>
              <a:rPr lang="en-US" sz="2400" dirty="0" smtClean="0"/>
              <a:t>];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Time complexity = T(n) = O(m)+O(nm) = O(nm)</a:t>
            </a:r>
          </a:p>
        </p:txBody>
      </p:sp>
    </p:spTree>
    <p:extLst>
      <p:ext uri="{BB962C8B-B14F-4D97-AF65-F5344CB8AC3E}">
        <p14:creationId xmlns:p14="http://schemas.microsoft.com/office/powerpoint/2010/main" val="111090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12078</TotalTime>
  <Words>125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Investigating SSP</vt:lpstr>
      <vt:lpstr>Notation</vt:lpstr>
      <vt:lpstr>Definition of problem</vt:lpstr>
      <vt:lpstr>Testing Methodology</vt:lpstr>
      <vt:lpstr>Random Instances Sampling Stratgey</vt:lpstr>
      <vt:lpstr>Exhaustive search-theory</vt:lpstr>
      <vt:lpstr>Dynamic Programming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Partition Problem (PP)</dc:title>
  <dc:creator>apple is the password</dc:creator>
  <cp:lastModifiedBy>Abi Adegbite</cp:lastModifiedBy>
  <cp:revision>42</cp:revision>
  <dcterms:created xsi:type="dcterms:W3CDTF">2016-11-30T19:35:48Z</dcterms:created>
  <dcterms:modified xsi:type="dcterms:W3CDTF">2017-01-09T23:09:23Z</dcterms:modified>
</cp:coreProperties>
</file>