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2" r:id="rId4"/>
    <p:sldId id="263" r:id="rId5"/>
    <p:sldId id="264" r:id="rId6"/>
    <p:sldId id="266" r:id="rId7"/>
    <p:sldId id="267" r:id="rId8"/>
    <p:sldId id="268" r:id="rId9"/>
    <p:sldId id="269" r:id="rId10"/>
    <p:sldId id="270" r:id="rId11"/>
    <p:sldId id="271" r:id="rId12"/>
    <p:sldId id="272" r:id="rId13"/>
    <p:sldId id="273" r:id="rId14"/>
    <p:sldId id="274" r:id="rId15"/>
    <p:sldId id="275" r:id="rId16"/>
    <p:sldId id="284" r:id="rId17"/>
    <p:sldId id="276" r:id="rId18"/>
    <p:sldId id="293" r:id="rId19"/>
    <p:sldId id="278" r:id="rId20"/>
    <p:sldId id="279" r:id="rId21"/>
    <p:sldId id="280" r:id="rId22"/>
    <p:sldId id="281" r:id="rId23"/>
    <p:sldId id="282" r:id="rId24"/>
    <p:sldId id="292" r:id="rId25"/>
    <p:sldId id="285" r:id="rId26"/>
    <p:sldId id="286" r:id="rId27"/>
    <p:sldId id="288" r:id="rId28"/>
    <p:sldId id="287" r:id="rId29"/>
    <p:sldId id="289" r:id="rId30"/>
    <p:sldId id="294" r:id="rId31"/>
    <p:sldId id="290"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0D1A5F-5BA0-4030-89A1-B1C0B8A715A9}" v="297" dt="2021-04-23T08:10:12.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648" y="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ia King" userId="290d94bfe225a3aa" providerId="LiveId" clId="{960D1A5F-5BA0-4030-89A1-B1C0B8A715A9}"/>
    <pc:docChg chg="custSel modSld">
      <pc:chgData name="Khalia King" userId="290d94bfe225a3aa" providerId="LiveId" clId="{960D1A5F-5BA0-4030-89A1-B1C0B8A715A9}" dt="2021-04-23T08:11:29.572" v="1508" actId="1076"/>
      <pc:docMkLst>
        <pc:docMk/>
      </pc:docMkLst>
      <pc:sldChg chg="setBg">
        <pc:chgData name="Khalia King" userId="290d94bfe225a3aa" providerId="LiveId" clId="{960D1A5F-5BA0-4030-89A1-B1C0B8A715A9}" dt="2021-04-23T05:25:27.035" v="132"/>
        <pc:sldMkLst>
          <pc:docMk/>
          <pc:sldMk cId="4200397824" sldId="257"/>
        </pc:sldMkLst>
      </pc:sldChg>
      <pc:sldChg chg="setBg">
        <pc:chgData name="Khalia King" userId="290d94bfe225a3aa" providerId="LiveId" clId="{960D1A5F-5BA0-4030-89A1-B1C0B8A715A9}" dt="2021-04-23T05:26:54.026" v="300"/>
        <pc:sldMkLst>
          <pc:docMk/>
          <pc:sldMk cId="1679321133" sldId="262"/>
        </pc:sldMkLst>
      </pc:sldChg>
      <pc:sldChg chg="modSp mod setBg">
        <pc:chgData name="Khalia King" userId="290d94bfe225a3aa" providerId="LiveId" clId="{960D1A5F-5BA0-4030-89A1-B1C0B8A715A9}" dt="2021-04-23T05:13:01.711" v="26" actId="404"/>
        <pc:sldMkLst>
          <pc:docMk/>
          <pc:sldMk cId="1983170203" sldId="269"/>
        </pc:sldMkLst>
        <pc:spChg chg="mod">
          <ac:chgData name="Khalia King" userId="290d94bfe225a3aa" providerId="LiveId" clId="{960D1A5F-5BA0-4030-89A1-B1C0B8A715A9}" dt="2021-04-23T05:13:01.711" v="26" actId="404"/>
          <ac:spMkLst>
            <pc:docMk/>
            <pc:sldMk cId="1983170203" sldId="269"/>
            <ac:spMk id="3" creationId="{672022DB-6D91-4300-B39D-8470C37D825C}"/>
          </ac:spMkLst>
        </pc:spChg>
      </pc:sldChg>
      <pc:sldChg chg="setBg">
        <pc:chgData name="Khalia King" userId="290d94bfe225a3aa" providerId="LiveId" clId="{960D1A5F-5BA0-4030-89A1-B1C0B8A715A9}" dt="2021-04-23T05:08:47.967" v="1"/>
        <pc:sldMkLst>
          <pc:docMk/>
          <pc:sldMk cId="1003000347" sldId="270"/>
        </pc:sldMkLst>
      </pc:sldChg>
      <pc:sldChg chg="setBg">
        <pc:chgData name="Khalia King" userId="290d94bfe225a3aa" providerId="LiveId" clId="{960D1A5F-5BA0-4030-89A1-B1C0B8A715A9}" dt="2021-04-23T05:08:55.715" v="2"/>
        <pc:sldMkLst>
          <pc:docMk/>
          <pc:sldMk cId="2610758060" sldId="271"/>
        </pc:sldMkLst>
      </pc:sldChg>
      <pc:sldChg chg="addSp modSp mod setBg">
        <pc:chgData name="Khalia King" userId="290d94bfe225a3aa" providerId="LiveId" clId="{960D1A5F-5BA0-4030-89A1-B1C0B8A715A9}" dt="2021-04-23T05:09:42.685" v="8" actId="2085"/>
        <pc:sldMkLst>
          <pc:docMk/>
          <pc:sldMk cId="3254281430" sldId="272"/>
        </pc:sldMkLst>
        <pc:spChg chg="add mod ord">
          <ac:chgData name="Khalia King" userId="290d94bfe225a3aa" providerId="LiveId" clId="{960D1A5F-5BA0-4030-89A1-B1C0B8A715A9}" dt="2021-04-23T05:09:42.685" v="8" actId="2085"/>
          <ac:spMkLst>
            <pc:docMk/>
            <pc:sldMk cId="3254281430" sldId="272"/>
            <ac:spMk id="6" creationId="{DB3D96F3-8CAD-4133-A52D-11E617DA4F28}"/>
          </ac:spMkLst>
        </pc:spChg>
      </pc:sldChg>
      <pc:sldChg chg="setBg">
        <pc:chgData name="Khalia King" userId="290d94bfe225a3aa" providerId="LiveId" clId="{960D1A5F-5BA0-4030-89A1-B1C0B8A715A9}" dt="2021-04-23T05:09:50.644" v="9"/>
        <pc:sldMkLst>
          <pc:docMk/>
          <pc:sldMk cId="353275295" sldId="273"/>
        </pc:sldMkLst>
      </pc:sldChg>
      <pc:sldChg chg="setBg">
        <pc:chgData name="Khalia King" userId="290d94bfe225a3aa" providerId="LiveId" clId="{960D1A5F-5BA0-4030-89A1-B1C0B8A715A9}" dt="2021-04-23T05:09:58.154" v="10"/>
        <pc:sldMkLst>
          <pc:docMk/>
          <pc:sldMk cId="1045233906" sldId="274"/>
        </pc:sldMkLst>
      </pc:sldChg>
      <pc:sldChg chg="setBg">
        <pc:chgData name="Khalia King" userId="290d94bfe225a3aa" providerId="LiveId" clId="{960D1A5F-5BA0-4030-89A1-B1C0B8A715A9}" dt="2021-04-23T05:10:15.707" v="12"/>
        <pc:sldMkLst>
          <pc:docMk/>
          <pc:sldMk cId="775728064" sldId="276"/>
        </pc:sldMkLst>
      </pc:sldChg>
      <pc:sldChg chg="setBg">
        <pc:chgData name="Khalia King" userId="290d94bfe225a3aa" providerId="LiveId" clId="{960D1A5F-5BA0-4030-89A1-B1C0B8A715A9}" dt="2021-04-23T05:10:28.020" v="14"/>
        <pc:sldMkLst>
          <pc:docMk/>
          <pc:sldMk cId="182910999" sldId="279"/>
        </pc:sldMkLst>
      </pc:sldChg>
      <pc:sldChg chg="setBg">
        <pc:chgData name="Khalia King" userId="290d94bfe225a3aa" providerId="LiveId" clId="{960D1A5F-5BA0-4030-89A1-B1C0B8A715A9}" dt="2021-04-23T05:10:43.029" v="15"/>
        <pc:sldMkLst>
          <pc:docMk/>
          <pc:sldMk cId="2898498861" sldId="281"/>
        </pc:sldMkLst>
      </pc:sldChg>
      <pc:sldChg chg="setBg">
        <pc:chgData name="Khalia King" userId="290d94bfe225a3aa" providerId="LiveId" clId="{960D1A5F-5BA0-4030-89A1-B1C0B8A715A9}" dt="2021-04-23T05:10:48.515" v="16"/>
        <pc:sldMkLst>
          <pc:docMk/>
          <pc:sldMk cId="1651920277" sldId="282"/>
        </pc:sldMkLst>
      </pc:sldChg>
      <pc:sldChg chg="setBg">
        <pc:chgData name="Khalia King" userId="290d94bfe225a3aa" providerId="LiveId" clId="{960D1A5F-5BA0-4030-89A1-B1C0B8A715A9}" dt="2021-04-23T05:10:07.728" v="11"/>
        <pc:sldMkLst>
          <pc:docMk/>
          <pc:sldMk cId="1812013542" sldId="284"/>
        </pc:sldMkLst>
      </pc:sldChg>
      <pc:sldChg chg="setBg">
        <pc:chgData name="Khalia King" userId="290d94bfe225a3aa" providerId="LiveId" clId="{960D1A5F-5BA0-4030-89A1-B1C0B8A715A9}" dt="2021-04-23T05:10:55.863" v="17"/>
        <pc:sldMkLst>
          <pc:docMk/>
          <pc:sldMk cId="2274601378" sldId="285"/>
        </pc:sldMkLst>
      </pc:sldChg>
      <pc:sldChg chg="addSp delSp modSp mod setBg addAnim">
        <pc:chgData name="Khalia King" userId="290d94bfe225a3aa" providerId="LiveId" clId="{960D1A5F-5BA0-4030-89A1-B1C0B8A715A9}" dt="2021-04-23T08:11:29.572" v="1508" actId="1076"/>
        <pc:sldMkLst>
          <pc:docMk/>
          <pc:sldMk cId="3704721267" sldId="286"/>
        </pc:sldMkLst>
        <pc:spChg chg="mod ord">
          <ac:chgData name="Khalia King" userId="290d94bfe225a3aa" providerId="LiveId" clId="{960D1A5F-5BA0-4030-89A1-B1C0B8A715A9}" dt="2021-04-23T08:10:51.249" v="1502" actId="26606"/>
          <ac:spMkLst>
            <pc:docMk/>
            <pc:sldMk cId="3704721267" sldId="286"/>
            <ac:spMk id="3" creationId="{61B377E4-9E53-463E-82E6-9D6A66A643AA}"/>
          </ac:spMkLst>
        </pc:spChg>
        <pc:spChg chg="del">
          <ac:chgData name="Khalia King" userId="290d94bfe225a3aa" providerId="LiveId" clId="{960D1A5F-5BA0-4030-89A1-B1C0B8A715A9}" dt="2021-04-23T08:10:51.249" v="1502" actId="26606"/>
          <ac:spMkLst>
            <pc:docMk/>
            <pc:sldMk cId="3704721267" sldId="286"/>
            <ac:spMk id="10" creationId="{1D153959-30FA-4987-A094-7243641F474B}"/>
          </ac:spMkLst>
        </pc:spChg>
        <pc:spChg chg="del">
          <ac:chgData name="Khalia King" userId="290d94bfe225a3aa" providerId="LiveId" clId="{960D1A5F-5BA0-4030-89A1-B1C0B8A715A9}" dt="2021-04-23T08:10:51.249" v="1502" actId="26606"/>
          <ac:spMkLst>
            <pc:docMk/>
            <pc:sldMk cId="3704721267" sldId="286"/>
            <ac:spMk id="12" creationId="{EB6D1D7F-141C-4D8E-BFBA-D95B68E16385}"/>
          </ac:spMkLst>
        </pc:spChg>
        <pc:spChg chg="del">
          <ac:chgData name="Khalia King" userId="290d94bfe225a3aa" providerId="LiveId" clId="{960D1A5F-5BA0-4030-89A1-B1C0B8A715A9}" dt="2021-04-23T08:10:51.249" v="1502" actId="26606"/>
          <ac:spMkLst>
            <pc:docMk/>
            <pc:sldMk cId="3704721267" sldId="286"/>
            <ac:spMk id="14" creationId="{95E5AED1-65AD-42CA-A3F0-9E3AEEF2B480}"/>
          </ac:spMkLst>
        </pc:spChg>
        <pc:spChg chg="add">
          <ac:chgData name="Khalia King" userId="290d94bfe225a3aa" providerId="LiveId" clId="{960D1A5F-5BA0-4030-89A1-B1C0B8A715A9}" dt="2021-04-23T08:10:51.249" v="1502" actId="26606"/>
          <ac:spMkLst>
            <pc:docMk/>
            <pc:sldMk cId="3704721267" sldId="286"/>
            <ac:spMk id="19" creationId="{09A1C012-8297-4361-ACE8-A2509FB18911}"/>
          </ac:spMkLst>
        </pc:spChg>
        <pc:spChg chg="add">
          <ac:chgData name="Khalia King" userId="290d94bfe225a3aa" providerId="LiveId" clId="{960D1A5F-5BA0-4030-89A1-B1C0B8A715A9}" dt="2021-04-23T08:10:51.249" v="1502" actId="26606"/>
          <ac:spMkLst>
            <pc:docMk/>
            <pc:sldMk cId="3704721267" sldId="286"/>
            <ac:spMk id="21" creationId="{4AA13AD3-0A4F-475A-BEBB-DEEFF5C096C3}"/>
          </ac:spMkLst>
        </pc:spChg>
        <pc:spChg chg="add">
          <ac:chgData name="Khalia King" userId="290d94bfe225a3aa" providerId="LiveId" clId="{960D1A5F-5BA0-4030-89A1-B1C0B8A715A9}" dt="2021-04-23T08:10:51.249" v="1502" actId="26606"/>
          <ac:spMkLst>
            <pc:docMk/>
            <pc:sldMk cId="3704721267" sldId="286"/>
            <ac:spMk id="23" creationId="{1C2F3FA0-960A-435A-AC72-8ADCBF50F7D2}"/>
          </ac:spMkLst>
        </pc:spChg>
        <pc:picChg chg="add mod">
          <ac:chgData name="Khalia King" userId="290d94bfe225a3aa" providerId="LiveId" clId="{960D1A5F-5BA0-4030-89A1-B1C0B8A715A9}" dt="2021-04-23T08:11:29.572" v="1508" actId="1076"/>
          <ac:picMkLst>
            <pc:docMk/>
            <pc:sldMk cId="3704721267" sldId="286"/>
            <ac:picMk id="4" creationId="{A1A64343-1DF4-4FED-B36E-3BB144169D9C}"/>
          </ac:picMkLst>
        </pc:picChg>
      </pc:sldChg>
      <pc:sldChg chg="addSp modSp mod">
        <pc:chgData name="Khalia King" userId="290d94bfe225a3aa" providerId="LiveId" clId="{960D1A5F-5BA0-4030-89A1-B1C0B8A715A9}" dt="2021-04-23T07:45:24.311" v="730" actId="20577"/>
        <pc:sldMkLst>
          <pc:docMk/>
          <pc:sldMk cId="415579436" sldId="287"/>
        </pc:sldMkLst>
        <pc:spChg chg="add mod">
          <ac:chgData name="Khalia King" userId="290d94bfe225a3aa" providerId="LiveId" clId="{960D1A5F-5BA0-4030-89A1-B1C0B8A715A9}" dt="2021-04-23T07:45:24.311" v="730" actId="20577"/>
          <ac:spMkLst>
            <pc:docMk/>
            <pc:sldMk cId="415579436" sldId="287"/>
            <ac:spMk id="2" creationId="{8A7447A0-45D3-4424-A940-D4CA7E40F2D8}"/>
          </ac:spMkLst>
        </pc:spChg>
      </pc:sldChg>
      <pc:sldChg chg="addSp modSp mod setBg">
        <pc:chgData name="Khalia King" userId="290d94bfe225a3aa" providerId="LiveId" clId="{960D1A5F-5BA0-4030-89A1-B1C0B8A715A9}" dt="2021-04-23T07:43:18.364" v="645" actId="20577"/>
        <pc:sldMkLst>
          <pc:docMk/>
          <pc:sldMk cId="122388664" sldId="288"/>
        </pc:sldMkLst>
        <pc:spChg chg="add mod">
          <ac:chgData name="Khalia King" userId="290d94bfe225a3aa" providerId="LiveId" clId="{960D1A5F-5BA0-4030-89A1-B1C0B8A715A9}" dt="2021-04-23T07:43:18.364" v="645" actId="20577"/>
          <ac:spMkLst>
            <pc:docMk/>
            <pc:sldMk cId="122388664" sldId="288"/>
            <ac:spMk id="2" creationId="{D6AC2588-7132-4A89-A351-4D2DF05828B9}"/>
          </ac:spMkLst>
        </pc:spChg>
      </pc:sldChg>
      <pc:sldChg chg="addSp modSp mod setBg">
        <pc:chgData name="Khalia King" userId="290d94bfe225a3aa" providerId="LiveId" clId="{960D1A5F-5BA0-4030-89A1-B1C0B8A715A9}" dt="2021-04-23T08:03:34.503" v="1497" actId="20577"/>
        <pc:sldMkLst>
          <pc:docMk/>
          <pc:sldMk cId="59443460" sldId="289"/>
        </pc:sldMkLst>
        <pc:spChg chg="add mod">
          <ac:chgData name="Khalia King" userId="290d94bfe225a3aa" providerId="LiveId" clId="{960D1A5F-5BA0-4030-89A1-B1C0B8A715A9}" dt="2021-04-23T08:03:34.503" v="1497" actId="20577"/>
          <ac:spMkLst>
            <pc:docMk/>
            <pc:sldMk cId="59443460" sldId="289"/>
            <ac:spMk id="2" creationId="{9B14221C-E955-4E0B-95C1-E20BBA70CED8}"/>
          </ac:spMkLst>
        </pc:spChg>
      </pc:sldChg>
      <pc:sldChg chg="setBg">
        <pc:chgData name="Khalia King" userId="290d94bfe225a3aa" providerId="LiveId" clId="{960D1A5F-5BA0-4030-89A1-B1C0B8A715A9}" dt="2021-04-23T05:11:27.019" v="21"/>
        <pc:sldMkLst>
          <pc:docMk/>
          <pc:sldMk cId="2476185671" sldId="290"/>
        </pc:sldMkLst>
      </pc:sldChg>
      <pc:sldChg chg="setBg">
        <pc:chgData name="Khalia King" userId="290d94bfe225a3aa" providerId="LiveId" clId="{960D1A5F-5BA0-4030-89A1-B1C0B8A715A9}" dt="2021-04-23T05:11:34.019" v="22"/>
        <pc:sldMkLst>
          <pc:docMk/>
          <pc:sldMk cId="2004653654" sldId="291"/>
        </pc:sldMkLst>
      </pc:sldChg>
      <pc:sldChg chg="setBg">
        <pc:chgData name="Khalia King" userId="290d94bfe225a3aa" providerId="LiveId" clId="{960D1A5F-5BA0-4030-89A1-B1C0B8A715A9}" dt="2021-04-23T05:10:21.472" v="13"/>
        <pc:sldMkLst>
          <pc:docMk/>
          <pc:sldMk cId="3581290903" sldId="29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27DEC2-1283-4FBC-AE0D-FE559CB81969}"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65398971-2382-4744-B002-0B4B9248FE4B}">
      <dgm:prSet/>
      <dgm:spPr/>
      <dgm:t>
        <a:bodyPr/>
        <a:lstStyle/>
        <a:p>
          <a:r>
            <a:rPr lang="en-US" dirty="0"/>
            <a:t>Address</a:t>
          </a:r>
        </a:p>
      </dgm:t>
    </dgm:pt>
    <dgm:pt modelId="{09B98E9D-5B5F-48F9-A22C-836672F68D86}" type="parTrans" cxnId="{570E6294-752A-4638-AD46-5F2C4E46CBFD}">
      <dgm:prSet/>
      <dgm:spPr/>
      <dgm:t>
        <a:bodyPr/>
        <a:lstStyle/>
        <a:p>
          <a:endParaRPr lang="en-US"/>
        </a:p>
      </dgm:t>
    </dgm:pt>
    <dgm:pt modelId="{BF647C49-A435-4F89-AD1D-7ECD3061264D}" type="sibTrans" cxnId="{570E6294-752A-4638-AD46-5F2C4E46CBFD}">
      <dgm:prSet/>
      <dgm:spPr/>
      <dgm:t>
        <a:bodyPr/>
        <a:lstStyle/>
        <a:p>
          <a:endParaRPr lang="en-US"/>
        </a:p>
      </dgm:t>
    </dgm:pt>
    <dgm:pt modelId="{78B944B0-0B1D-4CC1-88C1-03622F5A5EFC}">
      <dgm:prSet/>
      <dgm:spPr/>
      <dgm:t>
        <a:bodyPr/>
        <a:lstStyle/>
        <a:p>
          <a:r>
            <a:rPr lang="en-US"/>
            <a:t>User</a:t>
          </a:r>
        </a:p>
      </dgm:t>
    </dgm:pt>
    <dgm:pt modelId="{CCC96AC4-6169-4209-AAF3-4DE2E8DB50F9}" type="parTrans" cxnId="{02267181-DC67-4EC1-BBBE-05E293C34078}">
      <dgm:prSet/>
      <dgm:spPr/>
      <dgm:t>
        <a:bodyPr/>
        <a:lstStyle/>
        <a:p>
          <a:endParaRPr lang="en-US"/>
        </a:p>
      </dgm:t>
    </dgm:pt>
    <dgm:pt modelId="{B3305566-079C-4E50-8052-06D250319B21}" type="sibTrans" cxnId="{02267181-DC67-4EC1-BBBE-05E293C34078}">
      <dgm:prSet/>
      <dgm:spPr/>
      <dgm:t>
        <a:bodyPr/>
        <a:lstStyle/>
        <a:p>
          <a:endParaRPr lang="en-US"/>
        </a:p>
      </dgm:t>
    </dgm:pt>
    <dgm:pt modelId="{CFABD800-0512-4583-96F6-9991DEE92CF7}">
      <dgm:prSet/>
      <dgm:spPr/>
      <dgm:t>
        <a:bodyPr/>
        <a:lstStyle/>
        <a:p>
          <a:r>
            <a:rPr lang="en-US"/>
            <a:t>Customer</a:t>
          </a:r>
        </a:p>
      </dgm:t>
    </dgm:pt>
    <dgm:pt modelId="{6B92955B-A549-438C-87EE-F862340CB1AF}" type="parTrans" cxnId="{D73DA4EE-3043-4619-A697-D71CBBB50E4D}">
      <dgm:prSet/>
      <dgm:spPr/>
      <dgm:t>
        <a:bodyPr/>
        <a:lstStyle/>
        <a:p>
          <a:endParaRPr lang="en-US"/>
        </a:p>
      </dgm:t>
    </dgm:pt>
    <dgm:pt modelId="{EF2552D6-B744-427D-9C65-C6D7C5014297}" type="sibTrans" cxnId="{D73DA4EE-3043-4619-A697-D71CBBB50E4D}">
      <dgm:prSet/>
      <dgm:spPr/>
      <dgm:t>
        <a:bodyPr/>
        <a:lstStyle/>
        <a:p>
          <a:endParaRPr lang="en-US"/>
        </a:p>
      </dgm:t>
    </dgm:pt>
    <dgm:pt modelId="{F016001D-9670-46B7-A3E5-0C3411E199C5}">
      <dgm:prSet/>
      <dgm:spPr/>
      <dgm:t>
        <a:bodyPr/>
        <a:lstStyle/>
        <a:p>
          <a:r>
            <a:rPr lang="en-US"/>
            <a:t>Employee</a:t>
          </a:r>
        </a:p>
      </dgm:t>
    </dgm:pt>
    <dgm:pt modelId="{FFEE5C61-2981-411D-A746-4B40B7BB8215}" type="parTrans" cxnId="{26454E9F-FA4F-4456-BFF8-AC9D607AD5C1}">
      <dgm:prSet/>
      <dgm:spPr/>
      <dgm:t>
        <a:bodyPr/>
        <a:lstStyle/>
        <a:p>
          <a:endParaRPr lang="en-US"/>
        </a:p>
      </dgm:t>
    </dgm:pt>
    <dgm:pt modelId="{61478356-3AF7-442F-ACDC-9C951CC74D26}" type="sibTrans" cxnId="{26454E9F-FA4F-4456-BFF8-AC9D607AD5C1}">
      <dgm:prSet/>
      <dgm:spPr/>
      <dgm:t>
        <a:bodyPr/>
        <a:lstStyle/>
        <a:p>
          <a:endParaRPr lang="en-US"/>
        </a:p>
      </dgm:t>
    </dgm:pt>
    <dgm:pt modelId="{92C9206E-7EAC-4B7A-A7A7-8EF99C300A14}">
      <dgm:prSet/>
      <dgm:spPr/>
      <dgm:t>
        <a:bodyPr/>
        <a:lstStyle/>
        <a:p>
          <a:r>
            <a:rPr lang="en-US"/>
            <a:t>Account</a:t>
          </a:r>
        </a:p>
      </dgm:t>
    </dgm:pt>
    <dgm:pt modelId="{5C3CAD56-19BE-44A9-8C9C-3E18FCB0416F}" type="parTrans" cxnId="{EB7C06B4-92B8-4BB8-B867-A7F842B5AFD0}">
      <dgm:prSet/>
      <dgm:spPr/>
      <dgm:t>
        <a:bodyPr/>
        <a:lstStyle/>
        <a:p>
          <a:endParaRPr lang="en-US"/>
        </a:p>
      </dgm:t>
    </dgm:pt>
    <dgm:pt modelId="{67F7709E-749E-42D4-B82B-23817A93156A}" type="sibTrans" cxnId="{EB7C06B4-92B8-4BB8-B867-A7F842B5AFD0}">
      <dgm:prSet/>
      <dgm:spPr/>
      <dgm:t>
        <a:bodyPr/>
        <a:lstStyle/>
        <a:p>
          <a:endParaRPr lang="en-US"/>
        </a:p>
      </dgm:t>
    </dgm:pt>
    <dgm:pt modelId="{C6E8F472-D024-40D7-94A0-AD24C80B3209}">
      <dgm:prSet/>
      <dgm:spPr/>
      <dgm:t>
        <a:bodyPr/>
        <a:lstStyle/>
        <a:p>
          <a:r>
            <a:rPr lang="en-US"/>
            <a:t>Payment</a:t>
          </a:r>
        </a:p>
      </dgm:t>
    </dgm:pt>
    <dgm:pt modelId="{A0051D23-7610-4071-B33B-EBA965DA5BFA}" type="parTrans" cxnId="{2E7AA448-8E72-466A-BA1E-A7475C954BE3}">
      <dgm:prSet/>
      <dgm:spPr/>
      <dgm:t>
        <a:bodyPr/>
        <a:lstStyle/>
        <a:p>
          <a:endParaRPr lang="en-US"/>
        </a:p>
      </dgm:t>
    </dgm:pt>
    <dgm:pt modelId="{EB8DCDF3-67F0-4AB4-A8D9-A00E1B4FD311}" type="sibTrans" cxnId="{2E7AA448-8E72-466A-BA1E-A7475C954BE3}">
      <dgm:prSet/>
      <dgm:spPr/>
      <dgm:t>
        <a:bodyPr/>
        <a:lstStyle/>
        <a:p>
          <a:endParaRPr lang="en-US"/>
        </a:p>
      </dgm:t>
    </dgm:pt>
    <dgm:pt modelId="{E8D28BD0-C3AB-48AB-9BB8-057C026D173A}">
      <dgm:prSet/>
      <dgm:spPr/>
      <dgm:t>
        <a:bodyPr/>
        <a:lstStyle/>
        <a:p>
          <a:r>
            <a:rPr lang="en-US"/>
            <a:t>Service</a:t>
          </a:r>
        </a:p>
      </dgm:t>
    </dgm:pt>
    <dgm:pt modelId="{62C02250-4B5A-49C3-97E5-041E9EFEAB8E}" type="parTrans" cxnId="{D7482D87-C65A-48DD-8DD4-E7917A612B64}">
      <dgm:prSet/>
      <dgm:spPr/>
      <dgm:t>
        <a:bodyPr/>
        <a:lstStyle/>
        <a:p>
          <a:endParaRPr lang="en-US"/>
        </a:p>
      </dgm:t>
    </dgm:pt>
    <dgm:pt modelId="{A79BF209-B4FE-46EB-8C68-F8EA7A6AE2B1}" type="sibTrans" cxnId="{D7482D87-C65A-48DD-8DD4-E7917A612B64}">
      <dgm:prSet/>
      <dgm:spPr/>
      <dgm:t>
        <a:bodyPr/>
        <a:lstStyle/>
        <a:p>
          <a:endParaRPr lang="en-US"/>
        </a:p>
      </dgm:t>
    </dgm:pt>
    <dgm:pt modelId="{77CDFA1F-A401-4A15-95C7-FB962AA03288}">
      <dgm:prSet/>
      <dgm:spPr/>
      <dgm:t>
        <a:bodyPr/>
        <a:lstStyle/>
        <a:p>
          <a:r>
            <a:rPr lang="en-US"/>
            <a:t>Bill</a:t>
          </a:r>
        </a:p>
      </dgm:t>
    </dgm:pt>
    <dgm:pt modelId="{7D7D9AB5-2AF0-4DCC-A5A7-107239C593FF}" type="parTrans" cxnId="{B1EBC8FE-1BEC-490F-A46B-A0B632DA3EC4}">
      <dgm:prSet/>
      <dgm:spPr/>
      <dgm:t>
        <a:bodyPr/>
        <a:lstStyle/>
        <a:p>
          <a:endParaRPr lang="en-US"/>
        </a:p>
      </dgm:t>
    </dgm:pt>
    <dgm:pt modelId="{E19BFACD-AB9E-4A3A-B9C2-AC28CCC80126}" type="sibTrans" cxnId="{B1EBC8FE-1BEC-490F-A46B-A0B632DA3EC4}">
      <dgm:prSet/>
      <dgm:spPr/>
      <dgm:t>
        <a:bodyPr/>
        <a:lstStyle/>
        <a:p>
          <a:endParaRPr lang="en-US"/>
        </a:p>
      </dgm:t>
    </dgm:pt>
    <dgm:pt modelId="{93F317D8-8D6D-4632-8D6C-3510AB6E3D73}">
      <dgm:prSet/>
      <dgm:spPr/>
      <dgm:t>
        <a:bodyPr/>
        <a:lstStyle/>
        <a:p>
          <a:r>
            <a:rPr lang="en-US"/>
            <a:t>Complaint</a:t>
          </a:r>
        </a:p>
      </dgm:t>
    </dgm:pt>
    <dgm:pt modelId="{F0BAC809-7547-47DE-BAAC-A20D2694A7DC}" type="parTrans" cxnId="{71E9624F-6DAF-446A-9375-672A42F08FF1}">
      <dgm:prSet/>
      <dgm:spPr/>
      <dgm:t>
        <a:bodyPr/>
        <a:lstStyle/>
        <a:p>
          <a:endParaRPr lang="en-US"/>
        </a:p>
      </dgm:t>
    </dgm:pt>
    <dgm:pt modelId="{0F315D60-5DE2-41EB-9E8F-326283B2521B}" type="sibTrans" cxnId="{71E9624F-6DAF-446A-9375-672A42F08FF1}">
      <dgm:prSet/>
      <dgm:spPr/>
      <dgm:t>
        <a:bodyPr/>
        <a:lstStyle/>
        <a:p>
          <a:endParaRPr lang="en-US"/>
        </a:p>
      </dgm:t>
    </dgm:pt>
    <dgm:pt modelId="{BB371238-80F6-403F-ADE4-9B7C6FE423E4}">
      <dgm:prSet/>
      <dgm:spPr/>
      <dgm:t>
        <a:bodyPr/>
        <a:lstStyle/>
        <a:p>
          <a:r>
            <a:rPr lang="en-US"/>
            <a:t>Response</a:t>
          </a:r>
        </a:p>
      </dgm:t>
    </dgm:pt>
    <dgm:pt modelId="{FB24CADC-6C45-41C2-97C9-FF48692BE88F}" type="parTrans" cxnId="{2694C795-41FB-4AAA-B93E-0C8F256FC5EA}">
      <dgm:prSet/>
      <dgm:spPr/>
      <dgm:t>
        <a:bodyPr/>
        <a:lstStyle/>
        <a:p>
          <a:endParaRPr lang="en-US"/>
        </a:p>
      </dgm:t>
    </dgm:pt>
    <dgm:pt modelId="{D0EBA89F-763C-43C6-BF59-05D4D2BAFFDD}" type="sibTrans" cxnId="{2694C795-41FB-4AAA-B93E-0C8F256FC5EA}">
      <dgm:prSet/>
      <dgm:spPr/>
      <dgm:t>
        <a:bodyPr/>
        <a:lstStyle/>
        <a:p>
          <a:endParaRPr lang="en-US"/>
        </a:p>
      </dgm:t>
    </dgm:pt>
    <dgm:pt modelId="{661579E7-255B-4346-A513-F7FE0037A608}">
      <dgm:prSet/>
      <dgm:spPr/>
      <dgm:t>
        <a:bodyPr/>
        <a:lstStyle/>
        <a:p>
          <a:r>
            <a:rPr lang="en-US" dirty="0"/>
            <a:t>Visit</a:t>
          </a:r>
        </a:p>
      </dgm:t>
    </dgm:pt>
    <dgm:pt modelId="{E39341C3-8E11-4AF1-B507-2B3C15CCAD6A}" type="parTrans" cxnId="{F4D3B2EF-D4B0-4044-A516-89696195771C}">
      <dgm:prSet/>
      <dgm:spPr/>
      <dgm:t>
        <a:bodyPr/>
        <a:lstStyle/>
        <a:p>
          <a:endParaRPr lang="en-US"/>
        </a:p>
      </dgm:t>
    </dgm:pt>
    <dgm:pt modelId="{F1623EB9-C818-4F89-A800-3BB681744B7B}" type="sibTrans" cxnId="{F4D3B2EF-D4B0-4044-A516-89696195771C}">
      <dgm:prSet/>
      <dgm:spPr/>
      <dgm:t>
        <a:bodyPr/>
        <a:lstStyle/>
        <a:p>
          <a:endParaRPr lang="en-US"/>
        </a:p>
      </dgm:t>
    </dgm:pt>
    <dgm:pt modelId="{C703BDD8-257C-4275-AB29-BC158A085D66}">
      <dgm:prSet/>
      <dgm:spPr/>
      <dgm:t>
        <a:bodyPr/>
        <a:lstStyle/>
        <a:p>
          <a:endParaRPr lang="en-US" dirty="0"/>
        </a:p>
        <a:p>
          <a:r>
            <a:rPr lang="en-US" dirty="0"/>
            <a:t>Message		</a:t>
          </a:r>
        </a:p>
      </dgm:t>
    </dgm:pt>
    <dgm:pt modelId="{20A13A8C-157E-4548-BAF5-B814F29BF9AE}" type="parTrans" cxnId="{BC5BD457-42A5-40EA-992E-C47834BDE5C0}">
      <dgm:prSet/>
      <dgm:spPr/>
      <dgm:t>
        <a:bodyPr/>
        <a:lstStyle/>
        <a:p>
          <a:endParaRPr lang="en-JM"/>
        </a:p>
      </dgm:t>
    </dgm:pt>
    <dgm:pt modelId="{40E13B93-AF75-4DF8-BEB1-67C510B3E701}" type="sibTrans" cxnId="{BC5BD457-42A5-40EA-992E-C47834BDE5C0}">
      <dgm:prSet/>
      <dgm:spPr/>
      <dgm:t>
        <a:bodyPr/>
        <a:lstStyle/>
        <a:p>
          <a:endParaRPr lang="en-JM"/>
        </a:p>
      </dgm:t>
    </dgm:pt>
    <dgm:pt modelId="{F9493F5E-A77C-4E5A-9ABD-BCA622928CF9}" type="pres">
      <dgm:prSet presAssocID="{7B27DEC2-1283-4FBC-AE0D-FE559CB81969}" presName="diagram" presStyleCnt="0">
        <dgm:presLayoutVars>
          <dgm:dir/>
          <dgm:resizeHandles val="exact"/>
        </dgm:presLayoutVars>
      </dgm:prSet>
      <dgm:spPr/>
    </dgm:pt>
    <dgm:pt modelId="{C27A7B69-9622-458A-BC4B-773B10BD9180}" type="pres">
      <dgm:prSet presAssocID="{C703BDD8-257C-4275-AB29-BC158A085D66}" presName="node" presStyleLbl="node1" presStyleIdx="0" presStyleCnt="12">
        <dgm:presLayoutVars>
          <dgm:bulletEnabled val="1"/>
        </dgm:presLayoutVars>
      </dgm:prSet>
      <dgm:spPr/>
    </dgm:pt>
    <dgm:pt modelId="{41F4425E-D325-4881-B352-A5BCF2737F44}" type="pres">
      <dgm:prSet presAssocID="{40E13B93-AF75-4DF8-BEB1-67C510B3E701}" presName="sibTrans" presStyleCnt="0"/>
      <dgm:spPr/>
    </dgm:pt>
    <dgm:pt modelId="{77A2DBA0-E5BB-4D8A-BE07-48777957B824}" type="pres">
      <dgm:prSet presAssocID="{65398971-2382-4744-B002-0B4B9248FE4B}" presName="node" presStyleLbl="node1" presStyleIdx="1" presStyleCnt="12">
        <dgm:presLayoutVars>
          <dgm:bulletEnabled val="1"/>
        </dgm:presLayoutVars>
      </dgm:prSet>
      <dgm:spPr/>
    </dgm:pt>
    <dgm:pt modelId="{F0018430-1AF0-45AD-B644-054AA18BD094}" type="pres">
      <dgm:prSet presAssocID="{BF647C49-A435-4F89-AD1D-7ECD3061264D}" presName="sibTrans" presStyleCnt="0"/>
      <dgm:spPr/>
    </dgm:pt>
    <dgm:pt modelId="{F1C01B70-66E0-480F-B0CA-F2C83E6707DD}" type="pres">
      <dgm:prSet presAssocID="{78B944B0-0B1D-4CC1-88C1-03622F5A5EFC}" presName="node" presStyleLbl="node1" presStyleIdx="2" presStyleCnt="12">
        <dgm:presLayoutVars>
          <dgm:bulletEnabled val="1"/>
        </dgm:presLayoutVars>
      </dgm:prSet>
      <dgm:spPr/>
    </dgm:pt>
    <dgm:pt modelId="{115D0AC9-196E-49C7-A326-7067448AE4DE}" type="pres">
      <dgm:prSet presAssocID="{B3305566-079C-4E50-8052-06D250319B21}" presName="sibTrans" presStyleCnt="0"/>
      <dgm:spPr/>
    </dgm:pt>
    <dgm:pt modelId="{B13A973C-C375-4B4C-B08B-A0790402ECD5}" type="pres">
      <dgm:prSet presAssocID="{CFABD800-0512-4583-96F6-9991DEE92CF7}" presName="node" presStyleLbl="node1" presStyleIdx="3" presStyleCnt="12">
        <dgm:presLayoutVars>
          <dgm:bulletEnabled val="1"/>
        </dgm:presLayoutVars>
      </dgm:prSet>
      <dgm:spPr/>
    </dgm:pt>
    <dgm:pt modelId="{47E5924C-4498-4FA8-A55F-27A77DBCF0CE}" type="pres">
      <dgm:prSet presAssocID="{EF2552D6-B744-427D-9C65-C6D7C5014297}" presName="sibTrans" presStyleCnt="0"/>
      <dgm:spPr/>
    </dgm:pt>
    <dgm:pt modelId="{DDC1D4BA-1F09-488F-8B9E-9799DE7DDDF2}" type="pres">
      <dgm:prSet presAssocID="{F016001D-9670-46B7-A3E5-0C3411E199C5}" presName="node" presStyleLbl="node1" presStyleIdx="4" presStyleCnt="12">
        <dgm:presLayoutVars>
          <dgm:bulletEnabled val="1"/>
        </dgm:presLayoutVars>
      </dgm:prSet>
      <dgm:spPr/>
    </dgm:pt>
    <dgm:pt modelId="{688B0CA0-B7C0-4965-A79B-FB1B2686D5E8}" type="pres">
      <dgm:prSet presAssocID="{61478356-3AF7-442F-ACDC-9C951CC74D26}" presName="sibTrans" presStyleCnt="0"/>
      <dgm:spPr/>
    </dgm:pt>
    <dgm:pt modelId="{BCEFE043-DA04-419E-8F44-C7C26CF66CFF}" type="pres">
      <dgm:prSet presAssocID="{92C9206E-7EAC-4B7A-A7A7-8EF99C300A14}" presName="node" presStyleLbl="node1" presStyleIdx="5" presStyleCnt="12">
        <dgm:presLayoutVars>
          <dgm:bulletEnabled val="1"/>
        </dgm:presLayoutVars>
      </dgm:prSet>
      <dgm:spPr/>
    </dgm:pt>
    <dgm:pt modelId="{A753666B-52FF-448F-B1A7-1B1F1DBF2B99}" type="pres">
      <dgm:prSet presAssocID="{67F7709E-749E-42D4-B82B-23817A93156A}" presName="sibTrans" presStyleCnt="0"/>
      <dgm:spPr/>
    </dgm:pt>
    <dgm:pt modelId="{49CD785A-7353-493B-99B9-A33201F09B65}" type="pres">
      <dgm:prSet presAssocID="{C6E8F472-D024-40D7-94A0-AD24C80B3209}" presName="node" presStyleLbl="node1" presStyleIdx="6" presStyleCnt="12">
        <dgm:presLayoutVars>
          <dgm:bulletEnabled val="1"/>
        </dgm:presLayoutVars>
      </dgm:prSet>
      <dgm:spPr/>
    </dgm:pt>
    <dgm:pt modelId="{EC6BD199-62DE-4F76-A10A-936146A2ABDC}" type="pres">
      <dgm:prSet presAssocID="{EB8DCDF3-67F0-4AB4-A8D9-A00E1B4FD311}" presName="sibTrans" presStyleCnt="0"/>
      <dgm:spPr/>
    </dgm:pt>
    <dgm:pt modelId="{899818AF-9CE1-4EB0-9007-C8F799E4EBB9}" type="pres">
      <dgm:prSet presAssocID="{E8D28BD0-C3AB-48AB-9BB8-057C026D173A}" presName="node" presStyleLbl="node1" presStyleIdx="7" presStyleCnt="12">
        <dgm:presLayoutVars>
          <dgm:bulletEnabled val="1"/>
        </dgm:presLayoutVars>
      </dgm:prSet>
      <dgm:spPr/>
    </dgm:pt>
    <dgm:pt modelId="{64C16276-8E42-4204-9A3F-D3F659FC1260}" type="pres">
      <dgm:prSet presAssocID="{A79BF209-B4FE-46EB-8C68-F8EA7A6AE2B1}" presName="sibTrans" presStyleCnt="0"/>
      <dgm:spPr/>
    </dgm:pt>
    <dgm:pt modelId="{D517A759-1E99-42CF-978D-61BD3DC5E794}" type="pres">
      <dgm:prSet presAssocID="{77CDFA1F-A401-4A15-95C7-FB962AA03288}" presName="node" presStyleLbl="node1" presStyleIdx="8" presStyleCnt="12">
        <dgm:presLayoutVars>
          <dgm:bulletEnabled val="1"/>
        </dgm:presLayoutVars>
      </dgm:prSet>
      <dgm:spPr/>
    </dgm:pt>
    <dgm:pt modelId="{CA60ADBC-A987-420E-9CB5-171338558D98}" type="pres">
      <dgm:prSet presAssocID="{E19BFACD-AB9E-4A3A-B9C2-AC28CCC80126}" presName="sibTrans" presStyleCnt="0"/>
      <dgm:spPr/>
    </dgm:pt>
    <dgm:pt modelId="{FD04EA4C-AC6A-4471-A4C0-707773083377}" type="pres">
      <dgm:prSet presAssocID="{93F317D8-8D6D-4632-8D6C-3510AB6E3D73}" presName="node" presStyleLbl="node1" presStyleIdx="9" presStyleCnt="12">
        <dgm:presLayoutVars>
          <dgm:bulletEnabled val="1"/>
        </dgm:presLayoutVars>
      </dgm:prSet>
      <dgm:spPr/>
    </dgm:pt>
    <dgm:pt modelId="{80529BB2-66C9-473B-9A33-ECFCBD395C54}" type="pres">
      <dgm:prSet presAssocID="{0F315D60-5DE2-41EB-9E8F-326283B2521B}" presName="sibTrans" presStyleCnt="0"/>
      <dgm:spPr/>
    </dgm:pt>
    <dgm:pt modelId="{98C1FB28-D92A-45E6-BF04-A2172673C2FB}" type="pres">
      <dgm:prSet presAssocID="{BB371238-80F6-403F-ADE4-9B7C6FE423E4}" presName="node" presStyleLbl="node1" presStyleIdx="10" presStyleCnt="12">
        <dgm:presLayoutVars>
          <dgm:bulletEnabled val="1"/>
        </dgm:presLayoutVars>
      </dgm:prSet>
      <dgm:spPr/>
    </dgm:pt>
    <dgm:pt modelId="{B7645303-54CB-427E-A972-DD4827028356}" type="pres">
      <dgm:prSet presAssocID="{D0EBA89F-763C-43C6-BF59-05D4D2BAFFDD}" presName="sibTrans" presStyleCnt="0"/>
      <dgm:spPr/>
    </dgm:pt>
    <dgm:pt modelId="{C95BC91D-AADB-4ED7-B475-23EF782FE1A8}" type="pres">
      <dgm:prSet presAssocID="{661579E7-255B-4346-A513-F7FE0037A608}" presName="node" presStyleLbl="node1" presStyleIdx="11" presStyleCnt="12">
        <dgm:presLayoutVars>
          <dgm:bulletEnabled val="1"/>
        </dgm:presLayoutVars>
      </dgm:prSet>
      <dgm:spPr/>
    </dgm:pt>
  </dgm:ptLst>
  <dgm:cxnLst>
    <dgm:cxn modelId="{4557C001-9CF5-4A7D-8E80-B65CC66AD15F}" type="presOf" srcId="{661579E7-255B-4346-A513-F7FE0037A608}" destId="{C95BC91D-AADB-4ED7-B475-23EF782FE1A8}" srcOrd="0" destOrd="0" presId="urn:microsoft.com/office/officeart/2005/8/layout/default"/>
    <dgm:cxn modelId="{F775CF04-63D4-4E27-9E00-19D87D8728F0}" type="presOf" srcId="{92C9206E-7EAC-4B7A-A7A7-8EF99C300A14}" destId="{BCEFE043-DA04-419E-8F44-C7C26CF66CFF}" srcOrd="0" destOrd="0" presId="urn:microsoft.com/office/officeart/2005/8/layout/default"/>
    <dgm:cxn modelId="{C2966310-3CC8-4371-A5D2-92E3B41DE3FA}" type="presOf" srcId="{C703BDD8-257C-4275-AB29-BC158A085D66}" destId="{C27A7B69-9622-458A-BC4B-773B10BD9180}" srcOrd="0" destOrd="0" presId="urn:microsoft.com/office/officeart/2005/8/layout/default"/>
    <dgm:cxn modelId="{367D611A-288C-4093-971C-11410D08CE3A}" type="presOf" srcId="{BB371238-80F6-403F-ADE4-9B7C6FE423E4}" destId="{98C1FB28-D92A-45E6-BF04-A2172673C2FB}" srcOrd="0" destOrd="0" presId="urn:microsoft.com/office/officeart/2005/8/layout/default"/>
    <dgm:cxn modelId="{37457C29-000A-4312-9278-B9994900F259}" type="presOf" srcId="{65398971-2382-4744-B002-0B4B9248FE4B}" destId="{77A2DBA0-E5BB-4D8A-BE07-48777957B824}" srcOrd="0" destOrd="0" presId="urn:microsoft.com/office/officeart/2005/8/layout/default"/>
    <dgm:cxn modelId="{9AD60636-B9F4-442F-91A4-A6FB9CAC40BE}" type="presOf" srcId="{F016001D-9670-46B7-A3E5-0C3411E199C5}" destId="{DDC1D4BA-1F09-488F-8B9E-9799DE7DDDF2}" srcOrd="0" destOrd="0" presId="urn:microsoft.com/office/officeart/2005/8/layout/default"/>
    <dgm:cxn modelId="{2E7AA448-8E72-466A-BA1E-A7475C954BE3}" srcId="{7B27DEC2-1283-4FBC-AE0D-FE559CB81969}" destId="{C6E8F472-D024-40D7-94A0-AD24C80B3209}" srcOrd="6" destOrd="0" parTransId="{A0051D23-7610-4071-B33B-EBA965DA5BFA}" sibTransId="{EB8DCDF3-67F0-4AB4-A8D9-A00E1B4FD311}"/>
    <dgm:cxn modelId="{6D86D46A-CBDE-4BD0-94F9-68E4D73F8FB9}" type="presOf" srcId="{78B944B0-0B1D-4CC1-88C1-03622F5A5EFC}" destId="{F1C01B70-66E0-480F-B0CA-F2C83E6707DD}" srcOrd="0" destOrd="0" presId="urn:microsoft.com/office/officeart/2005/8/layout/default"/>
    <dgm:cxn modelId="{71E9624F-6DAF-446A-9375-672A42F08FF1}" srcId="{7B27DEC2-1283-4FBC-AE0D-FE559CB81969}" destId="{93F317D8-8D6D-4632-8D6C-3510AB6E3D73}" srcOrd="9" destOrd="0" parTransId="{F0BAC809-7547-47DE-BAAC-A20D2694A7DC}" sibTransId="{0F315D60-5DE2-41EB-9E8F-326283B2521B}"/>
    <dgm:cxn modelId="{5F728750-0B9C-41C7-880A-B816A00ECFA4}" type="presOf" srcId="{C6E8F472-D024-40D7-94A0-AD24C80B3209}" destId="{49CD785A-7353-493B-99B9-A33201F09B65}" srcOrd="0" destOrd="0" presId="urn:microsoft.com/office/officeart/2005/8/layout/default"/>
    <dgm:cxn modelId="{EBF92774-4F46-4BB9-A521-ADF56C84BAD7}" type="presOf" srcId="{E8D28BD0-C3AB-48AB-9BB8-057C026D173A}" destId="{899818AF-9CE1-4EB0-9007-C8F799E4EBB9}" srcOrd="0" destOrd="0" presId="urn:microsoft.com/office/officeart/2005/8/layout/default"/>
    <dgm:cxn modelId="{BC5BD457-42A5-40EA-992E-C47834BDE5C0}" srcId="{7B27DEC2-1283-4FBC-AE0D-FE559CB81969}" destId="{C703BDD8-257C-4275-AB29-BC158A085D66}" srcOrd="0" destOrd="0" parTransId="{20A13A8C-157E-4548-BAF5-B814F29BF9AE}" sibTransId="{40E13B93-AF75-4DF8-BEB1-67C510B3E701}"/>
    <dgm:cxn modelId="{02267181-DC67-4EC1-BBBE-05E293C34078}" srcId="{7B27DEC2-1283-4FBC-AE0D-FE559CB81969}" destId="{78B944B0-0B1D-4CC1-88C1-03622F5A5EFC}" srcOrd="2" destOrd="0" parTransId="{CCC96AC4-6169-4209-AAF3-4DE2E8DB50F9}" sibTransId="{B3305566-079C-4E50-8052-06D250319B21}"/>
    <dgm:cxn modelId="{D7482D87-C65A-48DD-8DD4-E7917A612B64}" srcId="{7B27DEC2-1283-4FBC-AE0D-FE559CB81969}" destId="{E8D28BD0-C3AB-48AB-9BB8-057C026D173A}" srcOrd="7" destOrd="0" parTransId="{62C02250-4B5A-49C3-97E5-041E9EFEAB8E}" sibTransId="{A79BF209-B4FE-46EB-8C68-F8EA7A6AE2B1}"/>
    <dgm:cxn modelId="{D9754293-CED4-4FF7-B433-02D36EC0AD6C}" type="presOf" srcId="{7B27DEC2-1283-4FBC-AE0D-FE559CB81969}" destId="{F9493F5E-A77C-4E5A-9ABD-BCA622928CF9}" srcOrd="0" destOrd="0" presId="urn:microsoft.com/office/officeart/2005/8/layout/default"/>
    <dgm:cxn modelId="{570E6294-752A-4638-AD46-5F2C4E46CBFD}" srcId="{7B27DEC2-1283-4FBC-AE0D-FE559CB81969}" destId="{65398971-2382-4744-B002-0B4B9248FE4B}" srcOrd="1" destOrd="0" parTransId="{09B98E9D-5B5F-48F9-A22C-836672F68D86}" sibTransId="{BF647C49-A435-4F89-AD1D-7ECD3061264D}"/>
    <dgm:cxn modelId="{2694C795-41FB-4AAA-B93E-0C8F256FC5EA}" srcId="{7B27DEC2-1283-4FBC-AE0D-FE559CB81969}" destId="{BB371238-80F6-403F-ADE4-9B7C6FE423E4}" srcOrd="10" destOrd="0" parTransId="{FB24CADC-6C45-41C2-97C9-FF48692BE88F}" sibTransId="{D0EBA89F-763C-43C6-BF59-05D4D2BAFFDD}"/>
    <dgm:cxn modelId="{26454E9F-FA4F-4456-BFF8-AC9D607AD5C1}" srcId="{7B27DEC2-1283-4FBC-AE0D-FE559CB81969}" destId="{F016001D-9670-46B7-A3E5-0C3411E199C5}" srcOrd="4" destOrd="0" parTransId="{FFEE5C61-2981-411D-A746-4B40B7BB8215}" sibTransId="{61478356-3AF7-442F-ACDC-9C951CC74D26}"/>
    <dgm:cxn modelId="{27C7B0A0-50C4-4626-8D63-41B62F11917A}" type="presOf" srcId="{CFABD800-0512-4583-96F6-9991DEE92CF7}" destId="{B13A973C-C375-4B4C-B08B-A0790402ECD5}" srcOrd="0" destOrd="0" presId="urn:microsoft.com/office/officeart/2005/8/layout/default"/>
    <dgm:cxn modelId="{EB7C06B4-92B8-4BB8-B867-A7F842B5AFD0}" srcId="{7B27DEC2-1283-4FBC-AE0D-FE559CB81969}" destId="{92C9206E-7EAC-4B7A-A7A7-8EF99C300A14}" srcOrd="5" destOrd="0" parTransId="{5C3CAD56-19BE-44A9-8C9C-3E18FCB0416F}" sibTransId="{67F7709E-749E-42D4-B82B-23817A93156A}"/>
    <dgm:cxn modelId="{6471FBB7-614E-43B0-9C64-A4F9BC84DCD4}" type="presOf" srcId="{93F317D8-8D6D-4632-8D6C-3510AB6E3D73}" destId="{FD04EA4C-AC6A-4471-A4C0-707773083377}" srcOrd="0" destOrd="0" presId="urn:microsoft.com/office/officeart/2005/8/layout/default"/>
    <dgm:cxn modelId="{8C93E6DD-9D9F-4312-9B1E-BB616A8B694D}" type="presOf" srcId="{77CDFA1F-A401-4A15-95C7-FB962AA03288}" destId="{D517A759-1E99-42CF-978D-61BD3DC5E794}" srcOrd="0" destOrd="0" presId="urn:microsoft.com/office/officeart/2005/8/layout/default"/>
    <dgm:cxn modelId="{D73DA4EE-3043-4619-A697-D71CBBB50E4D}" srcId="{7B27DEC2-1283-4FBC-AE0D-FE559CB81969}" destId="{CFABD800-0512-4583-96F6-9991DEE92CF7}" srcOrd="3" destOrd="0" parTransId="{6B92955B-A549-438C-87EE-F862340CB1AF}" sibTransId="{EF2552D6-B744-427D-9C65-C6D7C5014297}"/>
    <dgm:cxn modelId="{F4D3B2EF-D4B0-4044-A516-89696195771C}" srcId="{7B27DEC2-1283-4FBC-AE0D-FE559CB81969}" destId="{661579E7-255B-4346-A513-F7FE0037A608}" srcOrd="11" destOrd="0" parTransId="{E39341C3-8E11-4AF1-B507-2B3C15CCAD6A}" sibTransId="{F1623EB9-C818-4F89-A800-3BB681744B7B}"/>
    <dgm:cxn modelId="{B1EBC8FE-1BEC-490F-A46B-A0B632DA3EC4}" srcId="{7B27DEC2-1283-4FBC-AE0D-FE559CB81969}" destId="{77CDFA1F-A401-4A15-95C7-FB962AA03288}" srcOrd="8" destOrd="0" parTransId="{7D7D9AB5-2AF0-4DCC-A5A7-107239C593FF}" sibTransId="{E19BFACD-AB9E-4A3A-B9C2-AC28CCC80126}"/>
    <dgm:cxn modelId="{BBEC8515-33CF-4D16-A7F7-53576250C611}" type="presParOf" srcId="{F9493F5E-A77C-4E5A-9ABD-BCA622928CF9}" destId="{C27A7B69-9622-458A-BC4B-773B10BD9180}" srcOrd="0" destOrd="0" presId="urn:microsoft.com/office/officeart/2005/8/layout/default"/>
    <dgm:cxn modelId="{DBDCE1CF-9FDA-4C2F-9237-EE67088BA7BB}" type="presParOf" srcId="{F9493F5E-A77C-4E5A-9ABD-BCA622928CF9}" destId="{41F4425E-D325-4881-B352-A5BCF2737F44}" srcOrd="1" destOrd="0" presId="urn:microsoft.com/office/officeart/2005/8/layout/default"/>
    <dgm:cxn modelId="{F53F1C3E-C13A-4FC2-B336-E050A308AA95}" type="presParOf" srcId="{F9493F5E-A77C-4E5A-9ABD-BCA622928CF9}" destId="{77A2DBA0-E5BB-4D8A-BE07-48777957B824}" srcOrd="2" destOrd="0" presId="urn:microsoft.com/office/officeart/2005/8/layout/default"/>
    <dgm:cxn modelId="{39967C53-1E46-4E18-AAEC-18CEA025A581}" type="presParOf" srcId="{F9493F5E-A77C-4E5A-9ABD-BCA622928CF9}" destId="{F0018430-1AF0-45AD-B644-054AA18BD094}" srcOrd="3" destOrd="0" presId="urn:microsoft.com/office/officeart/2005/8/layout/default"/>
    <dgm:cxn modelId="{2685F1E9-BA4F-413D-9FD1-CFB0A93C5211}" type="presParOf" srcId="{F9493F5E-A77C-4E5A-9ABD-BCA622928CF9}" destId="{F1C01B70-66E0-480F-B0CA-F2C83E6707DD}" srcOrd="4" destOrd="0" presId="urn:microsoft.com/office/officeart/2005/8/layout/default"/>
    <dgm:cxn modelId="{508DCE6A-AB59-460D-BC35-A5F644937089}" type="presParOf" srcId="{F9493F5E-A77C-4E5A-9ABD-BCA622928CF9}" destId="{115D0AC9-196E-49C7-A326-7067448AE4DE}" srcOrd="5" destOrd="0" presId="urn:microsoft.com/office/officeart/2005/8/layout/default"/>
    <dgm:cxn modelId="{554F32D8-4DF3-4EB8-9DD5-7966FE72EFF0}" type="presParOf" srcId="{F9493F5E-A77C-4E5A-9ABD-BCA622928CF9}" destId="{B13A973C-C375-4B4C-B08B-A0790402ECD5}" srcOrd="6" destOrd="0" presId="urn:microsoft.com/office/officeart/2005/8/layout/default"/>
    <dgm:cxn modelId="{7747B750-E762-40D1-8AB4-87EDBA9E6DDA}" type="presParOf" srcId="{F9493F5E-A77C-4E5A-9ABD-BCA622928CF9}" destId="{47E5924C-4498-4FA8-A55F-27A77DBCF0CE}" srcOrd="7" destOrd="0" presId="urn:microsoft.com/office/officeart/2005/8/layout/default"/>
    <dgm:cxn modelId="{7DCE5765-64B4-4E13-9365-A81EF4339E75}" type="presParOf" srcId="{F9493F5E-A77C-4E5A-9ABD-BCA622928CF9}" destId="{DDC1D4BA-1F09-488F-8B9E-9799DE7DDDF2}" srcOrd="8" destOrd="0" presId="urn:microsoft.com/office/officeart/2005/8/layout/default"/>
    <dgm:cxn modelId="{108C90DB-2179-4CDF-9276-3972CAF21C2E}" type="presParOf" srcId="{F9493F5E-A77C-4E5A-9ABD-BCA622928CF9}" destId="{688B0CA0-B7C0-4965-A79B-FB1B2686D5E8}" srcOrd="9" destOrd="0" presId="urn:microsoft.com/office/officeart/2005/8/layout/default"/>
    <dgm:cxn modelId="{708A2544-4BF1-422B-B092-933B58A170C6}" type="presParOf" srcId="{F9493F5E-A77C-4E5A-9ABD-BCA622928CF9}" destId="{BCEFE043-DA04-419E-8F44-C7C26CF66CFF}" srcOrd="10" destOrd="0" presId="urn:microsoft.com/office/officeart/2005/8/layout/default"/>
    <dgm:cxn modelId="{5B4BA2E3-2062-43C6-8855-3DB9F53BADED}" type="presParOf" srcId="{F9493F5E-A77C-4E5A-9ABD-BCA622928CF9}" destId="{A753666B-52FF-448F-B1A7-1B1F1DBF2B99}" srcOrd="11" destOrd="0" presId="urn:microsoft.com/office/officeart/2005/8/layout/default"/>
    <dgm:cxn modelId="{2FB29770-B5E7-46E8-97D9-378CE3A618E4}" type="presParOf" srcId="{F9493F5E-A77C-4E5A-9ABD-BCA622928CF9}" destId="{49CD785A-7353-493B-99B9-A33201F09B65}" srcOrd="12" destOrd="0" presId="urn:microsoft.com/office/officeart/2005/8/layout/default"/>
    <dgm:cxn modelId="{FCFEC41B-DD59-4248-A508-5AEC0D6F35FD}" type="presParOf" srcId="{F9493F5E-A77C-4E5A-9ABD-BCA622928CF9}" destId="{EC6BD199-62DE-4F76-A10A-936146A2ABDC}" srcOrd="13" destOrd="0" presId="urn:microsoft.com/office/officeart/2005/8/layout/default"/>
    <dgm:cxn modelId="{440507E4-C676-482C-BD43-1DEF5963AFDC}" type="presParOf" srcId="{F9493F5E-A77C-4E5A-9ABD-BCA622928CF9}" destId="{899818AF-9CE1-4EB0-9007-C8F799E4EBB9}" srcOrd="14" destOrd="0" presId="urn:microsoft.com/office/officeart/2005/8/layout/default"/>
    <dgm:cxn modelId="{F742268C-9DF5-418C-948B-E1287AF3B66E}" type="presParOf" srcId="{F9493F5E-A77C-4E5A-9ABD-BCA622928CF9}" destId="{64C16276-8E42-4204-9A3F-D3F659FC1260}" srcOrd="15" destOrd="0" presId="urn:microsoft.com/office/officeart/2005/8/layout/default"/>
    <dgm:cxn modelId="{19FF1A66-6A48-41CE-888F-A656CA1A8F48}" type="presParOf" srcId="{F9493F5E-A77C-4E5A-9ABD-BCA622928CF9}" destId="{D517A759-1E99-42CF-978D-61BD3DC5E794}" srcOrd="16" destOrd="0" presId="urn:microsoft.com/office/officeart/2005/8/layout/default"/>
    <dgm:cxn modelId="{2733B735-1BD2-4CD9-AF84-A69641A3C1DA}" type="presParOf" srcId="{F9493F5E-A77C-4E5A-9ABD-BCA622928CF9}" destId="{CA60ADBC-A987-420E-9CB5-171338558D98}" srcOrd="17" destOrd="0" presId="urn:microsoft.com/office/officeart/2005/8/layout/default"/>
    <dgm:cxn modelId="{C482BBBD-CB7D-443D-985A-47B558639249}" type="presParOf" srcId="{F9493F5E-A77C-4E5A-9ABD-BCA622928CF9}" destId="{FD04EA4C-AC6A-4471-A4C0-707773083377}" srcOrd="18" destOrd="0" presId="urn:microsoft.com/office/officeart/2005/8/layout/default"/>
    <dgm:cxn modelId="{B0394492-AE2D-48BD-8675-235C70B3A306}" type="presParOf" srcId="{F9493F5E-A77C-4E5A-9ABD-BCA622928CF9}" destId="{80529BB2-66C9-473B-9A33-ECFCBD395C54}" srcOrd="19" destOrd="0" presId="urn:microsoft.com/office/officeart/2005/8/layout/default"/>
    <dgm:cxn modelId="{9B59A20C-16A4-48EF-B749-7B169134B1BB}" type="presParOf" srcId="{F9493F5E-A77C-4E5A-9ABD-BCA622928CF9}" destId="{98C1FB28-D92A-45E6-BF04-A2172673C2FB}" srcOrd="20" destOrd="0" presId="urn:microsoft.com/office/officeart/2005/8/layout/default"/>
    <dgm:cxn modelId="{AF836211-4607-41F5-BB1D-D5CE80FAA24A}" type="presParOf" srcId="{F9493F5E-A77C-4E5A-9ABD-BCA622928CF9}" destId="{B7645303-54CB-427E-A972-DD4827028356}" srcOrd="21" destOrd="0" presId="urn:microsoft.com/office/officeart/2005/8/layout/default"/>
    <dgm:cxn modelId="{44BA7B86-D174-49EF-9C34-0D41DBA44657}" type="presParOf" srcId="{F9493F5E-A77C-4E5A-9ABD-BCA622928CF9}" destId="{C95BC91D-AADB-4ED7-B475-23EF782FE1A8}"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494497-520C-4143-9BDB-7B9E5BA2C1B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6C0D0E7-636B-452C-98F3-5CACA2420945}">
      <dgm:prSet/>
      <dgm:spPr/>
      <dgm:t>
        <a:bodyPr/>
        <a:lstStyle/>
        <a:p>
          <a:r>
            <a:rPr lang="en-JM"/>
            <a:t>Normalised Tables:</a:t>
          </a:r>
          <a:endParaRPr lang="en-US"/>
        </a:p>
      </dgm:t>
    </dgm:pt>
    <dgm:pt modelId="{F0511A93-3A48-4267-9EC6-F2C88F8850E5}" type="parTrans" cxnId="{2497FBA2-C42A-4785-A2C6-4E29177A278D}">
      <dgm:prSet/>
      <dgm:spPr/>
      <dgm:t>
        <a:bodyPr/>
        <a:lstStyle/>
        <a:p>
          <a:endParaRPr lang="en-US"/>
        </a:p>
      </dgm:t>
    </dgm:pt>
    <dgm:pt modelId="{CD8B7EC0-707C-4BF5-A266-17165F794D0C}" type="sibTrans" cxnId="{2497FBA2-C42A-4785-A2C6-4E29177A278D}">
      <dgm:prSet/>
      <dgm:spPr/>
      <dgm:t>
        <a:bodyPr/>
        <a:lstStyle/>
        <a:p>
          <a:endParaRPr lang="en-US"/>
        </a:p>
      </dgm:t>
    </dgm:pt>
    <dgm:pt modelId="{C19D53C0-F792-48BF-B4E9-771D23D0B35B}">
      <dgm:prSet/>
      <dgm:spPr/>
      <dgm:t>
        <a:bodyPr/>
        <a:lstStyle/>
        <a:p>
          <a:r>
            <a:rPr lang="en-JM"/>
            <a:t>ComplaintVisit(complaintVisitID, complaintID, visitID) </a:t>
          </a:r>
          <a:endParaRPr lang="en-US"/>
        </a:p>
      </dgm:t>
    </dgm:pt>
    <dgm:pt modelId="{802B9047-8EC7-42EC-8C26-CAC3487EF84F}" type="parTrans" cxnId="{BB75701E-7CDF-418D-A884-2DF6F6C4899A}">
      <dgm:prSet/>
      <dgm:spPr/>
      <dgm:t>
        <a:bodyPr/>
        <a:lstStyle/>
        <a:p>
          <a:endParaRPr lang="en-US"/>
        </a:p>
      </dgm:t>
    </dgm:pt>
    <dgm:pt modelId="{513A37E2-5D4A-430C-BCA4-5CF81176599C}" type="sibTrans" cxnId="{BB75701E-7CDF-418D-A884-2DF6F6C4899A}">
      <dgm:prSet/>
      <dgm:spPr/>
      <dgm:t>
        <a:bodyPr/>
        <a:lstStyle/>
        <a:p>
          <a:endParaRPr lang="en-US"/>
        </a:p>
      </dgm:t>
    </dgm:pt>
    <dgm:pt modelId="{B04B3A70-C082-4660-9F08-C31FD2FBC107}">
      <dgm:prSet/>
      <dgm:spPr/>
      <dgm:t>
        <a:bodyPr/>
        <a:lstStyle/>
        <a:p>
          <a:r>
            <a:rPr lang="en-JM"/>
            <a:t>Fk complaintID references Complaint</a:t>
          </a:r>
          <a:endParaRPr lang="en-US"/>
        </a:p>
      </dgm:t>
    </dgm:pt>
    <dgm:pt modelId="{448FA456-9418-48DD-937E-20174CE6D81F}" type="parTrans" cxnId="{71139997-D57F-4D14-9AE2-F7B815E63FAF}">
      <dgm:prSet/>
      <dgm:spPr/>
      <dgm:t>
        <a:bodyPr/>
        <a:lstStyle/>
        <a:p>
          <a:endParaRPr lang="en-US"/>
        </a:p>
      </dgm:t>
    </dgm:pt>
    <dgm:pt modelId="{31B38258-1AF2-4E92-BD3F-EFEB8060A86B}" type="sibTrans" cxnId="{71139997-D57F-4D14-9AE2-F7B815E63FAF}">
      <dgm:prSet/>
      <dgm:spPr/>
      <dgm:t>
        <a:bodyPr/>
        <a:lstStyle/>
        <a:p>
          <a:endParaRPr lang="en-US"/>
        </a:p>
      </dgm:t>
    </dgm:pt>
    <dgm:pt modelId="{D866F6A4-A935-4F30-B3E9-92349C179B56}">
      <dgm:prSet/>
      <dgm:spPr/>
      <dgm:t>
        <a:bodyPr/>
        <a:lstStyle/>
        <a:p>
          <a:r>
            <a:rPr lang="en-JM"/>
            <a:t>Fk visitID references Visit</a:t>
          </a:r>
          <a:endParaRPr lang="en-US"/>
        </a:p>
      </dgm:t>
    </dgm:pt>
    <dgm:pt modelId="{3F0CAAA9-502F-4688-9585-02BE051509D4}" type="parTrans" cxnId="{1E03D4B2-8EF7-41BB-BC15-56891C7572AB}">
      <dgm:prSet/>
      <dgm:spPr/>
      <dgm:t>
        <a:bodyPr/>
        <a:lstStyle/>
        <a:p>
          <a:endParaRPr lang="en-US"/>
        </a:p>
      </dgm:t>
    </dgm:pt>
    <dgm:pt modelId="{BC8B66AE-9A26-4919-8FBA-ADD70795739B}" type="sibTrans" cxnId="{1E03D4B2-8EF7-41BB-BC15-56891C7572AB}">
      <dgm:prSet/>
      <dgm:spPr/>
      <dgm:t>
        <a:bodyPr/>
        <a:lstStyle/>
        <a:p>
          <a:endParaRPr lang="en-US"/>
        </a:p>
      </dgm:t>
    </dgm:pt>
    <dgm:pt modelId="{F490AAB3-6677-433D-8026-897CE920F935}">
      <dgm:prSet/>
      <dgm:spPr/>
      <dgm:t>
        <a:bodyPr/>
        <a:lstStyle/>
        <a:p>
          <a:r>
            <a:rPr lang="en-JM"/>
            <a:t>Response(responseID, detail, responseDate, complaintID)</a:t>
          </a:r>
          <a:endParaRPr lang="en-US"/>
        </a:p>
      </dgm:t>
    </dgm:pt>
    <dgm:pt modelId="{20154DB2-19AF-448D-B1D2-A3EBA5AA4829}" type="parTrans" cxnId="{925E5C48-4FC5-4B8C-BB39-1E00D107116B}">
      <dgm:prSet/>
      <dgm:spPr/>
      <dgm:t>
        <a:bodyPr/>
        <a:lstStyle/>
        <a:p>
          <a:endParaRPr lang="en-US"/>
        </a:p>
      </dgm:t>
    </dgm:pt>
    <dgm:pt modelId="{AA534BCB-1804-4931-9B68-0396ED1DA088}" type="sibTrans" cxnId="{925E5C48-4FC5-4B8C-BB39-1E00D107116B}">
      <dgm:prSet/>
      <dgm:spPr/>
      <dgm:t>
        <a:bodyPr/>
        <a:lstStyle/>
        <a:p>
          <a:endParaRPr lang="en-US"/>
        </a:p>
      </dgm:t>
    </dgm:pt>
    <dgm:pt modelId="{B28DD193-367F-4C26-9EB5-E8460B715A38}">
      <dgm:prSet/>
      <dgm:spPr/>
      <dgm:t>
        <a:bodyPr/>
        <a:lstStyle/>
        <a:p>
          <a:r>
            <a:rPr lang="en-JM"/>
            <a:t>Fk complaintID references Complaint</a:t>
          </a:r>
          <a:endParaRPr lang="en-US"/>
        </a:p>
      </dgm:t>
    </dgm:pt>
    <dgm:pt modelId="{F031283B-6D3A-46C0-85DE-B4DB631E0997}" type="parTrans" cxnId="{B5753E47-59C1-4289-9DAC-40EC4E2EEB24}">
      <dgm:prSet/>
      <dgm:spPr/>
      <dgm:t>
        <a:bodyPr/>
        <a:lstStyle/>
        <a:p>
          <a:endParaRPr lang="en-US"/>
        </a:p>
      </dgm:t>
    </dgm:pt>
    <dgm:pt modelId="{9B0D84C8-921F-459F-A52A-BAD03D021C20}" type="sibTrans" cxnId="{B5753E47-59C1-4289-9DAC-40EC4E2EEB24}">
      <dgm:prSet/>
      <dgm:spPr/>
      <dgm:t>
        <a:bodyPr/>
        <a:lstStyle/>
        <a:p>
          <a:endParaRPr lang="en-US"/>
        </a:p>
      </dgm:t>
    </dgm:pt>
    <dgm:pt modelId="{D0C22989-0E1E-42EF-8850-115E5E7FD577}" type="pres">
      <dgm:prSet presAssocID="{04494497-520C-4143-9BDB-7B9E5BA2C1B3}" presName="linear" presStyleCnt="0">
        <dgm:presLayoutVars>
          <dgm:animLvl val="lvl"/>
          <dgm:resizeHandles val="exact"/>
        </dgm:presLayoutVars>
      </dgm:prSet>
      <dgm:spPr/>
    </dgm:pt>
    <dgm:pt modelId="{3C0DB2B9-6F0D-4CCC-9108-CEE78E78E5B1}" type="pres">
      <dgm:prSet presAssocID="{C6C0D0E7-636B-452C-98F3-5CACA2420945}" presName="parentText" presStyleLbl="node1" presStyleIdx="0" presStyleCnt="4">
        <dgm:presLayoutVars>
          <dgm:chMax val="0"/>
          <dgm:bulletEnabled val="1"/>
        </dgm:presLayoutVars>
      </dgm:prSet>
      <dgm:spPr/>
    </dgm:pt>
    <dgm:pt modelId="{9D0BF091-20EB-4082-A1E4-B87BF1CD557B}" type="pres">
      <dgm:prSet presAssocID="{CD8B7EC0-707C-4BF5-A266-17165F794D0C}" presName="spacer" presStyleCnt="0"/>
      <dgm:spPr/>
    </dgm:pt>
    <dgm:pt modelId="{60BDAD78-DB2A-40E7-8FF0-1E02ADDC4363}" type="pres">
      <dgm:prSet presAssocID="{C19D53C0-F792-48BF-B4E9-771D23D0B35B}" presName="parentText" presStyleLbl="node1" presStyleIdx="1" presStyleCnt="4">
        <dgm:presLayoutVars>
          <dgm:chMax val="0"/>
          <dgm:bulletEnabled val="1"/>
        </dgm:presLayoutVars>
      </dgm:prSet>
      <dgm:spPr/>
    </dgm:pt>
    <dgm:pt modelId="{96DA3E46-A527-4D24-8A54-47BBE4BA9289}" type="pres">
      <dgm:prSet presAssocID="{C19D53C0-F792-48BF-B4E9-771D23D0B35B}" presName="childText" presStyleLbl="revTx" presStyleIdx="0" presStyleCnt="2">
        <dgm:presLayoutVars>
          <dgm:bulletEnabled val="1"/>
        </dgm:presLayoutVars>
      </dgm:prSet>
      <dgm:spPr/>
    </dgm:pt>
    <dgm:pt modelId="{B6C139F4-9E9A-4F59-AECC-FC3C58F0FCDA}" type="pres">
      <dgm:prSet presAssocID="{D866F6A4-A935-4F30-B3E9-92349C179B56}" presName="parentText" presStyleLbl="node1" presStyleIdx="2" presStyleCnt="4">
        <dgm:presLayoutVars>
          <dgm:chMax val="0"/>
          <dgm:bulletEnabled val="1"/>
        </dgm:presLayoutVars>
      </dgm:prSet>
      <dgm:spPr/>
    </dgm:pt>
    <dgm:pt modelId="{69A36F6E-42BC-46B0-B70E-69EF7CEE719B}" type="pres">
      <dgm:prSet presAssocID="{BC8B66AE-9A26-4919-8FBA-ADD70795739B}" presName="spacer" presStyleCnt="0"/>
      <dgm:spPr/>
    </dgm:pt>
    <dgm:pt modelId="{8F59E04A-969D-49BA-AC36-C30A7FA5BAC6}" type="pres">
      <dgm:prSet presAssocID="{F490AAB3-6677-433D-8026-897CE920F935}" presName="parentText" presStyleLbl="node1" presStyleIdx="3" presStyleCnt="4">
        <dgm:presLayoutVars>
          <dgm:chMax val="0"/>
          <dgm:bulletEnabled val="1"/>
        </dgm:presLayoutVars>
      </dgm:prSet>
      <dgm:spPr/>
    </dgm:pt>
    <dgm:pt modelId="{C4832617-A444-4626-A9C8-A803D56881E7}" type="pres">
      <dgm:prSet presAssocID="{F490AAB3-6677-433D-8026-897CE920F935}" presName="childText" presStyleLbl="revTx" presStyleIdx="1" presStyleCnt="2">
        <dgm:presLayoutVars>
          <dgm:bulletEnabled val="1"/>
        </dgm:presLayoutVars>
      </dgm:prSet>
      <dgm:spPr/>
    </dgm:pt>
  </dgm:ptLst>
  <dgm:cxnLst>
    <dgm:cxn modelId="{2F77E604-6D1F-4F1D-8317-7CBCB7E70D21}" type="presOf" srcId="{C19D53C0-F792-48BF-B4E9-771D23D0B35B}" destId="{60BDAD78-DB2A-40E7-8FF0-1E02ADDC4363}" srcOrd="0" destOrd="0" presId="urn:microsoft.com/office/officeart/2005/8/layout/vList2"/>
    <dgm:cxn modelId="{BB75701E-7CDF-418D-A884-2DF6F6C4899A}" srcId="{04494497-520C-4143-9BDB-7B9E5BA2C1B3}" destId="{C19D53C0-F792-48BF-B4E9-771D23D0B35B}" srcOrd="1" destOrd="0" parTransId="{802B9047-8EC7-42EC-8C26-CAC3487EF84F}" sibTransId="{513A37E2-5D4A-430C-BCA4-5CF81176599C}"/>
    <dgm:cxn modelId="{8D2DDA30-8B30-45F2-9E40-20A8950B2169}" type="presOf" srcId="{C6C0D0E7-636B-452C-98F3-5CACA2420945}" destId="{3C0DB2B9-6F0D-4CCC-9108-CEE78E78E5B1}" srcOrd="0" destOrd="0" presId="urn:microsoft.com/office/officeart/2005/8/layout/vList2"/>
    <dgm:cxn modelId="{B5753E47-59C1-4289-9DAC-40EC4E2EEB24}" srcId="{F490AAB3-6677-433D-8026-897CE920F935}" destId="{B28DD193-367F-4C26-9EB5-E8460B715A38}" srcOrd="0" destOrd="0" parTransId="{F031283B-6D3A-46C0-85DE-B4DB631E0997}" sibTransId="{9B0D84C8-921F-459F-A52A-BAD03D021C20}"/>
    <dgm:cxn modelId="{925E5C48-4FC5-4B8C-BB39-1E00D107116B}" srcId="{04494497-520C-4143-9BDB-7B9E5BA2C1B3}" destId="{F490AAB3-6677-433D-8026-897CE920F935}" srcOrd="3" destOrd="0" parTransId="{20154DB2-19AF-448D-B1D2-A3EBA5AA4829}" sibTransId="{AA534BCB-1804-4931-9B68-0396ED1DA088}"/>
    <dgm:cxn modelId="{D9A6527D-9C68-4984-B614-20F3434A9118}" type="presOf" srcId="{B28DD193-367F-4C26-9EB5-E8460B715A38}" destId="{C4832617-A444-4626-A9C8-A803D56881E7}" srcOrd="0" destOrd="0" presId="urn:microsoft.com/office/officeart/2005/8/layout/vList2"/>
    <dgm:cxn modelId="{71139997-D57F-4D14-9AE2-F7B815E63FAF}" srcId="{C19D53C0-F792-48BF-B4E9-771D23D0B35B}" destId="{B04B3A70-C082-4660-9F08-C31FD2FBC107}" srcOrd="0" destOrd="0" parTransId="{448FA456-9418-48DD-937E-20174CE6D81F}" sibTransId="{31B38258-1AF2-4E92-BD3F-EFEB8060A86B}"/>
    <dgm:cxn modelId="{2497FBA2-C42A-4785-A2C6-4E29177A278D}" srcId="{04494497-520C-4143-9BDB-7B9E5BA2C1B3}" destId="{C6C0D0E7-636B-452C-98F3-5CACA2420945}" srcOrd="0" destOrd="0" parTransId="{F0511A93-3A48-4267-9EC6-F2C88F8850E5}" sibTransId="{CD8B7EC0-707C-4BF5-A266-17165F794D0C}"/>
    <dgm:cxn modelId="{1E03D4B2-8EF7-41BB-BC15-56891C7572AB}" srcId="{04494497-520C-4143-9BDB-7B9E5BA2C1B3}" destId="{D866F6A4-A935-4F30-B3E9-92349C179B56}" srcOrd="2" destOrd="0" parTransId="{3F0CAAA9-502F-4688-9585-02BE051509D4}" sibTransId="{BC8B66AE-9A26-4919-8FBA-ADD70795739B}"/>
    <dgm:cxn modelId="{48DBD9C8-A84E-4A1F-9C92-1DE656AF94F5}" type="presOf" srcId="{F490AAB3-6677-433D-8026-897CE920F935}" destId="{8F59E04A-969D-49BA-AC36-C30A7FA5BAC6}" srcOrd="0" destOrd="0" presId="urn:microsoft.com/office/officeart/2005/8/layout/vList2"/>
    <dgm:cxn modelId="{1550D7C9-0C6B-491A-B552-28F92C342C90}" type="presOf" srcId="{B04B3A70-C082-4660-9F08-C31FD2FBC107}" destId="{96DA3E46-A527-4D24-8A54-47BBE4BA9289}" srcOrd="0" destOrd="0" presId="urn:microsoft.com/office/officeart/2005/8/layout/vList2"/>
    <dgm:cxn modelId="{C7356ECC-76C0-4BFA-904D-B99DFD0BB23A}" type="presOf" srcId="{D866F6A4-A935-4F30-B3E9-92349C179B56}" destId="{B6C139F4-9E9A-4F59-AECC-FC3C58F0FCDA}" srcOrd="0" destOrd="0" presId="urn:microsoft.com/office/officeart/2005/8/layout/vList2"/>
    <dgm:cxn modelId="{7AE9B7CC-D5C6-42B2-9660-B3C194C29A66}" type="presOf" srcId="{04494497-520C-4143-9BDB-7B9E5BA2C1B3}" destId="{D0C22989-0E1E-42EF-8850-115E5E7FD577}" srcOrd="0" destOrd="0" presId="urn:microsoft.com/office/officeart/2005/8/layout/vList2"/>
    <dgm:cxn modelId="{FF391614-44A1-43D1-B2F3-ACFD944EC25F}" type="presParOf" srcId="{D0C22989-0E1E-42EF-8850-115E5E7FD577}" destId="{3C0DB2B9-6F0D-4CCC-9108-CEE78E78E5B1}" srcOrd="0" destOrd="0" presId="urn:microsoft.com/office/officeart/2005/8/layout/vList2"/>
    <dgm:cxn modelId="{A2C556B2-FD33-413A-96D5-8EDAC0875F28}" type="presParOf" srcId="{D0C22989-0E1E-42EF-8850-115E5E7FD577}" destId="{9D0BF091-20EB-4082-A1E4-B87BF1CD557B}" srcOrd="1" destOrd="0" presId="urn:microsoft.com/office/officeart/2005/8/layout/vList2"/>
    <dgm:cxn modelId="{F33C8D7F-C245-48CD-ADAF-6120BB3345EB}" type="presParOf" srcId="{D0C22989-0E1E-42EF-8850-115E5E7FD577}" destId="{60BDAD78-DB2A-40E7-8FF0-1E02ADDC4363}" srcOrd="2" destOrd="0" presId="urn:microsoft.com/office/officeart/2005/8/layout/vList2"/>
    <dgm:cxn modelId="{B366C310-AF02-4A5D-858D-B56478BC287D}" type="presParOf" srcId="{D0C22989-0E1E-42EF-8850-115E5E7FD577}" destId="{96DA3E46-A527-4D24-8A54-47BBE4BA9289}" srcOrd="3" destOrd="0" presId="urn:microsoft.com/office/officeart/2005/8/layout/vList2"/>
    <dgm:cxn modelId="{58550C36-A652-43B0-9383-189AD18DD998}" type="presParOf" srcId="{D0C22989-0E1E-42EF-8850-115E5E7FD577}" destId="{B6C139F4-9E9A-4F59-AECC-FC3C58F0FCDA}" srcOrd="4" destOrd="0" presId="urn:microsoft.com/office/officeart/2005/8/layout/vList2"/>
    <dgm:cxn modelId="{60E80763-1B03-4F99-84EA-3EABC24EF81D}" type="presParOf" srcId="{D0C22989-0E1E-42EF-8850-115E5E7FD577}" destId="{69A36F6E-42BC-46B0-B70E-69EF7CEE719B}" srcOrd="5" destOrd="0" presId="urn:microsoft.com/office/officeart/2005/8/layout/vList2"/>
    <dgm:cxn modelId="{2BDDE8B1-9293-4622-A3E3-62DA3E0C3E8A}" type="presParOf" srcId="{D0C22989-0E1E-42EF-8850-115E5E7FD577}" destId="{8F59E04A-969D-49BA-AC36-C30A7FA5BAC6}" srcOrd="6" destOrd="0" presId="urn:microsoft.com/office/officeart/2005/8/layout/vList2"/>
    <dgm:cxn modelId="{7D1CE49F-AA9A-46AB-9E65-84BBE1F9E996}" type="presParOf" srcId="{D0C22989-0E1E-42EF-8850-115E5E7FD577}" destId="{C4832617-A444-4626-A9C8-A803D56881E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38C7F3-9B41-4F0D-9188-F57C423EBE9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7BD21E3-B61D-4F5E-BD30-DEF7765F854A}">
      <dgm:prSet/>
      <dgm:spPr/>
      <dgm:t>
        <a:bodyPr/>
        <a:lstStyle/>
        <a:p>
          <a:r>
            <a:rPr lang="en-US"/>
            <a:t>Fields for each table:</a:t>
          </a:r>
        </a:p>
      </dgm:t>
    </dgm:pt>
    <dgm:pt modelId="{1E42E9E9-A4D9-425C-B578-3C065096B410}" type="parTrans" cxnId="{DF552EEA-C5A5-46AF-A1C0-C8DD6D064B94}">
      <dgm:prSet/>
      <dgm:spPr/>
      <dgm:t>
        <a:bodyPr/>
        <a:lstStyle/>
        <a:p>
          <a:endParaRPr lang="en-US"/>
        </a:p>
      </dgm:t>
    </dgm:pt>
    <dgm:pt modelId="{D0B5DC55-68E0-4807-8794-AFF4F3E43F46}" type="sibTrans" cxnId="{DF552EEA-C5A5-46AF-A1C0-C8DD6D064B94}">
      <dgm:prSet/>
      <dgm:spPr/>
      <dgm:t>
        <a:bodyPr/>
        <a:lstStyle/>
        <a:p>
          <a:endParaRPr lang="en-US"/>
        </a:p>
      </dgm:t>
    </dgm:pt>
    <dgm:pt modelId="{7F5DB6E3-D43E-4EFA-8BED-94D729A873C8}">
      <dgm:prSet/>
      <dgm:spPr/>
      <dgm:t>
        <a:bodyPr/>
        <a:lstStyle/>
        <a:p>
          <a:r>
            <a:rPr lang="en-US"/>
            <a:t>USER:</a:t>
          </a:r>
        </a:p>
      </dgm:t>
    </dgm:pt>
    <dgm:pt modelId="{DB0DAD54-1D53-4F2B-B807-83E178D007D1}" type="parTrans" cxnId="{CADEBB2A-597C-4D56-AD93-169F91B070C2}">
      <dgm:prSet/>
      <dgm:spPr/>
      <dgm:t>
        <a:bodyPr/>
        <a:lstStyle/>
        <a:p>
          <a:endParaRPr lang="en-US"/>
        </a:p>
      </dgm:t>
    </dgm:pt>
    <dgm:pt modelId="{2F5BC9C3-C23E-4EDE-B83D-EC85F9872C39}" type="sibTrans" cxnId="{CADEBB2A-597C-4D56-AD93-169F91B070C2}">
      <dgm:prSet/>
      <dgm:spPr/>
      <dgm:t>
        <a:bodyPr/>
        <a:lstStyle/>
        <a:p>
          <a:endParaRPr lang="en-US"/>
        </a:p>
      </dgm:t>
    </dgm:pt>
    <dgm:pt modelId="{40197413-CEEC-472F-8D8B-BD516B61187B}">
      <dgm:prSet/>
      <dgm:spPr/>
      <dgm:t>
        <a:bodyPr/>
        <a:lstStyle/>
        <a:p>
          <a:r>
            <a:rPr lang="en-US"/>
            <a:t>userID</a:t>
          </a:r>
        </a:p>
      </dgm:t>
    </dgm:pt>
    <dgm:pt modelId="{05B81EF3-AB52-4F59-A04F-2CDB566DDA08}" type="parTrans" cxnId="{8CDBD909-8976-4B35-B760-5DD67EB6B952}">
      <dgm:prSet/>
      <dgm:spPr/>
      <dgm:t>
        <a:bodyPr/>
        <a:lstStyle/>
        <a:p>
          <a:endParaRPr lang="en-US"/>
        </a:p>
      </dgm:t>
    </dgm:pt>
    <dgm:pt modelId="{8E98C5C9-0D9A-4A3B-97E4-B177D645A939}" type="sibTrans" cxnId="{8CDBD909-8976-4B35-B760-5DD67EB6B952}">
      <dgm:prSet/>
      <dgm:spPr/>
      <dgm:t>
        <a:bodyPr/>
        <a:lstStyle/>
        <a:p>
          <a:endParaRPr lang="en-US"/>
        </a:p>
      </dgm:t>
    </dgm:pt>
    <dgm:pt modelId="{8D4F6370-0FE9-4AA4-AD4B-9EADAD0FF391}">
      <dgm:prSet/>
      <dgm:spPr/>
      <dgm:t>
        <a:bodyPr/>
        <a:lstStyle/>
        <a:p>
          <a:r>
            <a:rPr lang="en-US"/>
            <a:t>password </a:t>
          </a:r>
        </a:p>
      </dgm:t>
    </dgm:pt>
    <dgm:pt modelId="{3276854C-BFC7-4C18-9533-3C564C8E52FA}" type="parTrans" cxnId="{7372A98D-CAB8-4173-86D0-170DDBA4DAB0}">
      <dgm:prSet/>
      <dgm:spPr/>
      <dgm:t>
        <a:bodyPr/>
        <a:lstStyle/>
        <a:p>
          <a:endParaRPr lang="en-US"/>
        </a:p>
      </dgm:t>
    </dgm:pt>
    <dgm:pt modelId="{950B5FB5-655F-414D-98E5-E6749236EE12}" type="sibTrans" cxnId="{7372A98D-CAB8-4173-86D0-170DDBA4DAB0}">
      <dgm:prSet/>
      <dgm:spPr/>
      <dgm:t>
        <a:bodyPr/>
        <a:lstStyle/>
        <a:p>
          <a:endParaRPr lang="en-US"/>
        </a:p>
      </dgm:t>
    </dgm:pt>
    <dgm:pt modelId="{5A6D2AD0-987B-4A39-B42A-C9EE5FC0014D}">
      <dgm:prSet/>
      <dgm:spPr/>
      <dgm:t>
        <a:bodyPr/>
        <a:lstStyle/>
        <a:p>
          <a:r>
            <a:rPr lang="en-US"/>
            <a:t>firstName </a:t>
          </a:r>
        </a:p>
      </dgm:t>
    </dgm:pt>
    <dgm:pt modelId="{BAE0DAB3-5AA8-4A20-8C47-5A62E2790FF2}" type="parTrans" cxnId="{ED4A4CE1-15A0-42AB-988D-AE628BBFED79}">
      <dgm:prSet/>
      <dgm:spPr/>
      <dgm:t>
        <a:bodyPr/>
        <a:lstStyle/>
        <a:p>
          <a:endParaRPr lang="en-US"/>
        </a:p>
      </dgm:t>
    </dgm:pt>
    <dgm:pt modelId="{097C532C-FA9E-408F-938C-C6B0E80A71FC}" type="sibTrans" cxnId="{ED4A4CE1-15A0-42AB-988D-AE628BBFED79}">
      <dgm:prSet/>
      <dgm:spPr/>
      <dgm:t>
        <a:bodyPr/>
        <a:lstStyle/>
        <a:p>
          <a:endParaRPr lang="en-US"/>
        </a:p>
      </dgm:t>
    </dgm:pt>
    <dgm:pt modelId="{7018B336-4A8A-47A0-873D-7E14A2934637}">
      <dgm:prSet/>
      <dgm:spPr/>
      <dgm:t>
        <a:bodyPr/>
        <a:lstStyle/>
        <a:p>
          <a:r>
            <a:rPr lang="en-US"/>
            <a:t>lastName</a:t>
          </a:r>
        </a:p>
      </dgm:t>
    </dgm:pt>
    <dgm:pt modelId="{00F1C5F2-1165-47E2-84CE-F116754F8260}" type="parTrans" cxnId="{01131E39-FBE9-4808-B2CE-45FD76475668}">
      <dgm:prSet/>
      <dgm:spPr/>
      <dgm:t>
        <a:bodyPr/>
        <a:lstStyle/>
        <a:p>
          <a:endParaRPr lang="en-US"/>
        </a:p>
      </dgm:t>
    </dgm:pt>
    <dgm:pt modelId="{FA57222E-2047-4222-B080-AE0BB4D74D85}" type="sibTrans" cxnId="{01131E39-FBE9-4808-B2CE-45FD76475668}">
      <dgm:prSet/>
      <dgm:spPr/>
      <dgm:t>
        <a:bodyPr/>
        <a:lstStyle/>
        <a:p>
          <a:endParaRPr lang="en-US"/>
        </a:p>
      </dgm:t>
    </dgm:pt>
    <dgm:pt modelId="{2A93287F-CB2B-4391-88DD-7D13010753A5}">
      <dgm:prSet/>
      <dgm:spPr/>
      <dgm:t>
        <a:bodyPr/>
        <a:lstStyle/>
        <a:p>
          <a:r>
            <a:rPr lang="en-US"/>
            <a:t>middleName</a:t>
          </a:r>
        </a:p>
      </dgm:t>
    </dgm:pt>
    <dgm:pt modelId="{281C267B-6311-4C3A-88BE-2E162E96D274}" type="parTrans" cxnId="{328399B2-7ADF-4BE0-B5AA-800DB3CB882E}">
      <dgm:prSet/>
      <dgm:spPr/>
      <dgm:t>
        <a:bodyPr/>
        <a:lstStyle/>
        <a:p>
          <a:endParaRPr lang="en-US"/>
        </a:p>
      </dgm:t>
    </dgm:pt>
    <dgm:pt modelId="{6E1CC700-1BF6-4674-B25B-E0F56D3C9AFE}" type="sibTrans" cxnId="{328399B2-7ADF-4BE0-B5AA-800DB3CB882E}">
      <dgm:prSet/>
      <dgm:spPr/>
      <dgm:t>
        <a:bodyPr/>
        <a:lstStyle/>
        <a:p>
          <a:endParaRPr lang="en-US"/>
        </a:p>
      </dgm:t>
    </dgm:pt>
    <dgm:pt modelId="{4327F57D-FE4E-4416-A32E-5E4547EC71EF}">
      <dgm:prSet/>
      <dgm:spPr/>
      <dgm:t>
        <a:bodyPr/>
        <a:lstStyle/>
        <a:p>
          <a:r>
            <a:rPr lang="en-US"/>
            <a:t>Age</a:t>
          </a:r>
        </a:p>
      </dgm:t>
    </dgm:pt>
    <dgm:pt modelId="{082FC41F-AAB8-4AE4-B79E-232F0E1C041D}" type="parTrans" cxnId="{BD449E22-7107-4055-AD14-359B664DB837}">
      <dgm:prSet/>
      <dgm:spPr/>
      <dgm:t>
        <a:bodyPr/>
        <a:lstStyle/>
        <a:p>
          <a:endParaRPr lang="en-US"/>
        </a:p>
      </dgm:t>
    </dgm:pt>
    <dgm:pt modelId="{999B41D3-928D-4848-81AE-D5D09523E845}" type="sibTrans" cxnId="{BD449E22-7107-4055-AD14-359B664DB837}">
      <dgm:prSet/>
      <dgm:spPr/>
      <dgm:t>
        <a:bodyPr/>
        <a:lstStyle/>
        <a:p>
          <a:endParaRPr lang="en-US"/>
        </a:p>
      </dgm:t>
    </dgm:pt>
    <dgm:pt modelId="{D601CB70-1835-438E-AB9B-3BFEDB44CE39}">
      <dgm:prSet/>
      <dgm:spPr/>
      <dgm:t>
        <a:bodyPr/>
        <a:lstStyle/>
        <a:p>
          <a:r>
            <a:rPr lang="en-US"/>
            <a:t>gender</a:t>
          </a:r>
        </a:p>
      </dgm:t>
    </dgm:pt>
    <dgm:pt modelId="{86A7DCE6-5849-4029-A9C9-1FF545BB8210}" type="parTrans" cxnId="{022FBCB9-BBE1-41C4-A167-9379DE6A664F}">
      <dgm:prSet/>
      <dgm:spPr/>
      <dgm:t>
        <a:bodyPr/>
        <a:lstStyle/>
        <a:p>
          <a:endParaRPr lang="en-US"/>
        </a:p>
      </dgm:t>
    </dgm:pt>
    <dgm:pt modelId="{524F5D00-BB8C-4C1F-9CFD-4F573BC1B293}" type="sibTrans" cxnId="{022FBCB9-BBE1-41C4-A167-9379DE6A664F}">
      <dgm:prSet/>
      <dgm:spPr/>
      <dgm:t>
        <a:bodyPr/>
        <a:lstStyle/>
        <a:p>
          <a:endParaRPr lang="en-US"/>
        </a:p>
      </dgm:t>
    </dgm:pt>
    <dgm:pt modelId="{02C6FB59-B431-4A04-B76E-CAFB4420AB9D}">
      <dgm:prSet/>
      <dgm:spPr/>
      <dgm:t>
        <a:bodyPr/>
        <a:lstStyle/>
        <a:p>
          <a:r>
            <a:rPr lang="en-US"/>
            <a:t>RELATIONSHIP:</a:t>
          </a:r>
        </a:p>
      </dgm:t>
    </dgm:pt>
    <dgm:pt modelId="{3AED0A2F-8208-4572-98EA-486077A83D31}" type="parTrans" cxnId="{668A2469-1BE9-4849-AC6A-753B50B29A17}">
      <dgm:prSet/>
      <dgm:spPr/>
      <dgm:t>
        <a:bodyPr/>
        <a:lstStyle/>
        <a:p>
          <a:endParaRPr lang="en-US"/>
        </a:p>
      </dgm:t>
    </dgm:pt>
    <dgm:pt modelId="{1124DD36-BC05-40E7-8768-D156D09D07A2}" type="sibTrans" cxnId="{668A2469-1BE9-4849-AC6A-753B50B29A17}">
      <dgm:prSet/>
      <dgm:spPr/>
      <dgm:t>
        <a:bodyPr/>
        <a:lstStyle/>
        <a:p>
          <a:endParaRPr lang="en-US"/>
        </a:p>
      </dgm:t>
    </dgm:pt>
    <dgm:pt modelId="{64A87023-E860-478C-8DEE-028152FCEB22}">
      <dgm:prSet/>
      <dgm:spPr/>
      <dgm:t>
        <a:bodyPr/>
        <a:lstStyle/>
        <a:p>
          <a:r>
            <a:rPr lang="en-US"/>
            <a:t>OneToOne with message</a:t>
          </a:r>
        </a:p>
      </dgm:t>
    </dgm:pt>
    <dgm:pt modelId="{C820448B-1B3B-47B1-83BA-7477019EC727}" type="parTrans" cxnId="{7528CDD9-E4BC-4649-8FAE-A85D38293E38}">
      <dgm:prSet/>
      <dgm:spPr/>
      <dgm:t>
        <a:bodyPr/>
        <a:lstStyle/>
        <a:p>
          <a:endParaRPr lang="en-US"/>
        </a:p>
      </dgm:t>
    </dgm:pt>
    <dgm:pt modelId="{51BBD4A4-8F11-451F-A469-CD3503E11499}" type="sibTrans" cxnId="{7528CDD9-E4BC-4649-8FAE-A85D38293E38}">
      <dgm:prSet/>
      <dgm:spPr/>
      <dgm:t>
        <a:bodyPr/>
        <a:lstStyle/>
        <a:p>
          <a:endParaRPr lang="en-US"/>
        </a:p>
      </dgm:t>
    </dgm:pt>
    <dgm:pt modelId="{7D408923-00ED-4BBB-BC20-C39789953947}">
      <dgm:prSet/>
      <dgm:spPr/>
      <dgm:t>
        <a:bodyPr/>
        <a:lstStyle/>
        <a:p>
          <a:r>
            <a:rPr lang="en-US"/>
            <a:t>IS A with customer &amp; employee</a:t>
          </a:r>
        </a:p>
      </dgm:t>
    </dgm:pt>
    <dgm:pt modelId="{A31308CE-18C4-4358-A070-928B05D6DA9A}" type="parTrans" cxnId="{FF2F1C54-0D9F-4F27-85B4-F1F76BB9A367}">
      <dgm:prSet/>
      <dgm:spPr/>
      <dgm:t>
        <a:bodyPr/>
        <a:lstStyle/>
        <a:p>
          <a:endParaRPr lang="en-US"/>
        </a:p>
      </dgm:t>
    </dgm:pt>
    <dgm:pt modelId="{BA43A096-A35E-4574-8E3D-D2B9F398AA67}" type="sibTrans" cxnId="{FF2F1C54-0D9F-4F27-85B4-F1F76BB9A367}">
      <dgm:prSet/>
      <dgm:spPr/>
      <dgm:t>
        <a:bodyPr/>
        <a:lstStyle/>
        <a:p>
          <a:endParaRPr lang="en-US"/>
        </a:p>
      </dgm:t>
    </dgm:pt>
    <dgm:pt modelId="{5FA50A3D-B597-4506-88A0-F8AE5717EE75}" type="pres">
      <dgm:prSet presAssocID="{1438C7F3-9B41-4F0D-9188-F57C423EBE92}" presName="vert0" presStyleCnt="0">
        <dgm:presLayoutVars>
          <dgm:dir/>
          <dgm:animOne val="branch"/>
          <dgm:animLvl val="lvl"/>
        </dgm:presLayoutVars>
      </dgm:prSet>
      <dgm:spPr/>
    </dgm:pt>
    <dgm:pt modelId="{1529A644-7A82-4BB6-AD53-F9C013572598}" type="pres">
      <dgm:prSet presAssocID="{D7BD21E3-B61D-4F5E-BD30-DEF7765F854A}" presName="thickLine" presStyleLbl="alignNode1" presStyleIdx="0" presStyleCnt="12"/>
      <dgm:spPr/>
    </dgm:pt>
    <dgm:pt modelId="{28248575-5DE5-4A80-B76D-C11D70B884A2}" type="pres">
      <dgm:prSet presAssocID="{D7BD21E3-B61D-4F5E-BD30-DEF7765F854A}" presName="horz1" presStyleCnt="0"/>
      <dgm:spPr/>
    </dgm:pt>
    <dgm:pt modelId="{88DF41D5-2847-4935-90BF-A1CDC803378A}" type="pres">
      <dgm:prSet presAssocID="{D7BD21E3-B61D-4F5E-BD30-DEF7765F854A}" presName="tx1" presStyleLbl="revTx" presStyleIdx="0" presStyleCnt="12"/>
      <dgm:spPr/>
    </dgm:pt>
    <dgm:pt modelId="{0C46FF8A-5DEE-4F66-8593-CEBEED657524}" type="pres">
      <dgm:prSet presAssocID="{D7BD21E3-B61D-4F5E-BD30-DEF7765F854A}" presName="vert1" presStyleCnt="0"/>
      <dgm:spPr/>
    </dgm:pt>
    <dgm:pt modelId="{79BAE194-54C1-4A88-A087-6C94820ADD8A}" type="pres">
      <dgm:prSet presAssocID="{7F5DB6E3-D43E-4EFA-8BED-94D729A873C8}" presName="thickLine" presStyleLbl="alignNode1" presStyleIdx="1" presStyleCnt="12"/>
      <dgm:spPr/>
    </dgm:pt>
    <dgm:pt modelId="{C05E147E-E484-4F91-ACEA-947FD2CE3CEF}" type="pres">
      <dgm:prSet presAssocID="{7F5DB6E3-D43E-4EFA-8BED-94D729A873C8}" presName="horz1" presStyleCnt="0"/>
      <dgm:spPr/>
    </dgm:pt>
    <dgm:pt modelId="{98FC4FD4-9815-4342-B3BE-8237F673B5DA}" type="pres">
      <dgm:prSet presAssocID="{7F5DB6E3-D43E-4EFA-8BED-94D729A873C8}" presName="tx1" presStyleLbl="revTx" presStyleIdx="1" presStyleCnt="12"/>
      <dgm:spPr/>
    </dgm:pt>
    <dgm:pt modelId="{CDEE0B4B-9736-4AD5-91F7-CAB809D74BCE}" type="pres">
      <dgm:prSet presAssocID="{7F5DB6E3-D43E-4EFA-8BED-94D729A873C8}" presName="vert1" presStyleCnt="0"/>
      <dgm:spPr/>
    </dgm:pt>
    <dgm:pt modelId="{901AFADC-E289-4A3D-8C32-4A523E382B24}" type="pres">
      <dgm:prSet presAssocID="{40197413-CEEC-472F-8D8B-BD516B61187B}" presName="thickLine" presStyleLbl="alignNode1" presStyleIdx="2" presStyleCnt="12"/>
      <dgm:spPr/>
    </dgm:pt>
    <dgm:pt modelId="{1CB00F6B-D15C-4117-9A7A-A86B4EA8836B}" type="pres">
      <dgm:prSet presAssocID="{40197413-CEEC-472F-8D8B-BD516B61187B}" presName="horz1" presStyleCnt="0"/>
      <dgm:spPr/>
    </dgm:pt>
    <dgm:pt modelId="{C25286D7-4C6D-47CA-8937-FE26F63637AA}" type="pres">
      <dgm:prSet presAssocID="{40197413-CEEC-472F-8D8B-BD516B61187B}" presName="tx1" presStyleLbl="revTx" presStyleIdx="2" presStyleCnt="12"/>
      <dgm:spPr/>
    </dgm:pt>
    <dgm:pt modelId="{DD7998FA-138A-47EA-B3BC-FA2C0CA576FA}" type="pres">
      <dgm:prSet presAssocID="{40197413-CEEC-472F-8D8B-BD516B61187B}" presName="vert1" presStyleCnt="0"/>
      <dgm:spPr/>
    </dgm:pt>
    <dgm:pt modelId="{DE91C7CC-AE42-4645-91A7-4BF855271766}" type="pres">
      <dgm:prSet presAssocID="{8D4F6370-0FE9-4AA4-AD4B-9EADAD0FF391}" presName="thickLine" presStyleLbl="alignNode1" presStyleIdx="3" presStyleCnt="12"/>
      <dgm:spPr/>
    </dgm:pt>
    <dgm:pt modelId="{29AEBC73-A218-4198-A308-1A3C9581841A}" type="pres">
      <dgm:prSet presAssocID="{8D4F6370-0FE9-4AA4-AD4B-9EADAD0FF391}" presName="horz1" presStyleCnt="0"/>
      <dgm:spPr/>
    </dgm:pt>
    <dgm:pt modelId="{51F1ED9B-5363-4156-AFBA-E1CCA09E0186}" type="pres">
      <dgm:prSet presAssocID="{8D4F6370-0FE9-4AA4-AD4B-9EADAD0FF391}" presName="tx1" presStyleLbl="revTx" presStyleIdx="3" presStyleCnt="12"/>
      <dgm:spPr/>
    </dgm:pt>
    <dgm:pt modelId="{2D72AB69-2F68-4FC0-A0E3-A0C0330B067C}" type="pres">
      <dgm:prSet presAssocID="{8D4F6370-0FE9-4AA4-AD4B-9EADAD0FF391}" presName="vert1" presStyleCnt="0"/>
      <dgm:spPr/>
    </dgm:pt>
    <dgm:pt modelId="{78AAF37A-0278-4818-B8EC-CB0F32BC71B5}" type="pres">
      <dgm:prSet presAssocID="{5A6D2AD0-987B-4A39-B42A-C9EE5FC0014D}" presName="thickLine" presStyleLbl="alignNode1" presStyleIdx="4" presStyleCnt="12"/>
      <dgm:spPr/>
    </dgm:pt>
    <dgm:pt modelId="{392E4E6F-DF79-4480-B3A5-29BCDF05D716}" type="pres">
      <dgm:prSet presAssocID="{5A6D2AD0-987B-4A39-B42A-C9EE5FC0014D}" presName="horz1" presStyleCnt="0"/>
      <dgm:spPr/>
    </dgm:pt>
    <dgm:pt modelId="{EE35DDE5-DA8D-4508-A18A-1F2D68F76471}" type="pres">
      <dgm:prSet presAssocID="{5A6D2AD0-987B-4A39-B42A-C9EE5FC0014D}" presName="tx1" presStyleLbl="revTx" presStyleIdx="4" presStyleCnt="12"/>
      <dgm:spPr/>
    </dgm:pt>
    <dgm:pt modelId="{60008D9D-BD46-43F8-AD49-CBE416AA42E0}" type="pres">
      <dgm:prSet presAssocID="{5A6D2AD0-987B-4A39-B42A-C9EE5FC0014D}" presName="vert1" presStyleCnt="0"/>
      <dgm:spPr/>
    </dgm:pt>
    <dgm:pt modelId="{CD5BB267-52FF-4AC3-B141-10B06114F507}" type="pres">
      <dgm:prSet presAssocID="{7018B336-4A8A-47A0-873D-7E14A2934637}" presName="thickLine" presStyleLbl="alignNode1" presStyleIdx="5" presStyleCnt="12"/>
      <dgm:spPr/>
    </dgm:pt>
    <dgm:pt modelId="{5484FA65-DAAC-473C-BBFC-718248E8C27C}" type="pres">
      <dgm:prSet presAssocID="{7018B336-4A8A-47A0-873D-7E14A2934637}" presName="horz1" presStyleCnt="0"/>
      <dgm:spPr/>
    </dgm:pt>
    <dgm:pt modelId="{B64DC82D-7726-40E5-B714-A39EC44830E7}" type="pres">
      <dgm:prSet presAssocID="{7018B336-4A8A-47A0-873D-7E14A2934637}" presName="tx1" presStyleLbl="revTx" presStyleIdx="5" presStyleCnt="12"/>
      <dgm:spPr/>
    </dgm:pt>
    <dgm:pt modelId="{F9D99E64-D7B7-4A72-B7DB-2E86A3979D01}" type="pres">
      <dgm:prSet presAssocID="{7018B336-4A8A-47A0-873D-7E14A2934637}" presName="vert1" presStyleCnt="0"/>
      <dgm:spPr/>
    </dgm:pt>
    <dgm:pt modelId="{4065AE41-DE6C-4AEA-BD2C-F2976382F083}" type="pres">
      <dgm:prSet presAssocID="{2A93287F-CB2B-4391-88DD-7D13010753A5}" presName="thickLine" presStyleLbl="alignNode1" presStyleIdx="6" presStyleCnt="12"/>
      <dgm:spPr/>
    </dgm:pt>
    <dgm:pt modelId="{2874EA8F-7001-4BC4-A6DE-63E33A9D4CCC}" type="pres">
      <dgm:prSet presAssocID="{2A93287F-CB2B-4391-88DD-7D13010753A5}" presName="horz1" presStyleCnt="0"/>
      <dgm:spPr/>
    </dgm:pt>
    <dgm:pt modelId="{B58AA26C-8121-43FD-B3A9-7EC4712A5718}" type="pres">
      <dgm:prSet presAssocID="{2A93287F-CB2B-4391-88DD-7D13010753A5}" presName="tx1" presStyleLbl="revTx" presStyleIdx="6" presStyleCnt="12"/>
      <dgm:spPr/>
    </dgm:pt>
    <dgm:pt modelId="{3074E855-7E7E-4F24-BAD3-A0E57B1F757F}" type="pres">
      <dgm:prSet presAssocID="{2A93287F-CB2B-4391-88DD-7D13010753A5}" presName="vert1" presStyleCnt="0"/>
      <dgm:spPr/>
    </dgm:pt>
    <dgm:pt modelId="{7E3CD12B-9BD4-427D-A892-58251A36E4BA}" type="pres">
      <dgm:prSet presAssocID="{4327F57D-FE4E-4416-A32E-5E4547EC71EF}" presName="thickLine" presStyleLbl="alignNode1" presStyleIdx="7" presStyleCnt="12"/>
      <dgm:spPr/>
    </dgm:pt>
    <dgm:pt modelId="{5FABA6ED-49B2-424E-B424-67CC561AD393}" type="pres">
      <dgm:prSet presAssocID="{4327F57D-FE4E-4416-A32E-5E4547EC71EF}" presName="horz1" presStyleCnt="0"/>
      <dgm:spPr/>
    </dgm:pt>
    <dgm:pt modelId="{73015910-1EDB-4C51-83A4-BF35374CF191}" type="pres">
      <dgm:prSet presAssocID="{4327F57D-FE4E-4416-A32E-5E4547EC71EF}" presName="tx1" presStyleLbl="revTx" presStyleIdx="7" presStyleCnt="12"/>
      <dgm:spPr/>
    </dgm:pt>
    <dgm:pt modelId="{600DAE06-209A-40B0-8F30-D0C991D48DD1}" type="pres">
      <dgm:prSet presAssocID="{4327F57D-FE4E-4416-A32E-5E4547EC71EF}" presName="vert1" presStyleCnt="0"/>
      <dgm:spPr/>
    </dgm:pt>
    <dgm:pt modelId="{B1C160D2-220E-4567-BFF4-EDC74117A4B9}" type="pres">
      <dgm:prSet presAssocID="{D601CB70-1835-438E-AB9B-3BFEDB44CE39}" presName="thickLine" presStyleLbl="alignNode1" presStyleIdx="8" presStyleCnt="12"/>
      <dgm:spPr/>
    </dgm:pt>
    <dgm:pt modelId="{A273418A-C5DE-403C-AE9E-7B79FF8849DB}" type="pres">
      <dgm:prSet presAssocID="{D601CB70-1835-438E-AB9B-3BFEDB44CE39}" presName="horz1" presStyleCnt="0"/>
      <dgm:spPr/>
    </dgm:pt>
    <dgm:pt modelId="{30B2E5CB-4746-4A59-A08C-54D6E0F32A2E}" type="pres">
      <dgm:prSet presAssocID="{D601CB70-1835-438E-AB9B-3BFEDB44CE39}" presName="tx1" presStyleLbl="revTx" presStyleIdx="8" presStyleCnt="12"/>
      <dgm:spPr/>
    </dgm:pt>
    <dgm:pt modelId="{1514EDBB-6486-4EF3-B196-17591D1E6819}" type="pres">
      <dgm:prSet presAssocID="{D601CB70-1835-438E-AB9B-3BFEDB44CE39}" presName="vert1" presStyleCnt="0"/>
      <dgm:spPr/>
    </dgm:pt>
    <dgm:pt modelId="{DE84D081-F53F-4CCE-B547-8DE166955FFA}" type="pres">
      <dgm:prSet presAssocID="{02C6FB59-B431-4A04-B76E-CAFB4420AB9D}" presName="thickLine" presStyleLbl="alignNode1" presStyleIdx="9" presStyleCnt="12"/>
      <dgm:spPr/>
    </dgm:pt>
    <dgm:pt modelId="{74E15BD4-AAD1-479B-9E22-B9149AE1D998}" type="pres">
      <dgm:prSet presAssocID="{02C6FB59-B431-4A04-B76E-CAFB4420AB9D}" presName="horz1" presStyleCnt="0"/>
      <dgm:spPr/>
    </dgm:pt>
    <dgm:pt modelId="{18D544A2-719B-4A0C-826F-C9F545BA184E}" type="pres">
      <dgm:prSet presAssocID="{02C6FB59-B431-4A04-B76E-CAFB4420AB9D}" presName="tx1" presStyleLbl="revTx" presStyleIdx="9" presStyleCnt="12"/>
      <dgm:spPr/>
    </dgm:pt>
    <dgm:pt modelId="{38BF15CC-ACEB-430C-8CC2-8094A8093C63}" type="pres">
      <dgm:prSet presAssocID="{02C6FB59-B431-4A04-B76E-CAFB4420AB9D}" presName="vert1" presStyleCnt="0"/>
      <dgm:spPr/>
    </dgm:pt>
    <dgm:pt modelId="{18532A1C-9D3B-46B6-93AE-B503C5C5106A}" type="pres">
      <dgm:prSet presAssocID="{64A87023-E860-478C-8DEE-028152FCEB22}" presName="thickLine" presStyleLbl="alignNode1" presStyleIdx="10" presStyleCnt="12"/>
      <dgm:spPr/>
    </dgm:pt>
    <dgm:pt modelId="{8F7031CD-417A-48D1-B917-D096656B4045}" type="pres">
      <dgm:prSet presAssocID="{64A87023-E860-478C-8DEE-028152FCEB22}" presName="horz1" presStyleCnt="0"/>
      <dgm:spPr/>
    </dgm:pt>
    <dgm:pt modelId="{F76789B4-14E4-4646-97FF-4FC2121F29D6}" type="pres">
      <dgm:prSet presAssocID="{64A87023-E860-478C-8DEE-028152FCEB22}" presName="tx1" presStyleLbl="revTx" presStyleIdx="10" presStyleCnt="12"/>
      <dgm:spPr/>
    </dgm:pt>
    <dgm:pt modelId="{E04FB57F-CB0F-4AAE-ACC7-1FA7C15FE351}" type="pres">
      <dgm:prSet presAssocID="{64A87023-E860-478C-8DEE-028152FCEB22}" presName="vert1" presStyleCnt="0"/>
      <dgm:spPr/>
    </dgm:pt>
    <dgm:pt modelId="{57B0A929-E50C-439B-9241-C6FA230590ED}" type="pres">
      <dgm:prSet presAssocID="{7D408923-00ED-4BBB-BC20-C39789953947}" presName="thickLine" presStyleLbl="alignNode1" presStyleIdx="11" presStyleCnt="12"/>
      <dgm:spPr/>
    </dgm:pt>
    <dgm:pt modelId="{4F51879F-F13A-4ECD-A68E-6C4580258CB5}" type="pres">
      <dgm:prSet presAssocID="{7D408923-00ED-4BBB-BC20-C39789953947}" presName="horz1" presStyleCnt="0"/>
      <dgm:spPr/>
    </dgm:pt>
    <dgm:pt modelId="{2F74B70A-E224-4DC6-BCC3-B6F5C87C249F}" type="pres">
      <dgm:prSet presAssocID="{7D408923-00ED-4BBB-BC20-C39789953947}" presName="tx1" presStyleLbl="revTx" presStyleIdx="11" presStyleCnt="12"/>
      <dgm:spPr/>
    </dgm:pt>
    <dgm:pt modelId="{AE22FF18-2B95-4832-9D65-CFCC77FD7CBE}" type="pres">
      <dgm:prSet presAssocID="{7D408923-00ED-4BBB-BC20-C39789953947}" presName="vert1" presStyleCnt="0"/>
      <dgm:spPr/>
    </dgm:pt>
  </dgm:ptLst>
  <dgm:cxnLst>
    <dgm:cxn modelId="{FBAC5F04-1B74-4C25-8CC1-B0011078DDE7}" type="presOf" srcId="{D7BD21E3-B61D-4F5E-BD30-DEF7765F854A}" destId="{88DF41D5-2847-4935-90BF-A1CDC803378A}" srcOrd="0" destOrd="0" presId="urn:microsoft.com/office/officeart/2008/layout/LinedList"/>
    <dgm:cxn modelId="{8CDBD909-8976-4B35-B760-5DD67EB6B952}" srcId="{1438C7F3-9B41-4F0D-9188-F57C423EBE92}" destId="{40197413-CEEC-472F-8D8B-BD516B61187B}" srcOrd="2" destOrd="0" parTransId="{05B81EF3-AB52-4F59-A04F-2CDB566DDA08}" sibTransId="{8E98C5C9-0D9A-4A3B-97E4-B177D645A939}"/>
    <dgm:cxn modelId="{AE16CD13-9AF0-4340-BB38-23F13F6BFDCD}" type="presOf" srcId="{7018B336-4A8A-47A0-873D-7E14A2934637}" destId="{B64DC82D-7726-40E5-B714-A39EC44830E7}" srcOrd="0" destOrd="0" presId="urn:microsoft.com/office/officeart/2008/layout/LinedList"/>
    <dgm:cxn modelId="{40187B15-81C9-4E30-91D1-3EEA4423ED89}" type="presOf" srcId="{8D4F6370-0FE9-4AA4-AD4B-9EADAD0FF391}" destId="{51F1ED9B-5363-4156-AFBA-E1CCA09E0186}" srcOrd="0" destOrd="0" presId="urn:microsoft.com/office/officeart/2008/layout/LinedList"/>
    <dgm:cxn modelId="{13A8E815-1ACD-41C5-B7A3-20979E99D5C7}" type="presOf" srcId="{D601CB70-1835-438E-AB9B-3BFEDB44CE39}" destId="{30B2E5CB-4746-4A59-A08C-54D6E0F32A2E}" srcOrd="0" destOrd="0" presId="urn:microsoft.com/office/officeart/2008/layout/LinedList"/>
    <dgm:cxn modelId="{BD449E22-7107-4055-AD14-359B664DB837}" srcId="{1438C7F3-9B41-4F0D-9188-F57C423EBE92}" destId="{4327F57D-FE4E-4416-A32E-5E4547EC71EF}" srcOrd="7" destOrd="0" parTransId="{082FC41F-AAB8-4AE4-B79E-232F0E1C041D}" sibTransId="{999B41D3-928D-4848-81AE-D5D09523E845}"/>
    <dgm:cxn modelId="{CADEBB2A-597C-4D56-AD93-169F91B070C2}" srcId="{1438C7F3-9B41-4F0D-9188-F57C423EBE92}" destId="{7F5DB6E3-D43E-4EFA-8BED-94D729A873C8}" srcOrd="1" destOrd="0" parTransId="{DB0DAD54-1D53-4F2B-B807-83E178D007D1}" sibTransId="{2F5BC9C3-C23E-4EDE-B83D-EC85F9872C39}"/>
    <dgm:cxn modelId="{01131E39-FBE9-4808-B2CE-45FD76475668}" srcId="{1438C7F3-9B41-4F0D-9188-F57C423EBE92}" destId="{7018B336-4A8A-47A0-873D-7E14A2934637}" srcOrd="5" destOrd="0" parTransId="{00F1C5F2-1165-47E2-84CE-F116754F8260}" sibTransId="{FA57222E-2047-4222-B080-AE0BB4D74D85}"/>
    <dgm:cxn modelId="{6F86CB3A-0D2E-4524-BFC2-DB36928D5178}" type="presOf" srcId="{64A87023-E860-478C-8DEE-028152FCEB22}" destId="{F76789B4-14E4-4646-97FF-4FC2121F29D6}" srcOrd="0" destOrd="0" presId="urn:microsoft.com/office/officeart/2008/layout/LinedList"/>
    <dgm:cxn modelId="{668A2469-1BE9-4849-AC6A-753B50B29A17}" srcId="{1438C7F3-9B41-4F0D-9188-F57C423EBE92}" destId="{02C6FB59-B431-4A04-B76E-CAFB4420AB9D}" srcOrd="9" destOrd="0" parTransId="{3AED0A2F-8208-4572-98EA-486077A83D31}" sibTransId="{1124DD36-BC05-40E7-8768-D156D09D07A2}"/>
    <dgm:cxn modelId="{D540EB4A-7AB7-49F8-B251-728201C26D27}" type="presOf" srcId="{40197413-CEEC-472F-8D8B-BD516B61187B}" destId="{C25286D7-4C6D-47CA-8937-FE26F63637AA}" srcOrd="0" destOrd="0" presId="urn:microsoft.com/office/officeart/2008/layout/LinedList"/>
    <dgm:cxn modelId="{FF2F1C54-0D9F-4F27-85B4-F1F76BB9A367}" srcId="{1438C7F3-9B41-4F0D-9188-F57C423EBE92}" destId="{7D408923-00ED-4BBB-BC20-C39789953947}" srcOrd="11" destOrd="0" parTransId="{A31308CE-18C4-4358-A070-928B05D6DA9A}" sibTransId="{BA43A096-A35E-4574-8E3D-D2B9F398AA67}"/>
    <dgm:cxn modelId="{44378F76-0E3A-47B5-ABCF-4969195E1CD8}" type="presOf" srcId="{4327F57D-FE4E-4416-A32E-5E4547EC71EF}" destId="{73015910-1EDB-4C51-83A4-BF35374CF191}" srcOrd="0" destOrd="0" presId="urn:microsoft.com/office/officeart/2008/layout/LinedList"/>
    <dgm:cxn modelId="{B0B0BC81-5956-49F8-B635-BE00D3272F1C}" type="presOf" srcId="{1438C7F3-9B41-4F0D-9188-F57C423EBE92}" destId="{5FA50A3D-B597-4506-88A0-F8AE5717EE75}" srcOrd="0" destOrd="0" presId="urn:microsoft.com/office/officeart/2008/layout/LinedList"/>
    <dgm:cxn modelId="{7372A98D-CAB8-4173-86D0-170DDBA4DAB0}" srcId="{1438C7F3-9B41-4F0D-9188-F57C423EBE92}" destId="{8D4F6370-0FE9-4AA4-AD4B-9EADAD0FF391}" srcOrd="3" destOrd="0" parTransId="{3276854C-BFC7-4C18-9533-3C564C8E52FA}" sibTransId="{950B5FB5-655F-414D-98E5-E6749236EE12}"/>
    <dgm:cxn modelId="{328399B2-7ADF-4BE0-B5AA-800DB3CB882E}" srcId="{1438C7F3-9B41-4F0D-9188-F57C423EBE92}" destId="{2A93287F-CB2B-4391-88DD-7D13010753A5}" srcOrd="6" destOrd="0" parTransId="{281C267B-6311-4C3A-88BE-2E162E96D274}" sibTransId="{6E1CC700-1BF6-4674-B25B-E0F56D3C9AFE}"/>
    <dgm:cxn modelId="{845D3BB4-2ACD-43C9-9C6B-1ADB159B09FD}" type="presOf" srcId="{5A6D2AD0-987B-4A39-B42A-C9EE5FC0014D}" destId="{EE35DDE5-DA8D-4508-A18A-1F2D68F76471}" srcOrd="0" destOrd="0" presId="urn:microsoft.com/office/officeart/2008/layout/LinedList"/>
    <dgm:cxn modelId="{022FBCB9-BBE1-41C4-A167-9379DE6A664F}" srcId="{1438C7F3-9B41-4F0D-9188-F57C423EBE92}" destId="{D601CB70-1835-438E-AB9B-3BFEDB44CE39}" srcOrd="8" destOrd="0" parTransId="{86A7DCE6-5849-4029-A9C9-1FF545BB8210}" sibTransId="{524F5D00-BB8C-4C1F-9CFD-4F573BC1B293}"/>
    <dgm:cxn modelId="{F94886BC-DD8D-4B22-AFD0-F487BCCCE4B9}" type="presOf" srcId="{7F5DB6E3-D43E-4EFA-8BED-94D729A873C8}" destId="{98FC4FD4-9815-4342-B3BE-8237F673B5DA}" srcOrd="0" destOrd="0" presId="urn:microsoft.com/office/officeart/2008/layout/LinedList"/>
    <dgm:cxn modelId="{69FA45CE-0329-47D1-9E12-345E1061A053}" type="presOf" srcId="{7D408923-00ED-4BBB-BC20-C39789953947}" destId="{2F74B70A-E224-4DC6-BCC3-B6F5C87C249F}" srcOrd="0" destOrd="0" presId="urn:microsoft.com/office/officeart/2008/layout/LinedList"/>
    <dgm:cxn modelId="{9C3E64CF-212F-44BE-9A9E-CD41EA9C7399}" type="presOf" srcId="{2A93287F-CB2B-4391-88DD-7D13010753A5}" destId="{B58AA26C-8121-43FD-B3A9-7EC4712A5718}" srcOrd="0" destOrd="0" presId="urn:microsoft.com/office/officeart/2008/layout/LinedList"/>
    <dgm:cxn modelId="{5D69BBD8-45CA-42BC-906E-A0DEFBEF33D5}" type="presOf" srcId="{02C6FB59-B431-4A04-B76E-CAFB4420AB9D}" destId="{18D544A2-719B-4A0C-826F-C9F545BA184E}" srcOrd="0" destOrd="0" presId="urn:microsoft.com/office/officeart/2008/layout/LinedList"/>
    <dgm:cxn modelId="{7528CDD9-E4BC-4649-8FAE-A85D38293E38}" srcId="{1438C7F3-9B41-4F0D-9188-F57C423EBE92}" destId="{64A87023-E860-478C-8DEE-028152FCEB22}" srcOrd="10" destOrd="0" parTransId="{C820448B-1B3B-47B1-83BA-7477019EC727}" sibTransId="{51BBD4A4-8F11-451F-A469-CD3503E11499}"/>
    <dgm:cxn modelId="{ED4A4CE1-15A0-42AB-988D-AE628BBFED79}" srcId="{1438C7F3-9B41-4F0D-9188-F57C423EBE92}" destId="{5A6D2AD0-987B-4A39-B42A-C9EE5FC0014D}" srcOrd="4" destOrd="0" parTransId="{BAE0DAB3-5AA8-4A20-8C47-5A62E2790FF2}" sibTransId="{097C532C-FA9E-408F-938C-C6B0E80A71FC}"/>
    <dgm:cxn modelId="{DF552EEA-C5A5-46AF-A1C0-C8DD6D064B94}" srcId="{1438C7F3-9B41-4F0D-9188-F57C423EBE92}" destId="{D7BD21E3-B61D-4F5E-BD30-DEF7765F854A}" srcOrd="0" destOrd="0" parTransId="{1E42E9E9-A4D9-425C-B578-3C065096B410}" sibTransId="{D0B5DC55-68E0-4807-8794-AFF4F3E43F46}"/>
    <dgm:cxn modelId="{A8DF863E-A9BD-4829-85A0-E0D1C176D770}" type="presParOf" srcId="{5FA50A3D-B597-4506-88A0-F8AE5717EE75}" destId="{1529A644-7A82-4BB6-AD53-F9C013572598}" srcOrd="0" destOrd="0" presId="urn:microsoft.com/office/officeart/2008/layout/LinedList"/>
    <dgm:cxn modelId="{E455CF17-CA94-489A-8C92-C3258EF40AC0}" type="presParOf" srcId="{5FA50A3D-B597-4506-88A0-F8AE5717EE75}" destId="{28248575-5DE5-4A80-B76D-C11D70B884A2}" srcOrd="1" destOrd="0" presId="urn:microsoft.com/office/officeart/2008/layout/LinedList"/>
    <dgm:cxn modelId="{1D92103E-92E1-42F6-8015-18B25EEEF7B9}" type="presParOf" srcId="{28248575-5DE5-4A80-B76D-C11D70B884A2}" destId="{88DF41D5-2847-4935-90BF-A1CDC803378A}" srcOrd="0" destOrd="0" presId="urn:microsoft.com/office/officeart/2008/layout/LinedList"/>
    <dgm:cxn modelId="{F7458A74-E1ED-4705-882C-7689A16E29CD}" type="presParOf" srcId="{28248575-5DE5-4A80-B76D-C11D70B884A2}" destId="{0C46FF8A-5DEE-4F66-8593-CEBEED657524}" srcOrd="1" destOrd="0" presId="urn:microsoft.com/office/officeart/2008/layout/LinedList"/>
    <dgm:cxn modelId="{6D39501D-FB0D-40D9-A4A4-985143F40024}" type="presParOf" srcId="{5FA50A3D-B597-4506-88A0-F8AE5717EE75}" destId="{79BAE194-54C1-4A88-A087-6C94820ADD8A}" srcOrd="2" destOrd="0" presId="urn:microsoft.com/office/officeart/2008/layout/LinedList"/>
    <dgm:cxn modelId="{686E35A4-2596-4F83-9989-9027A0824244}" type="presParOf" srcId="{5FA50A3D-B597-4506-88A0-F8AE5717EE75}" destId="{C05E147E-E484-4F91-ACEA-947FD2CE3CEF}" srcOrd="3" destOrd="0" presId="urn:microsoft.com/office/officeart/2008/layout/LinedList"/>
    <dgm:cxn modelId="{915BCC0F-2430-466A-9D5D-E6B4D12305D3}" type="presParOf" srcId="{C05E147E-E484-4F91-ACEA-947FD2CE3CEF}" destId="{98FC4FD4-9815-4342-B3BE-8237F673B5DA}" srcOrd="0" destOrd="0" presId="urn:microsoft.com/office/officeart/2008/layout/LinedList"/>
    <dgm:cxn modelId="{B8341918-02AD-46DA-9A02-61D8055A7FEA}" type="presParOf" srcId="{C05E147E-E484-4F91-ACEA-947FD2CE3CEF}" destId="{CDEE0B4B-9736-4AD5-91F7-CAB809D74BCE}" srcOrd="1" destOrd="0" presId="urn:microsoft.com/office/officeart/2008/layout/LinedList"/>
    <dgm:cxn modelId="{1123AFE0-A49D-43D8-9A6D-7ED5FCF841DB}" type="presParOf" srcId="{5FA50A3D-B597-4506-88A0-F8AE5717EE75}" destId="{901AFADC-E289-4A3D-8C32-4A523E382B24}" srcOrd="4" destOrd="0" presId="urn:microsoft.com/office/officeart/2008/layout/LinedList"/>
    <dgm:cxn modelId="{E3CC02CE-D5CE-4499-BB64-D587867270CC}" type="presParOf" srcId="{5FA50A3D-B597-4506-88A0-F8AE5717EE75}" destId="{1CB00F6B-D15C-4117-9A7A-A86B4EA8836B}" srcOrd="5" destOrd="0" presId="urn:microsoft.com/office/officeart/2008/layout/LinedList"/>
    <dgm:cxn modelId="{F7CDBF6C-C3AF-4528-B6FA-2C028E6B0D1D}" type="presParOf" srcId="{1CB00F6B-D15C-4117-9A7A-A86B4EA8836B}" destId="{C25286D7-4C6D-47CA-8937-FE26F63637AA}" srcOrd="0" destOrd="0" presId="urn:microsoft.com/office/officeart/2008/layout/LinedList"/>
    <dgm:cxn modelId="{784EB8AE-25B4-4CCA-A772-8FC6BE73F5E2}" type="presParOf" srcId="{1CB00F6B-D15C-4117-9A7A-A86B4EA8836B}" destId="{DD7998FA-138A-47EA-B3BC-FA2C0CA576FA}" srcOrd="1" destOrd="0" presId="urn:microsoft.com/office/officeart/2008/layout/LinedList"/>
    <dgm:cxn modelId="{F98BCF7B-5128-4B43-B28A-8C57CD86C54D}" type="presParOf" srcId="{5FA50A3D-B597-4506-88A0-F8AE5717EE75}" destId="{DE91C7CC-AE42-4645-91A7-4BF855271766}" srcOrd="6" destOrd="0" presId="urn:microsoft.com/office/officeart/2008/layout/LinedList"/>
    <dgm:cxn modelId="{3078CE55-2717-4517-B7A4-1CA6B621BDA3}" type="presParOf" srcId="{5FA50A3D-B597-4506-88A0-F8AE5717EE75}" destId="{29AEBC73-A218-4198-A308-1A3C9581841A}" srcOrd="7" destOrd="0" presId="urn:microsoft.com/office/officeart/2008/layout/LinedList"/>
    <dgm:cxn modelId="{66101DDB-349C-4832-ABF0-FD0891CC3F75}" type="presParOf" srcId="{29AEBC73-A218-4198-A308-1A3C9581841A}" destId="{51F1ED9B-5363-4156-AFBA-E1CCA09E0186}" srcOrd="0" destOrd="0" presId="urn:microsoft.com/office/officeart/2008/layout/LinedList"/>
    <dgm:cxn modelId="{0AF6E723-678B-4E41-97A6-0A4D60FFAB6A}" type="presParOf" srcId="{29AEBC73-A218-4198-A308-1A3C9581841A}" destId="{2D72AB69-2F68-4FC0-A0E3-A0C0330B067C}" srcOrd="1" destOrd="0" presId="urn:microsoft.com/office/officeart/2008/layout/LinedList"/>
    <dgm:cxn modelId="{03428B55-32DF-42E0-AD93-5EA5079A87F7}" type="presParOf" srcId="{5FA50A3D-B597-4506-88A0-F8AE5717EE75}" destId="{78AAF37A-0278-4818-B8EC-CB0F32BC71B5}" srcOrd="8" destOrd="0" presId="urn:microsoft.com/office/officeart/2008/layout/LinedList"/>
    <dgm:cxn modelId="{1ECD5AE7-8316-4AA4-8716-3821719E9243}" type="presParOf" srcId="{5FA50A3D-B597-4506-88A0-F8AE5717EE75}" destId="{392E4E6F-DF79-4480-B3A5-29BCDF05D716}" srcOrd="9" destOrd="0" presId="urn:microsoft.com/office/officeart/2008/layout/LinedList"/>
    <dgm:cxn modelId="{B89516BA-B819-4E41-8DAA-396C0E17281C}" type="presParOf" srcId="{392E4E6F-DF79-4480-B3A5-29BCDF05D716}" destId="{EE35DDE5-DA8D-4508-A18A-1F2D68F76471}" srcOrd="0" destOrd="0" presId="urn:microsoft.com/office/officeart/2008/layout/LinedList"/>
    <dgm:cxn modelId="{639F6B76-CDB4-479E-AE60-CC614EE70C16}" type="presParOf" srcId="{392E4E6F-DF79-4480-B3A5-29BCDF05D716}" destId="{60008D9D-BD46-43F8-AD49-CBE416AA42E0}" srcOrd="1" destOrd="0" presId="urn:microsoft.com/office/officeart/2008/layout/LinedList"/>
    <dgm:cxn modelId="{95F4792A-1485-493F-8671-50C605AC799D}" type="presParOf" srcId="{5FA50A3D-B597-4506-88A0-F8AE5717EE75}" destId="{CD5BB267-52FF-4AC3-B141-10B06114F507}" srcOrd="10" destOrd="0" presId="urn:microsoft.com/office/officeart/2008/layout/LinedList"/>
    <dgm:cxn modelId="{B52AC951-95F3-4020-9A58-4830FEFADA25}" type="presParOf" srcId="{5FA50A3D-B597-4506-88A0-F8AE5717EE75}" destId="{5484FA65-DAAC-473C-BBFC-718248E8C27C}" srcOrd="11" destOrd="0" presId="urn:microsoft.com/office/officeart/2008/layout/LinedList"/>
    <dgm:cxn modelId="{7795B6D8-9848-4FA1-ADB3-B836480C4033}" type="presParOf" srcId="{5484FA65-DAAC-473C-BBFC-718248E8C27C}" destId="{B64DC82D-7726-40E5-B714-A39EC44830E7}" srcOrd="0" destOrd="0" presId="urn:microsoft.com/office/officeart/2008/layout/LinedList"/>
    <dgm:cxn modelId="{2B5A820E-B536-423E-9D89-79F7CB15CA8C}" type="presParOf" srcId="{5484FA65-DAAC-473C-BBFC-718248E8C27C}" destId="{F9D99E64-D7B7-4A72-B7DB-2E86A3979D01}" srcOrd="1" destOrd="0" presId="urn:microsoft.com/office/officeart/2008/layout/LinedList"/>
    <dgm:cxn modelId="{5C4A2090-9A1F-4356-BD09-9A1AF96A1FFE}" type="presParOf" srcId="{5FA50A3D-B597-4506-88A0-F8AE5717EE75}" destId="{4065AE41-DE6C-4AEA-BD2C-F2976382F083}" srcOrd="12" destOrd="0" presId="urn:microsoft.com/office/officeart/2008/layout/LinedList"/>
    <dgm:cxn modelId="{EF776A6B-2783-478D-8CC4-92C7DE0307C3}" type="presParOf" srcId="{5FA50A3D-B597-4506-88A0-F8AE5717EE75}" destId="{2874EA8F-7001-4BC4-A6DE-63E33A9D4CCC}" srcOrd="13" destOrd="0" presId="urn:microsoft.com/office/officeart/2008/layout/LinedList"/>
    <dgm:cxn modelId="{C0AE722A-C061-4E2B-B5DC-274DD966A348}" type="presParOf" srcId="{2874EA8F-7001-4BC4-A6DE-63E33A9D4CCC}" destId="{B58AA26C-8121-43FD-B3A9-7EC4712A5718}" srcOrd="0" destOrd="0" presId="urn:microsoft.com/office/officeart/2008/layout/LinedList"/>
    <dgm:cxn modelId="{BC6F1AAB-5A0B-418C-9EBB-F257671A24BC}" type="presParOf" srcId="{2874EA8F-7001-4BC4-A6DE-63E33A9D4CCC}" destId="{3074E855-7E7E-4F24-BAD3-A0E57B1F757F}" srcOrd="1" destOrd="0" presId="urn:microsoft.com/office/officeart/2008/layout/LinedList"/>
    <dgm:cxn modelId="{31818E08-38FA-4305-B85F-B216C5605C87}" type="presParOf" srcId="{5FA50A3D-B597-4506-88A0-F8AE5717EE75}" destId="{7E3CD12B-9BD4-427D-A892-58251A36E4BA}" srcOrd="14" destOrd="0" presId="urn:microsoft.com/office/officeart/2008/layout/LinedList"/>
    <dgm:cxn modelId="{061001EE-935F-4F0D-AD40-52417CA5E1A9}" type="presParOf" srcId="{5FA50A3D-B597-4506-88A0-F8AE5717EE75}" destId="{5FABA6ED-49B2-424E-B424-67CC561AD393}" srcOrd="15" destOrd="0" presId="urn:microsoft.com/office/officeart/2008/layout/LinedList"/>
    <dgm:cxn modelId="{366702AB-B9CC-4587-AA36-47AC864B3DC0}" type="presParOf" srcId="{5FABA6ED-49B2-424E-B424-67CC561AD393}" destId="{73015910-1EDB-4C51-83A4-BF35374CF191}" srcOrd="0" destOrd="0" presId="urn:microsoft.com/office/officeart/2008/layout/LinedList"/>
    <dgm:cxn modelId="{C987E9DB-D192-47F8-8161-FF983DA3035C}" type="presParOf" srcId="{5FABA6ED-49B2-424E-B424-67CC561AD393}" destId="{600DAE06-209A-40B0-8F30-D0C991D48DD1}" srcOrd="1" destOrd="0" presId="urn:microsoft.com/office/officeart/2008/layout/LinedList"/>
    <dgm:cxn modelId="{80969E41-AADD-477E-945A-6B894B4CA3B8}" type="presParOf" srcId="{5FA50A3D-B597-4506-88A0-F8AE5717EE75}" destId="{B1C160D2-220E-4567-BFF4-EDC74117A4B9}" srcOrd="16" destOrd="0" presId="urn:microsoft.com/office/officeart/2008/layout/LinedList"/>
    <dgm:cxn modelId="{7BA4538B-7A4F-43EF-ACB6-4A14F6FB64CC}" type="presParOf" srcId="{5FA50A3D-B597-4506-88A0-F8AE5717EE75}" destId="{A273418A-C5DE-403C-AE9E-7B79FF8849DB}" srcOrd="17" destOrd="0" presId="urn:microsoft.com/office/officeart/2008/layout/LinedList"/>
    <dgm:cxn modelId="{16A2617E-6E0D-4DC1-AEF1-4DBFDE8F5099}" type="presParOf" srcId="{A273418A-C5DE-403C-AE9E-7B79FF8849DB}" destId="{30B2E5CB-4746-4A59-A08C-54D6E0F32A2E}" srcOrd="0" destOrd="0" presId="urn:microsoft.com/office/officeart/2008/layout/LinedList"/>
    <dgm:cxn modelId="{AC82670F-2325-4AD7-9E1B-CFD156B3F84F}" type="presParOf" srcId="{A273418A-C5DE-403C-AE9E-7B79FF8849DB}" destId="{1514EDBB-6486-4EF3-B196-17591D1E6819}" srcOrd="1" destOrd="0" presId="urn:microsoft.com/office/officeart/2008/layout/LinedList"/>
    <dgm:cxn modelId="{34D2FB64-F0BC-4CB1-9440-F9FFCE0D8E74}" type="presParOf" srcId="{5FA50A3D-B597-4506-88A0-F8AE5717EE75}" destId="{DE84D081-F53F-4CCE-B547-8DE166955FFA}" srcOrd="18" destOrd="0" presId="urn:microsoft.com/office/officeart/2008/layout/LinedList"/>
    <dgm:cxn modelId="{2AEBD2D6-D680-42EB-BA8E-0D443697CAFF}" type="presParOf" srcId="{5FA50A3D-B597-4506-88A0-F8AE5717EE75}" destId="{74E15BD4-AAD1-479B-9E22-B9149AE1D998}" srcOrd="19" destOrd="0" presId="urn:microsoft.com/office/officeart/2008/layout/LinedList"/>
    <dgm:cxn modelId="{FE09938B-2596-4298-8126-907525BAC8D2}" type="presParOf" srcId="{74E15BD4-AAD1-479B-9E22-B9149AE1D998}" destId="{18D544A2-719B-4A0C-826F-C9F545BA184E}" srcOrd="0" destOrd="0" presId="urn:microsoft.com/office/officeart/2008/layout/LinedList"/>
    <dgm:cxn modelId="{78F1922C-F68B-4274-86D0-D6CCE12636E1}" type="presParOf" srcId="{74E15BD4-AAD1-479B-9E22-B9149AE1D998}" destId="{38BF15CC-ACEB-430C-8CC2-8094A8093C63}" srcOrd="1" destOrd="0" presId="urn:microsoft.com/office/officeart/2008/layout/LinedList"/>
    <dgm:cxn modelId="{9CF28260-7160-4C02-ABC7-FF08FA07CEA4}" type="presParOf" srcId="{5FA50A3D-B597-4506-88A0-F8AE5717EE75}" destId="{18532A1C-9D3B-46B6-93AE-B503C5C5106A}" srcOrd="20" destOrd="0" presId="urn:microsoft.com/office/officeart/2008/layout/LinedList"/>
    <dgm:cxn modelId="{CD24E4F8-CA03-4F44-91DB-09499538FD62}" type="presParOf" srcId="{5FA50A3D-B597-4506-88A0-F8AE5717EE75}" destId="{8F7031CD-417A-48D1-B917-D096656B4045}" srcOrd="21" destOrd="0" presId="urn:microsoft.com/office/officeart/2008/layout/LinedList"/>
    <dgm:cxn modelId="{0D0D19F9-CE16-4651-BC7C-DB9196FE1E3E}" type="presParOf" srcId="{8F7031CD-417A-48D1-B917-D096656B4045}" destId="{F76789B4-14E4-4646-97FF-4FC2121F29D6}" srcOrd="0" destOrd="0" presId="urn:microsoft.com/office/officeart/2008/layout/LinedList"/>
    <dgm:cxn modelId="{E4D18C83-972D-4444-ABCB-F4C81905E1C9}" type="presParOf" srcId="{8F7031CD-417A-48D1-B917-D096656B4045}" destId="{E04FB57F-CB0F-4AAE-ACC7-1FA7C15FE351}" srcOrd="1" destOrd="0" presId="urn:microsoft.com/office/officeart/2008/layout/LinedList"/>
    <dgm:cxn modelId="{F9C16E79-45B2-46E2-BF7F-A565919EA382}" type="presParOf" srcId="{5FA50A3D-B597-4506-88A0-F8AE5717EE75}" destId="{57B0A929-E50C-439B-9241-C6FA230590ED}" srcOrd="22" destOrd="0" presId="urn:microsoft.com/office/officeart/2008/layout/LinedList"/>
    <dgm:cxn modelId="{068CCC90-9E55-45A4-AF21-13E44C303B2D}" type="presParOf" srcId="{5FA50A3D-B597-4506-88A0-F8AE5717EE75}" destId="{4F51879F-F13A-4ECD-A68E-6C4580258CB5}" srcOrd="23" destOrd="0" presId="urn:microsoft.com/office/officeart/2008/layout/LinedList"/>
    <dgm:cxn modelId="{4F48B587-FEA9-45A0-8BF3-464268CB9963}" type="presParOf" srcId="{4F51879F-F13A-4ECD-A68E-6C4580258CB5}" destId="{2F74B70A-E224-4DC6-BCC3-B6F5C87C249F}" srcOrd="0" destOrd="0" presId="urn:microsoft.com/office/officeart/2008/layout/LinedList"/>
    <dgm:cxn modelId="{4CA32F7B-C812-4F07-B643-DC1A5053CEC2}" type="presParOf" srcId="{4F51879F-F13A-4ECD-A68E-6C4580258CB5}" destId="{AE22FF18-2B95-4832-9D65-CFCC77FD7CB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5A1B69-AB44-4638-B2A0-4740B1737174}"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68B51801-8130-4224-A0C6-E9781EAC0919}">
      <dgm:prSet/>
      <dgm:spPr/>
      <dgm:t>
        <a:bodyPr/>
        <a:lstStyle/>
        <a:p>
          <a:r>
            <a:rPr lang="en-US"/>
            <a:t>Fields for each table:</a:t>
          </a:r>
        </a:p>
      </dgm:t>
    </dgm:pt>
    <dgm:pt modelId="{E77DD4F2-CB8B-4187-A30E-A74659C1BB16}" type="parTrans" cxnId="{EF79EE83-0257-42F1-A920-5F40D4AE6B22}">
      <dgm:prSet/>
      <dgm:spPr/>
      <dgm:t>
        <a:bodyPr/>
        <a:lstStyle/>
        <a:p>
          <a:endParaRPr lang="en-US"/>
        </a:p>
      </dgm:t>
    </dgm:pt>
    <dgm:pt modelId="{E81BF4CC-692D-4B15-87F8-2BC81879147C}" type="sibTrans" cxnId="{EF79EE83-0257-42F1-A920-5F40D4AE6B22}">
      <dgm:prSet/>
      <dgm:spPr/>
      <dgm:t>
        <a:bodyPr/>
        <a:lstStyle/>
        <a:p>
          <a:endParaRPr lang="en-US"/>
        </a:p>
      </dgm:t>
    </dgm:pt>
    <dgm:pt modelId="{76F72020-CC4D-40BD-A55F-CFC96CAC8B47}">
      <dgm:prSet/>
      <dgm:spPr/>
      <dgm:t>
        <a:bodyPr/>
        <a:lstStyle/>
        <a:p>
          <a:r>
            <a:rPr lang="en-US"/>
            <a:t>EMPLOYEE:</a:t>
          </a:r>
        </a:p>
      </dgm:t>
    </dgm:pt>
    <dgm:pt modelId="{94A8FB97-EF5C-4577-A0C4-CADC6EC22CF1}" type="parTrans" cxnId="{DC5516A7-C291-4D4E-B004-AD010E66DABC}">
      <dgm:prSet/>
      <dgm:spPr/>
      <dgm:t>
        <a:bodyPr/>
        <a:lstStyle/>
        <a:p>
          <a:endParaRPr lang="en-US"/>
        </a:p>
      </dgm:t>
    </dgm:pt>
    <dgm:pt modelId="{E8486A26-506A-4CBB-B27A-3C49485CDA12}" type="sibTrans" cxnId="{DC5516A7-C291-4D4E-B004-AD010E66DABC}">
      <dgm:prSet/>
      <dgm:spPr/>
      <dgm:t>
        <a:bodyPr/>
        <a:lstStyle/>
        <a:p>
          <a:endParaRPr lang="en-US"/>
        </a:p>
      </dgm:t>
    </dgm:pt>
    <dgm:pt modelId="{8D2B7DA1-168F-43B9-960A-E3BB3AE10E81}">
      <dgm:prSet/>
      <dgm:spPr/>
      <dgm:t>
        <a:bodyPr/>
        <a:lstStyle/>
        <a:p>
          <a:r>
            <a:rPr lang="en-US"/>
            <a:t>userID 	</a:t>
          </a:r>
        </a:p>
      </dgm:t>
    </dgm:pt>
    <dgm:pt modelId="{3EF0169D-6FB4-43C4-A43D-F17A05EF6FFD}" type="parTrans" cxnId="{FFC04FF4-3BA2-4081-A726-A089C098D260}">
      <dgm:prSet/>
      <dgm:spPr/>
      <dgm:t>
        <a:bodyPr/>
        <a:lstStyle/>
        <a:p>
          <a:endParaRPr lang="en-US"/>
        </a:p>
      </dgm:t>
    </dgm:pt>
    <dgm:pt modelId="{3CF28F2E-11DC-4CCA-A73B-B843DF5FC40B}" type="sibTrans" cxnId="{FFC04FF4-3BA2-4081-A726-A089C098D260}">
      <dgm:prSet/>
      <dgm:spPr/>
      <dgm:t>
        <a:bodyPr/>
        <a:lstStyle/>
        <a:p>
          <a:endParaRPr lang="en-US"/>
        </a:p>
      </dgm:t>
    </dgm:pt>
    <dgm:pt modelId="{A948AF22-6A50-433C-A014-5DA856BB4910}">
      <dgm:prSet/>
      <dgm:spPr/>
      <dgm:t>
        <a:bodyPr/>
        <a:lstStyle/>
        <a:p>
          <a:r>
            <a:rPr lang="en-US"/>
            <a:t>role</a:t>
          </a:r>
        </a:p>
      </dgm:t>
    </dgm:pt>
    <dgm:pt modelId="{D3ADBA6E-CAB9-4CE0-A9AA-CA790A2F4CBD}" type="parTrans" cxnId="{31D7C824-911E-40CE-8074-F4DD1444C1F6}">
      <dgm:prSet/>
      <dgm:spPr/>
      <dgm:t>
        <a:bodyPr/>
        <a:lstStyle/>
        <a:p>
          <a:endParaRPr lang="en-US"/>
        </a:p>
      </dgm:t>
    </dgm:pt>
    <dgm:pt modelId="{39CFD085-931B-4156-90FE-95ABD2CD3CE0}" type="sibTrans" cxnId="{31D7C824-911E-40CE-8074-F4DD1444C1F6}">
      <dgm:prSet/>
      <dgm:spPr/>
      <dgm:t>
        <a:bodyPr/>
        <a:lstStyle/>
        <a:p>
          <a:endParaRPr lang="en-US"/>
        </a:p>
      </dgm:t>
    </dgm:pt>
    <dgm:pt modelId="{1BA44D5F-C238-4812-8635-A93C6ACCCB55}">
      <dgm:prSet/>
      <dgm:spPr/>
      <dgm:t>
        <a:bodyPr/>
        <a:lstStyle/>
        <a:p>
          <a:r>
            <a:rPr lang="en-US"/>
            <a:t>status</a:t>
          </a:r>
        </a:p>
      </dgm:t>
    </dgm:pt>
    <dgm:pt modelId="{61F8BA71-9E97-4877-B121-64A4EF02F94A}" type="parTrans" cxnId="{2BF41AA3-7D5A-4FCB-9E6D-033716301C92}">
      <dgm:prSet/>
      <dgm:spPr/>
      <dgm:t>
        <a:bodyPr/>
        <a:lstStyle/>
        <a:p>
          <a:endParaRPr lang="en-US"/>
        </a:p>
      </dgm:t>
    </dgm:pt>
    <dgm:pt modelId="{B6032B7A-F01D-4E6B-A73C-399B2266A63A}" type="sibTrans" cxnId="{2BF41AA3-7D5A-4FCB-9E6D-033716301C92}">
      <dgm:prSet/>
      <dgm:spPr/>
      <dgm:t>
        <a:bodyPr/>
        <a:lstStyle/>
        <a:p>
          <a:endParaRPr lang="en-US"/>
        </a:p>
      </dgm:t>
    </dgm:pt>
    <dgm:pt modelId="{00335C22-ECA7-4A50-BDF4-BC3CC586BE0F}">
      <dgm:prSet/>
      <dgm:spPr/>
      <dgm:t>
        <a:bodyPr/>
        <a:lstStyle/>
        <a:p>
          <a:r>
            <a:rPr lang="en-US"/>
            <a:t>RELATIONSHIP:</a:t>
          </a:r>
        </a:p>
      </dgm:t>
    </dgm:pt>
    <dgm:pt modelId="{DD3D2860-34D8-4CFD-BAB0-F6CA24A1D691}" type="parTrans" cxnId="{C23FD277-7C2A-4EFC-89B3-716170157D51}">
      <dgm:prSet/>
      <dgm:spPr/>
      <dgm:t>
        <a:bodyPr/>
        <a:lstStyle/>
        <a:p>
          <a:endParaRPr lang="en-US"/>
        </a:p>
      </dgm:t>
    </dgm:pt>
    <dgm:pt modelId="{53D70692-F7FF-44D8-88A3-196848ACA3DC}" type="sibTrans" cxnId="{C23FD277-7C2A-4EFC-89B3-716170157D51}">
      <dgm:prSet/>
      <dgm:spPr/>
      <dgm:t>
        <a:bodyPr/>
        <a:lstStyle/>
        <a:p>
          <a:endParaRPr lang="en-US"/>
        </a:p>
      </dgm:t>
    </dgm:pt>
    <dgm:pt modelId="{B0C28CDC-41F8-49DC-87C8-2DC284D85227}">
      <dgm:prSet/>
      <dgm:spPr/>
      <dgm:t>
        <a:bodyPr/>
        <a:lstStyle/>
        <a:p>
          <a:r>
            <a:rPr lang="en-US"/>
            <a:t>OneToOne with user</a:t>
          </a:r>
        </a:p>
      </dgm:t>
    </dgm:pt>
    <dgm:pt modelId="{A6799745-06B3-415B-87D1-C723F0267590}" type="parTrans" cxnId="{621036F2-DF55-4792-92ED-2DF642151EF1}">
      <dgm:prSet/>
      <dgm:spPr/>
      <dgm:t>
        <a:bodyPr/>
        <a:lstStyle/>
        <a:p>
          <a:endParaRPr lang="en-US"/>
        </a:p>
      </dgm:t>
    </dgm:pt>
    <dgm:pt modelId="{3FEB8E64-0BDE-47ED-9B22-82457171081F}" type="sibTrans" cxnId="{621036F2-DF55-4792-92ED-2DF642151EF1}">
      <dgm:prSet/>
      <dgm:spPr/>
      <dgm:t>
        <a:bodyPr/>
        <a:lstStyle/>
        <a:p>
          <a:endParaRPr lang="en-US"/>
        </a:p>
      </dgm:t>
    </dgm:pt>
    <dgm:pt modelId="{2A2DFED8-BDAF-4241-A7F6-89B4A3FD7246}">
      <dgm:prSet/>
      <dgm:spPr/>
      <dgm:t>
        <a:bodyPr/>
        <a:lstStyle/>
        <a:p>
          <a:r>
            <a:rPr lang="en-US"/>
            <a:t>OneToMany with employeeVisit</a:t>
          </a:r>
        </a:p>
      </dgm:t>
    </dgm:pt>
    <dgm:pt modelId="{0770930B-BFE4-4C34-A688-F011EDF0ECFC}" type="parTrans" cxnId="{91C63A48-32E3-4A07-A756-1B5DAE32FBA6}">
      <dgm:prSet/>
      <dgm:spPr/>
      <dgm:t>
        <a:bodyPr/>
        <a:lstStyle/>
        <a:p>
          <a:endParaRPr lang="en-US"/>
        </a:p>
      </dgm:t>
    </dgm:pt>
    <dgm:pt modelId="{B5FF6361-6EE7-4D19-9D7B-020F54CA6C33}" type="sibTrans" cxnId="{91C63A48-32E3-4A07-A756-1B5DAE32FBA6}">
      <dgm:prSet/>
      <dgm:spPr/>
      <dgm:t>
        <a:bodyPr/>
        <a:lstStyle/>
        <a:p>
          <a:endParaRPr lang="en-US"/>
        </a:p>
      </dgm:t>
    </dgm:pt>
    <dgm:pt modelId="{157B078B-A58C-4AFE-9DC4-132F39A38349}">
      <dgm:prSet/>
      <dgm:spPr/>
      <dgm:t>
        <a:bodyPr/>
        <a:lstStyle/>
        <a:p>
          <a:r>
            <a:rPr lang="en-US"/>
            <a:t>OneToMany with employeeCompllaint</a:t>
          </a:r>
        </a:p>
      </dgm:t>
    </dgm:pt>
    <dgm:pt modelId="{9F97108E-5B9A-47BB-8157-3C78FC2C082B}" type="parTrans" cxnId="{852EB97B-CDDC-434C-8105-2EB4E879688C}">
      <dgm:prSet/>
      <dgm:spPr/>
      <dgm:t>
        <a:bodyPr/>
        <a:lstStyle/>
        <a:p>
          <a:endParaRPr lang="en-US"/>
        </a:p>
      </dgm:t>
    </dgm:pt>
    <dgm:pt modelId="{EDADA3FB-078C-4C53-BDD3-EDDF4B3F7866}" type="sibTrans" cxnId="{852EB97B-CDDC-434C-8105-2EB4E879688C}">
      <dgm:prSet/>
      <dgm:spPr/>
      <dgm:t>
        <a:bodyPr/>
        <a:lstStyle/>
        <a:p>
          <a:endParaRPr lang="en-US"/>
        </a:p>
      </dgm:t>
    </dgm:pt>
    <dgm:pt modelId="{DFA5B652-F908-405B-AF92-84AF363BE301}" type="pres">
      <dgm:prSet presAssocID="{075A1B69-AB44-4638-B2A0-4740B1737174}" presName="vert0" presStyleCnt="0">
        <dgm:presLayoutVars>
          <dgm:dir/>
          <dgm:animOne val="branch"/>
          <dgm:animLvl val="lvl"/>
        </dgm:presLayoutVars>
      </dgm:prSet>
      <dgm:spPr/>
    </dgm:pt>
    <dgm:pt modelId="{14526A95-BCD4-4ED2-BAA9-79502C8E6924}" type="pres">
      <dgm:prSet presAssocID="{68B51801-8130-4224-A0C6-E9781EAC0919}" presName="thickLine" presStyleLbl="alignNode1" presStyleIdx="0" presStyleCnt="9"/>
      <dgm:spPr/>
    </dgm:pt>
    <dgm:pt modelId="{90B0E4F0-2FBE-4B6A-B4C5-2A4D39FF899B}" type="pres">
      <dgm:prSet presAssocID="{68B51801-8130-4224-A0C6-E9781EAC0919}" presName="horz1" presStyleCnt="0"/>
      <dgm:spPr/>
    </dgm:pt>
    <dgm:pt modelId="{8F3FFD1A-0EA3-415E-AFC4-109D6B03EC33}" type="pres">
      <dgm:prSet presAssocID="{68B51801-8130-4224-A0C6-E9781EAC0919}" presName="tx1" presStyleLbl="revTx" presStyleIdx="0" presStyleCnt="9"/>
      <dgm:spPr/>
    </dgm:pt>
    <dgm:pt modelId="{0D151842-E1A5-4106-91F3-E92831F384BD}" type="pres">
      <dgm:prSet presAssocID="{68B51801-8130-4224-A0C6-E9781EAC0919}" presName="vert1" presStyleCnt="0"/>
      <dgm:spPr/>
    </dgm:pt>
    <dgm:pt modelId="{C7C9612D-C791-44F1-AE95-2C204204CC55}" type="pres">
      <dgm:prSet presAssocID="{76F72020-CC4D-40BD-A55F-CFC96CAC8B47}" presName="thickLine" presStyleLbl="alignNode1" presStyleIdx="1" presStyleCnt="9"/>
      <dgm:spPr/>
    </dgm:pt>
    <dgm:pt modelId="{45351523-BFC8-4B7F-A5D3-DE7CD672E774}" type="pres">
      <dgm:prSet presAssocID="{76F72020-CC4D-40BD-A55F-CFC96CAC8B47}" presName="horz1" presStyleCnt="0"/>
      <dgm:spPr/>
    </dgm:pt>
    <dgm:pt modelId="{D7D474B4-95E4-4336-BF67-FED4AE8ABF4A}" type="pres">
      <dgm:prSet presAssocID="{76F72020-CC4D-40BD-A55F-CFC96CAC8B47}" presName="tx1" presStyleLbl="revTx" presStyleIdx="1" presStyleCnt="9"/>
      <dgm:spPr/>
    </dgm:pt>
    <dgm:pt modelId="{B4FF0BEC-45F4-4F4E-85DD-93502C6C8195}" type="pres">
      <dgm:prSet presAssocID="{76F72020-CC4D-40BD-A55F-CFC96CAC8B47}" presName="vert1" presStyleCnt="0"/>
      <dgm:spPr/>
    </dgm:pt>
    <dgm:pt modelId="{A82CBF79-BBC6-4D9F-AC4D-E07C1CF52234}" type="pres">
      <dgm:prSet presAssocID="{8D2B7DA1-168F-43B9-960A-E3BB3AE10E81}" presName="thickLine" presStyleLbl="alignNode1" presStyleIdx="2" presStyleCnt="9"/>
      <dgm:spPr/>
    </dgm:pt>
    <dgm:pt modelId="{A5B433C1-0C89-45E2-A1D4-FD67A95CA79D}" type="pres">
      <dgm:prSet presAssocID="{8D2B7DA1-168F-43B9-960A-E3BB3AE10E81}" presName="horz1" presStyleCnt="0"/>
      <dgm:spPr/>
    </dgm:pt>
    <dgm:pt modelId="{0449CDCE-83B7-42FE-936F-263C0A2E7D6C}" type="pres">
      <dgm:prSet presAssocID="{8D2B7DA1-168F-43B9-960A-E3BB3AE10E81}" presName="tx1" presStyleLbl="revTx" presStyleIdx="2" presStyleCnt="9"/>
      <dgm:spPr/>
    </dgm:pt>
    <dgm:pt modelId="{191AB286-D959-41AD-AFE0-915415294067}" type="pres">
      <dgm:prSet presAssocID="{8D2B7DA1-168F-43B9-960A-E3BB3AE10E81}" presName="vert1" presStyleCnt="0"/>
      <dgm:spPr/>
    </dgm:pt>
    <dgm:pt modelId="{985279D2-6B04-4712-8AF3-3855FC86AF83}" type="pres">
      <dgm:prSet presAssocID="{A948AF22-6A50-433C-A014-5DA856BB4910}" presName="thickLine" presStyleLbl="alignNode1" presStyleIdx="3" presStyleCnt="9"/>
      <dgm:spPr/>
    </dgm:pt>
    <dgm:pt modelId="{21FB2A0D-F52E-4EA0-8AE7-8DE2CAAEEB66}" type="pres">
      <dgm:prSet presAssocID="{A948AF22-6A50-433C-A014-5DA856BB4910}" presName="horz1" presStyleCnt="0"/>
      <dgm:spPr/>
    </dgm:pt>
    <dgm:pt modelId="{7272FE4D-97F3-42BA-AC31-345574985271}" type="pres">
      <dgm:prSet presAssocID="{A948AF22-6A50-433C-A014-5DA856BB4910}" presName="tx1" presStyleLbl="revTx" presStyleIdx="3" presStyleCnt="9"/>
      <dgm:spPr/>
    </dgm:pt>
    <dgm:pt modelId="{BC098609-6C62-41A1-8C95-E10AA941A749}" type="pres">
      <dgm:prSet presAssocID="{A948AF22-6A50-433C-A014-5DA856BB4910}" presName="vert1" presStyleCnt="0"/>
      <dgm:spPr/>
    </dgm:pt>
    <dgm:pt modelId="{70CE9F82-C544-452A-81EB-D4A58030D3D1}" type="pres">
      <dgm:prSet presAssocID="{1BA44D5F-C238-4812-8635-A93C6ACCCB55}" presName="thickLine" presStyleLbl="alignNode1" presStyleIdx="4" presStyleCnt="9"/>
      <dgm:spPr/>
    </dgm:pt>
    <dgm:pt modelId="{F94E651B-14AE-483B-B01B-A17EEFEE3EA0}" type="pres">
      <dgm:prSet presAssocID="{1BA44D5F-C238-4812-8635-A93C6ACCCB55}" presName="horz1" presStyleCnt="0"/>
      <dgm:spPr/>
    </dgm:pt>
    <dgm:pt modelId="{54ECFB62-2433-471E-8925-E3A9F5057B60}" type="pres">
      <dgm:prSet presAssocID="{1BA44D5F-C238-4812-8635-A93C6ACCCB55}" presName="tx1" presStyleLbl="revTx" presStyleIdx="4" presStyleCnt="9"/>
      <dgm:spPr/>
    </dgm:pt>
    <dgm:pt modelId="{472A32D6-4B03-42DB-BC5B-0D128B7DB5A0}" type="pres">
      <dgm:prSet presAssocID="{1BA44D5F-C238-4812-8635-A93C6ACCCB55}" presName="vert1" presStyleCnt="0"/>
      <dgm:spPr/>
    </dgm:pt>
    <dgm:pt modelId="{FCE845AC-B167-4AC1-BB0A-E3E196EC61FF}" type="pres">
      <dgm:prSet presAssocID="{00335C22-ECA7-4A50-BDF4-BC3CC586BE0F}" presName="thickLine" presStyleLbl="alignNode1" presStyleIdx="5" presStyleCnt="9"/>
      <dgm:spPr/>
    </dgm:pt>
    <dgm:pt modelId="{260344A2-06EF-4853-879E-B64E8A5212C3}" type="pres">
      <dgm:prSet presAssocID="{00335C22-ECA7-4A50-BDF4-BC3CC586BE0F}" presName="horz1" presStyleCnt="0"/>
      <dgm:spPr/>
    </dgm:pt>
    <dgm:pt modelId="{EC45E8CE-FEF0-4044-845A-3550F79E8BB3}" type="pres">
      <dgm:prSet presAssocID="{00335C22-ECA7-4A50-BDF4-BC3CC586BE0F}" presName="tx1" presStyleLbl="revTx" presStyleIdx="5" presStyleCnt="9"/>
      <dgm:spPr/>
    </dgm:pt>
    <dgm:pt modelId="{81A6C6FA-43A6-405C-8FDF-99EC81ADE610}" type="pres">
      <dgm:prSet presAssocID="{00335C22-ECA7-4A50-BDF4-BC3CC586BE0F}" presName="vert1" presStyleCnt="0"/>
      <dgm:spPr/>
    </dgm:pt>
    <dgm:pt modelId="{FF37CC63-098C-4468-A5F0-681524B915BC}" type="pres">
      <dgm:prSet presAssocID="{B0C28CDC-41F8-49DC-87C8-2DC284D85227}" presName="thickLine" presStyleLbl="alignNode1" presStyleIdx="6" presStyleCnt="9"/>
      <dgm:spPr/>
    </dgm:pt>
    <dgm:pt modelId="{4202E2A3-7582-4673-9E60-CECEAAF6329A}" type="pres">
      <dgm:prSet presAssocID="{B0C28CDC-41F8-49DC-87C8-2DC284D85227}" presName="horz1" presStyleCnt="0"/>
      <dgm:spPr/>
    </dgm:pt>
    <dgm:pt modelId="{BC84C1F6-B260-4E27-B94F-31DE9A7536E7}" type="pres">
      <dgm:prSet presAssocID="{B0C28CDC-41F8-49DC-87C8-2DC284D85227}" presName="tx1" presStyleLbl="revTx" presStyleIdx="6" presStyleCnt="9"/>
      <dgm:spPr/>
    </dgm:pt>
    <dgm:pt modelId="{93542B4A-FBCA-4261-8110-0894131981FF}" type="pres">
      <dgm:prSet presAssocID="{B0C28CDC-41F8-49DC-87C8-2DC284D85227}" presName="vert1" presStyleCnt="0"/>
      <dgm:spPr/>
    </dgm:pt>
    <dgm:pt modelId="{4E3F35DD-4937-43CE-B90A-D5B395242BFC}" type="pres">
      <dgm:prSet presAssocID="{2A2DFED8-BDAF-4241-A7F6-89B4A3FD7246}" presName="thickLine" presStyleLbl="alignNode1" presStyleIdx="7" presStyleCnt="9"/>
      <dgm:spPr/>
    </dgm:pt>
    <dgm:pt modelId="{86820D61-D701-4A1A-BE46-CC8B79B56B4A}" type="pres">
      <dgm:prSet presAssocID="{2A2DFED8-BDAF-4241-A7F6-89B4A3FD7246}" presName="horz1" presStyleCnt="0"/>
      <dgm:spPr/>
    </dgm:pt>
    <dgm:pt modelId="{3CD921A8-B311-4C35-A457-62FF8219BF8E}" type="pres">
      <dgm:prSet presAssocID="{2A2DFED8-BDAF-4241-A7F6-89B4A3FD7246}" presName="tx1" presStyleLbl="revTx" presStyleIdx="7" presStyleCnt="9"/>
      <dgm:spPr/>
    </dgm:pt>
    <dgm:pt modelId="{F8B7BE7A-B987-44CF-B9F1-E6944283A242}" type="pres">
      <dgm:prSet presAssocID="{2A2DFED8-BDAF-4241-A7F6-89B4A3FD7246}" presName="vert1" presStyleCnt="0"/>
      <dgm:spPr/>
    </dgm:pt>
    <dgm:pt modelId="{4B238C24-0688-4D11-978F-7015D5E223C2}" type="pres">
      <dgm:prSet presAssocID="{157B078B-A58C-4AFE-9DC4-132F39A38349}" presName="thickLine" presStyleLbl="alignNode1" presStyleIdx="8" presStyleCnt="9"/>
      <dgm:spPr/>
    </dgm:pt>
    <dgm:pt modelId="{CF258E0E-4DA0-4FCF-8794-4E2375D9B792}" type="pres">
      <dgm:prSet presAssocID="{157B078B-A58C-4AFE-9DC4-132F39A38349}" presName="horz1" presStyleCnt="0"/>
      <dgm:spPr/>
    </dgm:pt>
    <dgm:pt modelId="{A0D4EFC4-3A25-4628-9C9F-F0F494693F18}" type="pres">
      <dgm:prSet presAssocID="{157B078B-A58C-4AFE-9DC4-132F39A38349}" presName="tx1" presStyleLbl="revTx" presStyleIdx="8" presStyleCnt="9"/>
      <dgm:spPr/>
    </dgm:pt>
    <dgm:pt modelId="{95511F8A-BD24-4141-B642-2D1C8B95CC74}" type="pres">
      <dgm:prSet presAssocID="{157B078B-A58C-4AFE-9DC4-132F39A38349}" presName="vert1" presStyleCnt="0"/>
      <dgm:spPr/>
    </dgm:pt>
  </dgm:ptLst>
  <dgm:cxnLst>
    <dgm:cxn modelId="{A96B7309-9BD5-4A61-816F-D2075BD6CA23}" type="presOf" srcId="{68B51801-8130-4224-A0C6-E9781EAC0919}" destId="{8F3FFD1A-0EA3-415E-AFC4-109D6B03EC33}" srcOrd="0" destOrd="0" presId="urn:microsoft.com/office/officeart/2008/layout/LinedList"/>
    <dgm:cxn modelId="{F8A66817-1F33-4BED-A6AC-CB72A2D89065}" type="presOf" srcId="{8D2B7DA1-168F-43B9-960A-E3BB3AE10E81}" destId="{0449CDCE-83B7-42FE-936F-263C0A2E7D6C}" srcOrd="0" destOrd="0" presId="urn:microsoft.com/office/officeart/2008/layout/LinedList"/>
    <dgm:cxn modelId="{31D7C824-911E-40CE-8074-F4DD1444C1F6}" srcId="{075A1B69-AB44-4638-B2A0-4740B1737174}" destId="{A948AF22-6A50-433C-A014-5DA856BB4910}" srcOrd="3" destOrd="0" parTransId="{D3ADBA6E-CAB9-4CE0-A9AA-CA790A2F4CBD}" sibTransId="{39CFD085-931B-4156-90FE-95ABD2CD3CE0}"/>
    <dgm:cxn modelId="{BFBF142E-9F2D-452C-91AD-AE1F51D50C54}" type="presOf" srcId="{2A2DFED8-BDAF-4241-A7F6-89B4A3FD7246}" destId="{3CD921A8-B311-4C35-A457-62FF8219BF8E}" srcOrd="0" destOrd="0" presId="urn:microsoft.com/office/officeart/2008/layout/LinedList"/>
    <dgm:cxn modelId="{91C63A48-32E3-4A07-A756-1B5DAE32FBA6}" srcId="{075A1B69-AB44-4638-B2A0-4740B1737174}" destId="{2A2DFED8-BDAF-4241-A7F6-89B4A3FD7246}" srcOrd="7" destOrd="0" parTransId="{0770930B-BFE4-4C34-A688-F011EDF0ECFC}" sibTransId="{B5FF6361-6EE7-4D19-9D7B-020F54CA6C33}"/>
    <dgm:cxn modelId="{3C0A044C-8923-4DE5-AB8D-E731ADB167CF}" type="presOf" srcId="{1BA44D5F-C238-4812-8635-A93C6ACCCB55}" destId="{54ECFB62-2433-471E-8925-E3A9F5057B60}" srcOrd="0" destOrd="0" presId="urn:microsoft.com/office/officeart/2008/layout/LinedList"/>
    <dgm:cxn modelId="{79C1396F-0B02-490C-A988-2A2C6AF9E5D6}" type="presOf" srcId="{075A1B69-AB44-4638-B2A0-4740B1737174}" destId="{DFA5B652-F908-405B-AF92-84AF363BE301}" srcOrd="0" destOrd="0" presId="urn:microsoft.com/office/officeart/2008/layout/LinedList"/>
    <dgm:cxn modelId="{C23FD277-7C2A-4EFC-89B3-716170157D51}" srcId="{075A1B69-AB44-4638-B2A0-4740B1737174}" destId="{00335C22-ECA7-4A50-BDF4-BC3CC586BE0F}" srcOrd="5" destOrd="0" parTransId="{DD3D2860-34D8-4CFD-BAB0-F6CA24A1D691}" sibTransId="{53D70692-F7FF-44D8-88A3-196848ACA3DC}"/>
    <dgm:cxn modelId="{852EB97B-CDDC-434C-8105-2EB4E879688C}" srcId="{075A1B69-AB44-4638-B2A0-4740B1737174}" destId="{157B078B-A58C-4AFE-9DC4-132F39A38349}" srcOrd="8" destOrd="0" parTransId="{9F97108E-5B9A-47BB-8157-3C78FC2C082B}" sibTransId="{EDADA3FB-078C-4C53-BDD3-EDDF4B3F7866}"/>
    <dgm:cxn modelId="{87542A83-5F86-45F5-88FD-261C4ABEA776}" type="presOf" srcId="{A948AF22-6A50-433C-A014-5DA856BB4910}" destId="{7272FE4D-97F3-42BA-AC31-345574985271}" srcOrd="0" destOrd="0" presId="urn:microsoft.com/office/officeart/2008/layout/LinedList"/>
    <dgm:cxn modelId="{EF79EE83-0257-42F1-A920-5F40D4AE6B22}" srcId="{075A1B69-AB44-4638-B2A0-4740B1737174}" destId="{68B51801-8130-4224-A0C6-E9781EAC0919}" srcOrd="0" destOrd="0" parTransId="{E77DD4F2-CB8B-4187-A30E-A74659C1BB16}" sibTransId="{E81BF4CC-692D-4B15-87F8-2BC81879147C}"/>
    <dgm:cxn modelId="{2BF41AA3-7D5A-4FCB-9E6D-033716301C92}" srcId="{075A1B69-AB44-4638-B2A0-4740B1737174}" destId="{1BA44D5F-C238-4812-8635-A93C6ACCCB55}" srcOrd="4" destOrd="0" parTransId="{61F8BA71-9E97-4877-B121-64A4EF02F94A}" sibTransId="{B6032B7A-F01D-4E6B-A73C-399B2266A63A}"/>
    <dgm:cxn modelId="{DC5516A7-C291-4D4E-B004-AD010E66DABC}" srcId="{075A1B69-AB44-4638-B2A0-4740B1737174}" destId="{76F72020-CC4D-40BD-A55F-CFC96CAC8B47}" srcOrd="1" destOrd="0" parTransId="{94A8FB97-EF5C-4577-A0C4-CADC6EC22CF1}" sibTransId="{E8486A26-506A-4CBB-B27A-3C49485CDA12}"/>
    <dgm:cxn modelId="{AB3F09B2-6EE8-4376-A666-9FECDE4918C5}" type="presOf" srcId="{B0C28CDC-41F8-49DC-87C8-2DC284D85227}" destId="{BC84C1F6-B260-4E27-B94F-31DE9A7536E7}" srcOrd="0" destOrd="0" presId="urn:microsoft.com/office/officeart/2008/layout/LinedList"/>
    <dgm:cxn modelId="{00AC0DC8-5539-4537-8910-5DC0C97E2BDF}" type="presOf" srcId="{00335C22-ECA7-4A50-BDF4-BC3CC586BE0F}" destId="{EC45E8CE-FEF0-4044-845A-3550F79E8BB3}" srcOrd="0" destOrd="0" presId="urn:microsoft.com/office/officeart/2008/layout/LinedList"/>
    <dgm:cxn modelId="{ECFEC1D0-22E9-4882-AEB2-6DB94A704A91}" type="presOf" srcId="{76F72020-CC4D-40BD-A55F-CFC96CAC8B47}" destId="{D7D474B4-95E4-4336-BF67-FED4AE8ABF4A}" srcOrd="0" destOrd="0" presId="urn:microsoft.com/office/officeart/2008/layout/LinedList"/>
    <dgm:cxn modelId="{2B1387ED-C37F-4B38-B09A-8DC0A22E906B}" type="presOf" srcId="{157B078B-A58C-4AFE-9DC4-132F39A38349}" destId="{A0D4EFC4-3A25-4628-9C9F-F0F494693F18}" srcOrd="0" destOrd="0" presId="urn:microsoft.com/office/officeart/2008/layout/LinedList"/>
    <dgm:cxn modelId="{621036F2-DF55-4792-92ED-2DF642151EF1}" srcId="{075A1B69-AB44-4638-B2A0-4740B1737174}" destId="{B0C28CDC-41F8-49DC-87C8-2DC284D85227}" srcOrd="6" destOrd="0" parTransId="{A6799745-06B3-415B-87D1-C723F0267590}" sibTransId="{3FEB8E64-0BDE-47ED-9B22-82457171081F}"/>
    <dgm:cxn modelId="{FFC04FF4-3BA2-4081-A726-A089C098D260}" srcId="{075A1B69-AB44-4638-B2A0-4740B1737174}" destId="{8D2B7DA1-168F-43B9-960A-E3BB3AE10E81}" srcOrd="2" destOrd="0" parTransId="{3EF0169D-6FB4-43C4-A43D-F17A05EF6FFD}" sibTransId="{3CF28F2E-11DC-4CCA-A73B-B843DF5FC40B}"/>
    <dgm:cxn modelId="{BCDBD5F1-AAC9-4B4F-9B8E-268A548EDE7C}" type="presParOf" srcId="{DFA5B652-F908-405B-AF92-84AF363BE301}" destId="{14526A95-BCD4-4ED2-BAA9-79502C8E6924}" srcOrd="0" destOrd="0" presId="urn:microsoft.com/office/officeart/2008/layout/LinedList"/>
    <dgm:cxn modelId="{33950A4B-7F41-4EEA-B656-AC85821C4EA1}" type="presParOf" srcId="{DFA5B652-F908-405B-AF92-84AF363BE301}" destId="{90B0E4F0-2FBE-4B6A-B4C5-2A4D39FF899B}" srcOrd="1" destOrd="0" presId="urn:microsoft.com/office/officeart/2008/layout/LinedList"/>
    <dgm:cxn modelId="{09189CA3-7371-4762-973D-3EA0DC78D1D1}" type="presParOf" srcId="{90B0E4F0-2FBE-4B6A-B4C5-2A4D39FF899B}" destId="{8F3FFD1A-0EA3-415E-AFC4-109D6B03EC33}" srcOrd="0" destOrd="0" presId="urn:microsoft.com/office/officeart/2008/layout/LinedList"/>
    <dgm:cxn modelId="{AB463E98-B736-4783-AFA0-5AA5E7CE50AA}" type="presParOf" srcId="{90B0E4F0-2FBE-4B6A-B4C5-2A4D39FF899B}" destId="{0D151842-E1A5-4106-91F3-E92831F384BD}" srcOrd="1" destOrd="0" presId="urn:microsoft.com/office/officeart/2008/layout/LinedList"/>
    <dgm:cxn modelId="{9B9B44F4-E010-4424-AAEB-B90FB5E87EB8}" type="presParOf" srcId="{DFA5B652-F908-405B-AF92-84AF363BE301}" destId="{C7C9612D-C791-44F1-AE95-2C204204CC55}" srcOrd="2" destOrd="0" presId="urn:microsoft.com/office/officeart/2008/layout/LinedList"/>
    <dgm:cxn modelId="{7AE8EEE5-B53D-4832-9647-81B6FE5F020E}" type="presParOf" srcId="{DFA5B652-F908-405B-AF92-84AF363BE301}" destId="{45351523-BFC8-4B7F-A5D3-DE7CD672E774}" srcOrd="3" destOrd="0" presId="urn:microsoft.com/office/officeart/2008/layout/LinedList"/>
    <dgm:cxn modelId="{5D6FAB79-441F-4805-8574-4108DEA602E9}" type="presParOf" srcId="{45351523-BFC8-4B7F-A5D3-DE7CD672E774}" destId="{D7D474B4-95E4-4336-BF67-FED4AE8ABF4A}" srcOrd="0" destOrd="0" presId="urn:microsoft.com/office/officeart/2008/layout/LinedList"/>
    <dgm:cxn modelId="{D6437EEB-C509-4F57-8066-E4ECB2C2586B}" type="presParOf" srcId="{45351523-BFC8-4B7F-A5D3-DE7CD672E774}" destId="{B4FF0BEC-45F4-4F4E-85DD-93502C6C8195}" srcOrd="1" destOrd="0" presId="urn:microsoft.com/office/officeart/2008/layout/LinedList"/>
    <dgm:cxn modelId="{0103A71A-7D5C-4F20-A73E-062BEE9EBB8D}" type="presParOf" srcId="{DFA5B652-F908-405B-AF92-84AF363BE301}" destId="{A82CBF79-BBC6-4D9F-AC4D-E07C1CF52234}" srcOrd="4" destOrd="0" presId="urn:microsoft.com/office/officeart/2008/layout/LinedList"/>
    <dgm:cxn modelId="{14CECE30-0E58-4752-A699-493D0F750AD5}" type="presParOf" srcId="{DFA5B652-F908-405B-AF92-84AF363BE301}" destId="{A5B433C1-0C89-45E2-A1D4-FD67A95CA79D}" srcOrd="5" destOrd="0" presId="urn:microsoft.com/office/officeart/2008/layout/LinedList"/>
    <dgm:cxn modelId="{70CA415D-649C-4401-8AE2-1C8447E02F04}" type="presParOf" srcId="{A5B433C1-0C89-45E2-A1D4-FD67A95CA79D}" destId="{0449CDCE-83B7-42FE-936F-263C0A2E7D6C}" srcOrd="0" destOrd="0" presId="urn:microsoft.com/office/officeart/2008/layout/LinedList"/>
    <dgm:cxn modelId="{209FD67C-A7F6-41AC-AC41-0BC654638AB9}" type="presParOf" srcId="{A5B433C1-0C89-45E2-A1D4-FD67A95CA79D}" destId="{191AB286-D959-41AD-AFE0-915415294067}" srcOrd="1" destOrd="0" presId="urn:microsoft.com/office/officeart/2008/layout/LinedList"/>
    <dgm:cxn modelId="{26467133-0EFD-430A-BEAE-C30EB6B86248}" type="presParOf" srcId="{DFA5B652-F908-405B-AF92-84AF363BE301}" destId="{985279D2-6B04-4712-8AF3-3855FC86AF83}" srcOrd="6" destOrd="0" presId="urn:microsoft.com/office/officeart/2008/layout/LinedList"/>
    <dgm:cxn modelId="{207A2043-D092-4408-97E9-DEEC6FE338A8}" type="presParOf" srcId="{DFA5B652-F908-405B-AF92-84AF363BE301}" destId="{21FB2A0D-F52E-4EA0-8AE7-8DE2CAAEEB66}" srcOrd="7" destOrd="0" presId="urn:microsoft.com/office/officeart/2008/layout/LinedList"/>
    <dgm:cxn modelId="{71104E94-7E9F-4198-BE00-5447EE20C053}" type="presParOf" srcId="{21FB2A0D-F52E-4EA0-8AE7-8DE2CAAEEB66}" destId="{7272FE4D-97F3-42BA-AC31-345574985271}" srcOrd="0" destOrd="0" presId="urn:microsoft.com/office/officeart/2008/layout/LinedList"/>
    <dgm:cxn modelId="{A3EAA1CB-2FDF-4E6D-B6BD-6C1A38DA48C8}" type="presParOf" srcId="{21FB2A0D-F52E-4EA0-8AE7-8DE2CAAEEB66}" destId="{BC098609-6C62-41A1-8C95-E10AA941A749}" srcOrd="1" destOrd="0" presId="urn:microsoft.com/office/officeart/2008/layout/LinedList"/>
    <dgm:cxn modelId="{7DE536A7-2D75-4208-90D9-EE098E4ADE98}" type="presParOf" srcId="{DFA5B652-F908-405B-AF92-84AF363BE301}" destId="{70CE9F82-C544-452A-81EB-D4A58030D3D1}" srcOrd="8" destOrd="0" presId="urn:microsoft.com/office/officeart/2008/layout/LinedList"/>
    <dgm:cxn modelId="{1591BA0D-B235-4056-8F69-00383D4EA18B}" type="presParOf" srcId="{DFA5B652-F908-405B-AF92-84AF363BE301}" destId="{F94E651B-14AE-483B-B01B-A17EEFEE3EA0}" srcOrd="9" destOrd="0" presId="urn:microsoft.com/office/officeart/2008/layout/LinedList"/>
    <dgm:cxn modelId="{21A014BB-4407-4BE7-8C7D-BD7EE4C8DAF1}" type="presParOf" srcId="{F94E651B-14AE-483B-B01B-A17EEFEE3EA0}" destId="{54ECFB62-2433-471E-8925-E3A9F5057B60}" srcOrd="0" destOrd="0" presId="urn:microsoft.com/office/officeart/2008/layout/LinedList"/>
    <dgm:cxn modelId="{FD1A36B6-1024-4C01-B9B8-391982300760}" type="presParOf" srcId="{F94E651B-14AE-483B-B01B-A17EEFEE3EA0}" destId="{472A32D6-4B03-42DB-BC5B-0D128B7DB5A0}" srcOrd="1" destOrd="0" presId="urn:microsoft.com/office/officeart/2008/layout/LinedList"/>
    <dgm:cxn modelId="{26F9582D-A3F4-4D44-B1E5-BEEC409DE511}" type="presParOf" srcId="{DFA5B652-F908-405B-AF92-84AF363BE301}" destId="{FCE845AC-B167-4AC1-BB0A-E3E196EC61FF}" srcOrd="10" destOrd="0" presId="urn:microsoft.com/office/officeart/2008/layout/LinedList"/>
    <dgm:cxn modelId="{EEA0E2DF-2244-471B-AE98-DAD0230B7F22}" type="presParOf" srcId="{DFA5B652-F908-405B-AF92-84AF363BE301}" destId="{260344A2-06EF-4853-879E-B64E8A5212C3}" srcOrd="11" destOrd="0" presId="urn:microsoft.com/office/officeart/2008/layout/LinedList"/>
    <dgm:cxn modelId="{44625258-7C89-48CC-990B-6324058B9601}" type="presParOf" srcId="{260344A2-06EF-4853-879E-B64E8A5212C3}" destId="{EC45E8CE-FEF0-4044-845A-3550F79E8BB3}" srcOrd="0" destOrd="0" presId="urn:microsoft.com/office/officeart/2008/layout/LinedList"/>
    <dgm:cxn modelId="{505EF8CA-2401-4D61-931D-B6D5033B78D7}" type="presParOf" srcId="{260344A2-06EF-4853-879E-B64E8A5212C3}" destId="{81A6C6FA-43A6-405C-8FDF-99EC81ADE610}" srcOrd="1" destOrd="0" presId="urn:microsoft.com/office/officeart/2008/layout/LinedList"/>
    <dgm:cxn modelId="{E4FC1323-DABF-4CAD-BD2B-0CEBE750E4D4}" type="presParOf" srcId="{DFA5B652-F908-405B-AF92-84AF363BE301}" destId="{FF37CC63-098C-4468-A5F0-681524B915BC}" srcOrd="12" destOrd="0" presId="urn:microsoft.com/office/officeart/2008/layout/LinedList"/>
    <dgm:cxn modelId="{15D4BF08-4AAF-4FEA-83A7-DDB81E8A80FA}" type="presParOf" srcId="{DFA5B652-F908-405B-AF92-84AF363BE301}" destId="{4202E2A3-7582-4673-9E60-CECEAAF6329A}" srcOrd="13" destOrd="0" presId="urn:microsoft.com/office/officeart/2008/layout/LinedList"/>
    <dgm:cxn modelId="{6013EBD5-1C83-4C41-81B9-B286FB5DF0E4}" type="presParOf" srcId="{4202E2A3-7582-4673-9E60-CECEAAF6329A}" destId="{BC84C1F6-B260-4E27-B94F-31DE9A7536E7}" srcOrd="0" destOrd="0" presId="urn:microsoft.com/office/officeart/2008/layout/LinedList"/>
    <dgm:cxn modelId="{445141DB-14A8-49CD-B719-0FFDD72ABE97}" type="presParOf" srcId="{4202E2A3-7582-4673-9E60-CECEAAF6329A}" destId="{93542B4A-FBCA-4261-8110-0894131981FF}" srcOrd="1" destOrd="0" presId="urn:microsoft.com/office/officeart/2008/layout/LinedList"/>
    <dgm:cxn modelId="{53A33B6F-66BC-4ADB-9F50-39CF555F6F1D}" type="presParOf" srcId="{DFA5B652-F908-405B-AF92-84AF363BE301}" destId="{4E3F35DD-4937-43CE-B90A-D5B395242BFC}" srcOrd="14" destOrd="0" presId="urn:microsoft.com/office/officeart/2008/layout/LinedList"/>
    <dgm:cxn modelId="{FC5B49FD-2E8C-4EE7-94D8-EFC0E66CB374}" type="presParOf" srcId="{DFA5B652-F908-405B-AF92-84AF363BE301}" destId="{86820D61-D701-4A1A-BE46-CC8B79B56B4A}" srcOrd="15" destOrd="0" presId="urn:microsoft.com/office/officeart/2008/layout/LinedList"/>
    <dgm:cxn modelId="{15681004-4FA2-4F61-8621-EB1F6450BA4D}" type="presParOf" srcId="{86820D61-D701-4A1A-BE46-CC8B79B56B4A}" destId="{3CD921A8-B311-4C35-A457-62FF8219BF8E}" srcOrd="0" destOrd="0" presId="urn:microsoft.com/office/officeart/2008/layout/LinedList"/>
    <dgm:cxn modelId="{F3E6C5D3-AE67-4394-8D9F-AC5DA7755170}" type="presParOf" srcId="{86820D61-D701-4A1A-BE46-CC8B79B56B4A}" destId="{F8B7BE7A-B987-44CF-B9F1-E6944283A242}" srcOrd="1" destOrd="0" presId="urn:microsoft.com/office/officeart/2008/layout/LinedList"/>
    <dgm:cxn modelId="{9CC2027A-317D-4440-9F0C-9B87476B766F}" type="presParOf" srcId="{DFA5B652-F908-405B-AF92-84AF363BE301}" destId="{4B238C24-0688-4D11-978F-7015D5E223C2}" srcOrd="16" destOrd="0" presId="urn:microsoft.com/office/officeart/2008/layout/LinedList"/>
    <dgm:cxn modelId="{40F28B0B-287C-4291-B186-B8C70B56E04D}" type="presParOf" srcId="{DFA5B652-F908-405B-AF92-84AF363BE301}" destId="{CF258E0E-4DA0-4FCF-8794-4E2375D9B792}" srcOrd="17" destOrd="0" presId="urn:microsoft.com/office/officeart/2008/layout/LinedList"/>
    <dgm:cxn modelId="{AC394C37-BD00-47B6-8D3A-BF7804248A28}" type="presParOf" srcId="{CF258E0E-4DA0-4FCF-8794-4E2375D9B792}" destId="{A0D4EFC4-3A25-4628-9C9F-F0F494693F18}" srcOrd="0" destOrd="0" presId="urn:microsoft.com/office/officeart/2008/layout/LinedList"/>
    <dgm:cxn modelId="{D9C21377-E1AA-4E35-B607-71A92CD2CE4F}" type="presParOf" srcId="{CF258E0E-4DA0-4FCF-8794-4E2375D9B792}" destId="{95511F8A-BD24-4141-B642-2D1C8B95CC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B68760-7A11-499F-BCC8-7970A45AF6D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AC6E198-926E-4F3A-A79D-527CC54C67DE}">
      <dgm:prSet/>
      <dgm:spPr/>
      <dgm:t>
        <a:bodyPr/>
        <a:lstStyle/>
        <a:p>
          <a:r>
            <a:rPr lang="en-US"/>
            <a:t>Fields for each table:</a:t>
          </a:r>
        </a:p>
      </dgm:t>
    </dgm:pt>
    <dgm:pt modelId="{E21C7360-C6ED-4C91-8547-0861D7C04C10}" type="parTrans" cxnId="{1D781BC0-E82E-456E-B66F-1A7045A97075}">
      <dgm:prSet/>
      <dgm:spPr/>
      <dgm:t>
        <a:bodyPr/>
        <a:lstStyle/>
        <a:p>
          <a:endParaRPr lang="en-US"/>
        </a:p>
      </dgm:t>
    </dgm:pt>
    <dgm:pt modelId="{B1B3D441-E620-4D3D-8428-3F0AB32D3D70}" type="sibTrans" cxnId="{1D781BC0-E82E-456E-B66F-1A7045A97075}">
      <dgm:prSet/>
      <dgm:spPr/>
      <dgm:t>
        <a:bodyPr/>
        <a:lstStyle/>
        <a:p>
          <a:endParaRPr lang="en-US"/>
        </a:p>
      </dgm:t>
    </dgm:pt>
    <dgm:pt modelId="{FBF5DD61-6EE5-450E-9451-A08FD2F8D6E8}">
      <dgm:prSet/>
      <dgm:spPr/>
      <dgm:t>
        <a:bodyPr/>
        <a:lstStyle/>
        <a:p>
          <a:r>
            <a:rPr lang="en-US"/>
            <a:t>ADDRESS:</a:t>
          </a:r>
        </a:p>
      </dgm:t>
    </dgm:pt>
    <dgm:pt modelId="{B63F3E46-1DFA-4E74-828D-36ACDACBEBB8}" type="parTrans" cxnId="{CE268C4D-F761-4342-8F3D-CCE8918CB904}">
      <dgm:prSet/>
      <dgm:spPr/>
      <dgm:t>
        <a:bodyPr/>
        <a:lstStyle/>
        <a:p>
          <a:endParaRPr lang="en-US"/>
        </a:p>
      </dgm:t>
    </dgm:pt>
    <dgm:pt modelId="{623CDF3D-837F-4C0A-8822-35B41FE69473}" type="sibTrans" cxnId="{CE268C4D-F761-4342-8F3D-CCE8918CB904}">
      <dgm:prSet/>
      <dgm:spPr/>
      <dgm:t>
        <a:bodyPr/>
        <a:lstStyle/>
        <a:p>
          <a:endParaRPr lang="en-US"/>
        </a:p>
      </dgm:t>
    </dgm:pt>
    <dgm:pt modelId="{3A645C9C-9199-45AB-95CD-72F7F1B3865B}">
      <dgm:prSet/>
      <dgm:spPr/>
      <dgm:t>
        <a:bodyPr/>
        <a:lstStyle/>
        <a:p>
          <a:r>
            <a:rPr lang="en-US"/>
            <a:t>addressID	</a:t>
          </a:r>
        </a:p>
      </dgm:t>
    </dgm:pt>
    <dgm:pt modelId="{5086AE47-BD0A-4476-8261-3B0CAEEA4A64}" type="parTrans" cxnId="{896C58A8-4B81-4D75-AA9F-7587D7176580}">
      <dgm:prSet/>
      <dgm:spPr/>
      <dgm:t>
        <a:bodyPr/>
        <a:lstStyle/>
        <a:p>
          <a:endParaRPr lang="en-US"/>
        </a:p>
      </dgm:t>
    </dgm:pt>
    <dgm:pt modelId="{971930F9-43E1-4767-9B5C-BA8B55F9B12A}" type="sibTrans" cxnId="{896C58A8-4B81-4D75-AA9F-7587D7176580}">
      <dgm:prSet/>
      <dgm:spPr/>
      <dgm:t>
        <a:bodyPr/>
        <a:lstStyle/>
        <a:p>
          <a:endParaRPr lang="en-US"/>
        </a:p>
      </dgm:t>
    </dgm:pt>
    <dgm:pt modelId="{4A3A8418-ABFB-4C12-89D6-F627EC328160}">
      <dgm:prSet/>
      <dgm:spPr/>
      <dgm:t>
        <a:bodyPr/>
        <a:lstStyle/>
        <a:p>
          <a:r>
            <a:rPr lang="en-US"/>
            <a:t>town </a:t>
          </a:r>
        </a:p>
      </dgm:t>
    </dgm:pt>
    <dgm:pt modelId="{AED9BB00-35F6-4A25-BFF8-FB1EE2C5AEC8}" type="parTrans" cxnId="{DAF886DA-635A-48A7-9178-627DF5E63072}">
      <dgm:prSet/>
      <dgm:spPr/>
      <dgm:t>
        <a:bodyPr/>
        <a:lstStyle/>
        <a:p>
          <a:endParaRPr lang="en-US"/>
        </a:p>
      </dgm:t>
    </dgm:pt>
    <dgm:pt modelId="{7F1DEFDF-F6DE-427B-A8D2-8DAA8C907FD5}" type="sibTrans" cxnId="{DAF886DA-635A-48A7-9178-627DF5E63072}">
      <dgm:prSet/>
      <dgm:spPr/>
      <dgm:t>
        <a:bodyPr/>
        <a:lstStyle/>
        <a:p>
          <a:endParaRPr lang="en-US"/>
        </a:p>
      </dgm:t>
    </dgm:pt>
    <dgm:pt modelId="{2682F451-1FFE-4901-A065-310EC7ECD39B}">
      <dgm:prSet/>
      <dgm:spPr/>
      <dgm:t>
        <a:bodyPr/>
        <a:lstStyle/>
        <a:p>
          <a:r>
            <a:rPr lang="en-US"/>
            <a:t>parish </a:t>
          </a:r>
        </a:p>
      </dgm:t>
    </dgm:pt>
    <dgm:pt modelId="{5971CCC3-AB32-4A10-B637-07467AE8212D}" type="parTrans" cxnId="{DEF208A7-C1FB-43F3-AFB9-2AD7C3EBEE60}">
      <dgm:prSet/>
      <dgm:spPr/>
      <dgm:t>
        <a:bodyPr/>
        <a:lstStyle/>
        <a:p>
          <a:endParaRPr lang="en-US"/>
        </a:p>
      </dgm:t>
    </dgm:pt>
    <dgm:pt modelId="{DE7ED705-2E7E-4EB5-AC72-95F69F767B97}" type="sibTrans" cxnId="{DEF208A7-C1FB-43F3-AFB9-2AD7C3EBEE60}">
      <dgm:prSet/>
      <dgm:spPr/>
      <dgm:t>
        <a:bodyPr/>
        <a:lstStyle/>
        <a:p>
          <a:endParaRPr lang="en-US"/>
        </a:p>
      </dgm:t>
    </dgm:pt>
    <dgm:pt modelId="{C0B0D546-A83E-4E8E-A3C3-BE25043FB8CF}">
      <dgm:prSet/>
      <dgm:spPr/>
      <dgm:t>
        <a:bodyPr/>
        <a:lstStyle/>
        <a:p>
          <a:r>
            <a:rPr lang="en-US"/>
            <a:t>state </a:t>
          </a:r>
        </a:p>
      </dgm:t>
    </dgm:pt>
    <dgm:pt modelId="{9C2A166D-9A3F-4352-9A54-01B202B4F86A}" type="parTrans" cxnId="{127FEAB1-A28F-40C5-9DDD-624C7FAF7654}">
      <dgm:prSet/>
      <dgm:spPr/>
      <dgm:t>
        <a:bodyPr/>
        <a:lstStyle/>
        <a:p>
          <a:endParaRPr lang="en-US"/>
        </a:p>
      </dgm:t>
    </dgm:pt>
    <dgm:pt modelId="{3086BBB9-7EC4-4BC4-B3F6-2B725027C7B8}" type="sibTrans" cxnId="{127FEAB1-A28F-40C5-9DDD-624C7FAF7654}">
      <dgm:prSet/>
      <dgm:spPr/>
      <dgm:t>
        <a:bodyPr/>
        <a:lstStyle/>
        <a:p>
          <a:endParaRPr lang="en-US"/>
        </a:p>
      </dgm:t>
    </dgm:pt>
    <dgm:pt modelId="{7603A8BE-11A5-4E6D-8E68-307D3CF52689}">
      <dgm:prSet/>
      <dgm:spPr/>
      <dgm:t>
        <a:bodyPr/>
        <a:lstStyle/>
        <a:p>
          <a:r>
            <a:rPr lang="en-US"/>
            <a:t>RELATIONSHIP:</a:t>
          </a:r>
        </a:p>
      </dgm:t>
    </dgm:pt>
    <dgm:pt modelId="{7AB4B9A8-E6D5-4641-9D99-DB3F50D09089}" type="parTrans" cxnId="{C874730C-27B7-44D7-B17B-BBD3CFB8A9F8}">
      <dgm:prSet/>
      <dgm:spPr/>
      <dgm:t>
        <a:bodyPr/>
        <a:lstStyle/>
        <a:p>
          <a:endParaRPr lang="en-US"/>
        </a:p>
      </dgm:t>
    </dgm:pt>
    <dgm:pt modelId="{B82B7155-1FB5-48D3-B524-B8522AA8F067}" type="sibTrans" cxnId="{C874730C-27B7-44D7-B17B-BBD3CFB8A9F8}">
      <dgm:prSet/>
      <dgm:spPr/>
      <dgm:t>
        <a:bodyPr/>
        <a:lstStyle/>
        <a:p>
          <a:endParaRPr lang="en-US"/>
        </a:p>
      </dgm:t>
    </dgm:pt>
    <dgm:pt modelId="{1A6A7C04-C28D-4447-82AF-7B34A9AAA1D3}">
      <dgm:prSet/>
      <dgm:spPr/>
      <dgm:t>
        <a:bodyPr/>
        <a:lstStyle/>
        <a:p>
          <a:r>
            <a:rPr lang="en-US"/>
            <a:t>OneToOne with customer</a:t>
          </a:r>
        </a:p>
      </dgm:t>
    </dgm:pt>
    <dgm:pt modelId="{7C60CF69-AC79-4DCA-91DD-0E4EB943BC52}" type="parTrans" cxnId="{29E58B7C-183A-48E6-9E22-CEF7FBE6AF12}">
      <dgm:prSet/>
      <dgm:spPr/>
      <dgm:t>
        <a:bodyPr/>
        <a:lstStyle/>
        <a:p>
          <a:endParaRPr lang="en-US"/>
        </a:p>
      </dgm:t>
    </dgm:pt>
    <dgm:pt modelId="{FD879912-7EA7-464B-AEA3-0B8C5BC95CCB}" type="sibTrans" cxnId="{29E58B7C-183A-48E6-9E22-CEF7FBE6AF12}">
      <dgm:prSet/>
      <dgm:spPr/>
      <dgm:t>
        <a:bodyPr/>
        <a:lstStyle/>
        <a:p>
          <a:endParaRPr lang="en-US"/>
        </a:p>
      </dgm:t>
    </dgm:pt>
    <dgm:pt modelId="{9486D57A-A535-4C57-982E-8070B8BFE5E1}" type="pres">
      <dgm:prSet presAssocID="{C8B68760-7A11-499F-BCC8-7970A45AF6D1}" presName="linear" presStyleCnt="0">
        <dgm:presLayoutVars>
          <dgm:animLvl val="lvl"/>
          <dgm:resizeHandles val="exact"/>
        </dgm:presLayoutVars>
      </dgm:prSet>
      <dgm:spPr/>
    </dgm:pt>
    <dgm:pt modelId="{E7F12B87-E8FE-4CBA-8CA7-9F8F90F96C55}" type="pres">
      <dgm:prSet presAssocID="{2AC6E198-926E-4F3A-A79D-527CC54C67DE}" presName="parentText" presStyleLbl="node1" presStyleIdx="0" presStyleCnt="8">
        <dgm:presLayoutVars>
          <dgm:chMax val="0"/>
          <dgm:bulletEnabled val="1"/>
        </dgm:presLayoutVars>
      </dgm:prSet>
      <dgm:spPr/>
    </dgm:pt>
    <dgm:pt modelId="{BA6AA3C1-9376-4EC7-AD69-ABFD3D8E3BE9}" type="pres">
      <dgm:prSet presAssocID="{B1B3D441-E620-4D3D-8428-3F0AB32D3D70}" presName="spacer" presStyleCnt="0"/>
      <dgm:spPr/>
    </dgm:pt>
    <dgm:pt modelId="{86D47AD3-7077-47D6-BDEC-D2DE7FD38F66}" type="pres">
      <dgm:prSet presAssocID="{FBF5DD61-6EE5-450E-9451-A08FD2F8D6E8}" presName="parentText" presStyleLbl="node1" presStyleIdx="1" presStyleCnt="8">
        <dgm:presLayoutVars>
          <dgm:chMax val="0"/>
          <dgm:bulletEnabled val="1"/>
        </dgm:presLayoutVars>
      </dgm:prSet>
      <dgm:spPr/>
    </dgm:pt>
    <dgm:pt modelId="{AB7935D5-AB10-46A5-A484-337AD08E3B48}" type="pres">
      <dgm:prSet presAssocID="{623CDF3D-837F-4C0A-8822-35B41FE69473}" presName="spacer" presStyleCnt="0"/>
      <dgm:spPr/>
    </dgm:pt>
    <dgm:pt modelId="{AB177BBB-E0C0-42E3-B742-4B7D3CDEACB7}" type="pres">
      <dgm:prSet presAssocID="{3A645C9C-9199-45AB-95CD-72F7F1B3865B}" presName="parentText" presStyleLbl="node1" presStyleIdx="2" presStyleCnt="8">
        <dgm:presLayoutVars>
          <dgm:chMax val="0"/>
          <dgm:bulletEnabled val="1"/>
        </dgm:presLayoutVars>
      </dgm:prSet>
      <dgm:spPr/>
    </dgm:pt>
    <dgm:pt modelId="{88341CE6-555A-4FF5-928C-92BEE996AB06}" type="pres">
      <dgm:prSet presAssocID="{971930F9-43E1-4767-9B5C-BA8B55F9B12A}" presName="spacer" presStyleCnt="0"/>
      <dgm:spPr/>
    </dgm:pt>
    <dgm:pt modelId="{4E7F8C02-3300-4B43-A100-C6DE7874C2BA}" type="pres">
      <dgm:prSet presAssocID="{4A3A8418-ABFB-4C12-89D6-F627EC328160}" presName="parentText" presStyleLbl="node1" presStyleIdx="3" presStyleCnt="8">
        <dgm:presLayoutVars>
          <dgm:chMax val="0"/>
          <dgm:bulletEnabled val="1"/>
        </dgm:presLayoutVars>
      </dgm:prSet>
      <dgm:spPr/>
    </dgm:pt>
    <dgm:pt modelId="{7950E118-8DBE-4F8B-933E-20EDF4E449F5}" type="pres">
      <dgm:prSet presAssocID="{7F1DEFDF-F6DE-427B-A8D2-8DAA8C907FD5}" presName="spacer" presStyleCnt="0"/>
      <dgm:spPr/>
    </dgm:pt>
    <dgm:pt modelId="{54A52B9D-1DEC-4CDF-95F9-3160B8B99FC7}" type="pres">
      <dgm:prSet presAssocID="{2682F451-1FFE-4901-A065-310EC7ECD39B}" presName="parentText" presStyleLbl="node1" presStyleIdx="4" presStyleCnt="8">
        <dgm:presLayoutVars>
          <dgm:chMax val="0"/>
          <dgm:bulletEnabled val="1"/>
        </dgm:presLayoutVars>
      </dgm:prSet>
      <dgm:spPr/>
    </dgm:pt>
    <dgm:pt modelId="{EE5F2AE7-27A8-40AC-B928-25CAFA304FB4}" type="pres">
      <dgm:prSet presAssocID="{DE7ED705-2E7E-4EB5-AC72-95F69F767B97}" presName="spacer" presStyleCnt="0"/>
      <dgm:spPr/>
    </dgm:pt>
    <dgm:pt modelId="{3330EED3-4806-45D6-8135-54C099468759}" type="pres">
      <dgm:prSet presAssocID="{C0B0D546-A83E-4E8E-A3C3-BE25043FB8CF}" presName="parentText" presStyleLbl="node1" presStyleIdx="5" presStyleCnt="8">
        <dgm:presLayoutVars>
          <dgm:chMax val="0"/>
          <dgm:bulletEnabled val="1"/>
        </dgm:presLayoutVars>
      </dgm:prSet>
      <dgm:spPr/>
    </dgm:pt>
    <dgm:pt modelId="{B8176A1E-F4BF-4D81-B13A-585E94819D0E}" type="pres">
      <dgm:prSet presAssocID="{3086BBB9-7EC4-4BC4-B3F6-2B725027C7B8}" presName="spacer" presStyleCnt="0"/>
      <dgm:spPr/>
    </dgm:pt>
    <dgm:pt modelId="{A8F26D74-C97D-4722-9C33-03EABBB3480A}" type="pres">
      <dgm:prSet presAssocID="{7603A8BE-11A5-4E6D-8E68-307D3CF52689}" presName="parentText" presStyleLbl="node1" presStyleIdx="6" presStyleCnt="8">
        <dgm:presLayoutVars>
          <dgm:chMax val="0"/>
          <dgm:bulletEnabled val="1"/>
        </dgm:presLayoutVars>
      </dgm:prSet>
      <dgm:spPr/>
    </dgm:pt>
    <dgm:pt modelId="{3B70BBEE-35ED-4014-8D7A-91A968D94798}" type="pres">
      <dgm:prSet presAssocID="{B82B7155-1FB5-48D3-B524-B8522AA8F067}" presName="spacer" presStyleCnt="0"/>
      <dgm:spPr/>
    </dgm:pt>
    <dgm:pt modelId="{E3881AA2-1423-4A35-9247-587EC5066E98}" type="pres">
      <dgm:prSet presAssocID="{1A6A7C04-C28D-4447-82AF-7B34A9AAA1D3}" presName="parentText" presStyleLbl="node1" presStyleIdx="7" presStyleCnt="8">
        <dgm:presLayoutVars>
          <dgm:chMax val="0"/>
          <dgm:bulletEnabled val="1"/>
        </dgm:presLayoutVars>
      </dgm:prSet>
      <dgm:spPr/>
    </dgm:pt>
  </dgm:ptLst>
  <dgm:cxnLst>
    <dgm:cxn modelId="{2A57F002-DF27-48BC-901B-79DA10723DEE}" type="presOf" srcId="{4A3A8418-ABFB-4C12-89D6-F627EC328160}" destId="{4E7F8C02-3300-4B43-A100-C6DE7874C2BA}" srcOrd="0" destOrd="0" presId="urn:microsoft.com/office/officeart/2005/8/layout/vList2"/>
    <dgm:cxn modelId="{C874730C-27B7-44D7-B17B-BBD3CFB8A9F8}" srcId="{C8B68760-7A11-499F-BCC8-7970A45AF6D1}" destId="{7603A8BE-11A5-4E6D-8E68-307D3CF52689}" srcOrd="6" destOrd="0" parTransId="{7AB4B9A8-E6D5-4641-9D99-DB3F50D09089}" sibTransId="{B82B7155-1FB5-48D3-B524-B8522AA8F067}"/>
    <dgm:cxn modelId="{44C7011B-03B7-4881-A1C0-8972FA1BA030}" type="presOf" srcId="{2682F451-1FFE-4901-A065-310EC7ECD39B}" destId="{54A52B9D-1DEC-4CDF-95F9-3160B8B99FC7}" srcOrd="0" destOrd="0" presId="urn:microsoft.com/office/officeart/2005/8/layout/vList2"/>
    <dgm:cxn modelId="{158D0238-B77D-4A4C-9604-130994D1955F}" type="presOf" srcId="{7603A8BE-11A5-4E6D-8E68-307D3CF52689}" destId="{A8F26D74-C97D-4722-9C33-03EABBB3480A}" srcOrd="0" destOrd="0" presId="urn:microsoft.com/office/officeart/2005/8/layout/vList2"/>
    <dgm:cxn modelId="{CE268C4D-F761-4342-8F3D-CCE8918CB904}" srcId="{C8B68760-7A11-499F-BCC8-7970A45AF6D1}" destId="{FBF5DD61-6EE5-450E-9451-A08FD2F8D6E8}" srcOrd="1" destOrd="0" parTransId="{B63F3E46-1DFA-4E74-828D-36ACDACBEBB8}" sibTransId="{623CDF3D-837F-4C0A-8822-35B41FE69473}"/>
    <dgm:cxn modelId="{29E58B7C-183A-48E6-9E22-CEF7FBE6AF12}" srcId="{C8B68760-7A11-499F-BCC8-7970A45AF6D1}" destId="{1A6A7C04-C28D-4447-82AF-7B34A9AAA1D3}" srcOrd="7" destOrd="0" parTransId="{7C60CF69-AC79-4DCA-91DD-0E4EB943BC52}" sibTransId="{FD879912-7EA7-464B-AEA3-0B8C5BC95CCB}"/>
    <dgm:cxn modelId="{14E663A1-EBA2-4A60-B833-FAF88F611E1E}" type="presOf" srcId="{C8B68760-7A11-499F-BCC8-7970A45AF6D1}" destId="{9486D57A-A535-4C57-982E-8070B8BFE5E1}" srcOrd="0" destOrd="0" presId="urn:microsoft.com/office/officeart/2005/8/layout/vList2"/>
    <dgm:cxn modelId="{AB2197A4-B7AC-431B-8CB8-B0C52486D86E}" type="presOf" srcId="{2AC6E198-926E-4F3A-A79D-527CC54C67DE}" destId="{E7F12B87-E8FE-4CBA-8CA7-9F8F90F96C55}" srcOrd="0" destOrd="0" presId="urn:microsoft.com/office/officeart/2005/8/layout/vList2"/>
    <dgm:cxn modelId="{DEF208A7-C1FB-43F3-AFB9-2AD7C3EBEE60}" srcId="{C8B68760-7A11-499F-BCC8-7970A45AF6D1}" destId="{2682F451-1FFE-4901-A065-310EC7ECD39B}" srcOrd="4" destOrd="0" parTransId="{5971CCC3-AB32-4A10-B637-07467AE8212D}" sibTransId="{DE7ED705-2E7E-4EB5-AC72-95F69F767B97}"/>
    <dgm:cxn modelId="{896C58A8-4B81-4D75-AA9F-7587D7176580}" srcId="{C8B68760-7A11-499F-BCC8-7970A45AF6D1}" destId="{3A645C9C-9199-45AB-95CD-72F7F1B3865B}" srcOrd="2" destOrd="0" parTransId="{5086AE47-BD0A-4476-8261-3B0CAEEA4A64}" sibTransId="{971930F9-43E1-4767-9B5C-BA8B55F9B12A}"/>
    <dgm:cxn modelId="{127FEAB1-A28F-40C5-9DDD-624C7FAF7654}" srcId="{C8B68760-7A11-499F-BCC8-7970A45AF6D1}" destId="{C0B0D546-A83E-4E8E-A3C3-BE25043FB8CF}" srcOrd="5" destOrd="0" parTransId="{9C2A166D-9A3F-4352-9A54-01B202B4F86A}" sibTransId="{3086BBB9-7EC4-4BC4-B3F6-2B725027C7B8}"/>
    <dgm:cxn modelId="{1D781BC0-E82E-456E-B66F-1A7045A97075}" srcId="{C8B68760-7A11-499F-BCC8-7970A45AF6D1}" destId="{2AC6E198-926E-4F3A-A79D-527CC54C67DE}" srcOrd="0" destOrd="0" parTransId="{E21C7360-C6ED-4C91-8547-0861D7C04C10}" sibTransId="{B1B3D441-E620-4D3D-8428-3F0AB32D3D70}"/>
    <dgm:cxn modelId="{361DB3C6-686E-4538-B0DA-26C5C1C59579}" type="presOf" srcId="{FBF5DD61-6EE5-450E-9451-A08FD2F8D6E8}" destId="{86D47AD3-7077-47D6-BDEC-D2DE7FD38F66}" srcOrd="0" destOrd="0" presId="urn:microsoft.com/office/officeart/2005/8/layout/vList2"/>
    <dgm:cxn modelId="{DAF886DA-635A-48A7-9178-627DF5E63072}" srcId="{C8B68760-7A11-499F-BCC8-7970A45AF6D1}" destId="{4A3A8418-ABFB-4C12-89D6-F627EC328160}" srcOrd="3" destOrd="0" parTransId="{AED9BB00-35F6-4A25-BFF8-FB1EE2C5AEC8}" sibTransId="{7F1DEFDF-F6DE-427B-A8D2-8DAA8C907FD5}"/>
    <dgm:cxn modelId="{DDCC3ADE-D8D5-47E2-B8AA-8263A42D0B64}" type="presOf" srcId="{C0B0D546-A83E-4E8E-A3C3-BE25043FB8CF}" destId="{3330EED3-4806-45D6-8135-54C099468759}" srcOrd="0" destOrd="0" presId="urn:microsoft.com/office/officeart/2005/8/layout/vList2"/>
    <dgm:cxn modelId="{3AA740EE-AB9D-401D-8B87-E45B900BC058}" type="presOf" srcId="{3A645C9C-9199-45AB-95CD-72F7F1B3865B}" destId="{AB177BBB-E0C0-42E3-B742-4B7D3CDEACB7}" srcOrd="0" destOrd="0" presId="urn:microsoft.com/office/officeart/2005/8/layout/vList2"/>
    <dgm:cxn modelId="{675786FD-5E85-46D6-A73E-1A9CF0AFDFEC}" type="presOf" srcId="{1A6A7C04-C28D-4447-82AF-7B34A9AAA1D3}" destId="{E3881AA2-1423-4A35-9247-587EC5066E98}" srcOrd="0" destOrd="0" presId="urn:microsoft.com/office/officeart/2005/8/layout/vList2"/>
    <dgm:cxn modelId="{88A06423-0FF5-4343-A520-BEFD0CDC7BC8}" type="presParOf" srcId="{9486D57A-A535-4C57-982E-8070B8BFE5E1}" destId="{E7F12B87-E8FE-4CBA-8CA7-9F8F90F96C55}" srcOrd="0" destOrd="0" presId="urn:microsoft.com/office/officeart/2005/8/layout/vList2"/>
    <dgm:cxn modelId="{5C8F1743-8911-4E7A-A38C-2DEAF28AEF9A}" type="presParOf" srcId="{9486D57A-A535-4C57-982E-8070B8BFE5E1}" destId="{BA6AA3C1-9376-4EC7-AD69-ABFD3D8E3BE9}" srcOrd="1" destOrd="0" presId="urn:microsoft.com/office/officeart/2005/8/layout/vList2"/>
    <dgm:cxn modelId="{1FFA39DF-64B3-47DA-AC05-4CC912F233DC}" type="presParOf" srcId="{9486D57A-A535-4C57-982E-8070B8BFE5E1}" destId="{86D47AD3-7077-47D6-BDEC-D2DE7FD38F66}" srcOrd="2" destOrd="0" presId="urn:microsoft.com/office/officeart/2005/8/layout/vList2"/>
    <dgm:cxn modelId="{8DD37D02-65CB-4976-A644-D98A83D728FC}" type="presParOf" srcId="{9486D57A-A535-4C57-982E-8070B8BFE5E1}" destId="{AB7935D5-AB10-46A5-A484-337AD08E3B48}" srcOrd="3" destOrd="0" presId="urn:microsoft.com/office/officeart/2005/8/layout/vList2"/>
    <dgm:cxn modelId="{DE05C20B-C581-4613-9C69-78EDF683F2DB}" type="presParOf" srcId="{9486D57A-A535-4C57-982E-8070B8BFE5E1}" destId="{AB177BBB-E0C0-42E3-B742-4B7D3CDEACB7}" srcOrd="4" destOrd="0" presId="urn:microsoft.com/office/officeart/2005/8/layout/vList2"/>
    <dgm:cxn modelId="{33E2D9AE-5FAB-4739-8704-377DA48A2688}" type="presParOf" srcId="{9486D57A-A535-4C57-982E-8070B8BFE5E1}" destId="{88341CE6-555A-4FF5-928C-92BEE996AB06}" srcOrd="5" destOrd="0" presId="urn:microsoft.com/office/officeart/2005/8/layout/vList2"/>
    <dgm:cxn modelId="{770F0C54-B6A1-4A6F-AEA9-F6092407E5BB}" type="presParOf" srcId="{9486D57A-A535-4C57-982E-8070B8BFE5E1}" destId="{4E7F8C02-3300-4B43-A100-C6DE7874C2BA}" srcOrd="6" destOrd="0" presId="urn:microsoft.com/office/officeart/2005/8/layout/vList2"/>
    <dgm:cxn modelId="{30E9D102-1E79-4EB7-B370-3F8242557500}" type="presParOf" srcId="{9486D57A-A535-4C57-982E-8070B8BFE5E1}" destId="{7950E118-8DBE-4F8B-933E-20EDF4E449F5}" srcOrd="7" destOrd="0" presId="urn:microsoft.com/office/officeart/2005/8/layout/vList2"/>
    <dgm:cxn modelId="{71DFE3EB-D78A-438B-9944-B4FF872F6E5D}" type="presParOf" srcId="{9486D57A-A535-4C57-982E-8070B8BFE5E1}" destId="{54A52B9D-1DEC-4CDF-95F9-3160B8B99FC7}" srcOrd="8" destOrd="0" presId="urn:microsoft.com/office/officeart/2005/8/layout/vList2"/>
    <dgm:cxn modelId="{C8CB67C5-769A-4481-A7B7-A7A95FD7B956}" type="presParOf" srcId="{9486D57A-A535-4C57-982E-8070B8BFE5E1}" destId="{EE5F2AE7-27A8-40AC-B928-25CAFA304FB4}" srcOrd="9" destOrd="0" presId="urn:microsoft.com/office/officeart/2005/8/layout/vList2"/>
    <dgm:cxn modelId="{20843C88-BB7B-4B47-98D9-F4419E4668AC}" type="presParOf" srcId="{9486D57A-A535-4C57-982E-8070B8BFE5E1}" destId="{3330EED3-4806-45D6-8135-54C099468759}" srcOrd="10" destOrd="0" presId="urn:microsoft.com/office/officeart/2005/8/layout/vList2"/>
    <dgm:cxn modelId="{498E72CF-38D7-47E6-9E66-312C8B34C5D7}" type="presParOf" srcId="{9486D57A-A535-4C57-982E-8070B8BFE5E1}" destId="{B8176A1E-F4BF-4D81-B13A-585E94819D0E}" srcOrd="11" destOrd="0" presId="urn:microsoft.com/office/officeart/2005/8/layout/vList2"/>
    <dgm:cxn modelId="{89147470-29D1-461D-9AE6-2961DAB6569F}" type="presParOf" srcId="{9486D57A-A535-4C57-982E-8070B8BFE5E1}" destId="{A8F26D74-C97D-4722-9C33-03EABBB3480A}" srcOrd="12" destOrd="0" presId="urn:microsoft.com/office/officeart/2005/8/layout/vList2"/>
    <dgm:cxn modelId="{9210CB78-EECB-4552-9F8E-376F3CC37AC7}" type="presParOf" srcId="{9486D57A-A535-4C57-982E-8070B8BFE5E1}" destId="{3B70BBEE-35ED-4014-8D7A-91A968D94798}" srcOrd="13" destOrd="0" presId="urn:microsoft.com/office/officeart/2005/8/layout/vList2"/>
    <dgm:cxn modelId="{2A53B77C-89CB-42C0-BFC2-75426CDD56C1}" type="presParOf" srcId="{9486D57A-A535-4C57-982E-8070B8BFE5E1}" destId="{E3881AA2-1423-4A35-9247-587EC5066E98}"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69E978-EE2C-4D34-8EDA-AFF6BCCAA876}"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8EAAC8BD-E4F6-4A67-93DA-621096FF5FE3}">
      <dgm:prSet/>
      <dgm:spPr/>
      <dgm:t>
        <a:bodyPr/>
        <a:lstStyle/>
        <a:p>
          <a:r>
            <a:rPr lang="en-US"/>
            <a:t>Fields for each table:</a:t>
          </a:r>
        </a:p>
      </dgm:t>
    </dgm:pt>
    <dgm:pt modelId="{F3DD2865-5599-4FDC-BF4A-685C4B0B2E0D}" type="parTrans" cxnId="{FEC4B6D3-ABAF-43E5-967D-41B4FC94D3A1}">
      <dgm:prSet/>
      <dgm:spPr/>
      <dgm:t>
        <a:bodyPr/>
        <a:lstStyle/>
        <a:p>
          <a:endParaRPr lang="en-US"/>
        </a:p>
      </dgm:t>
    </dgm:pt>
    <dgm:pt modelId="{EFCBD9A7-5609-4CF5-B26F-CA903A7E8284}" type="sibTrans" cxnId="{FEC4B6D3-ABAF-43E5-967D-41B4FC94D3A1}">
      <dgm:prSet/>
      <dgm:spPr/>
      <dgm:t>
        <a:bodyPr/>
        <a:lstStyle/>
        <a:p>
          <a:endParaRPr lang="en-US"/>
        </a:p>
      </dgm:t>
    </dgm:pt>
    <dgm:pt modelId="{B432EE56-5C53-493C-8656-EB542F0F5D4C}">
      <dgm:prSet/>
      <dgm:spPr/>
      <dgm:t>
        <a:bodyPr/>
        <a:lstStyle/>
        <a:p>
          <a:r>
            <a:rPr lang="en-US"/>
            <a:t>SERVICE:</a:t>
          </a:r>
        </a:p>
      </dgm:t>
    </dgm:pt>
    <dgm:pt modelId="{96B5C128-C6DD-4DE2-8DC6-8C5C919034E2}" type="parTrans" cxnId="{C2E8DA85-DD68-4218-AB57-30AE42F1487D}">
      <dgm:prSet/>
      <dgm:spPr/>
      <dgm:t>
        <a:bodyPr/>
        <a:lstStyle/>
        <a:p>
          <a:endParaRPr lang="en-US"/>
        </a:p>
      </dgm:t>
    </dgm:pt>
    <dgm:pt modelId="{5E847B12-F170-4B9D-8770-F3BD0ECC52FA}" type="sibTrans" cxnId="{C2E8DA85-DD68-4218-AB57-30AE42F1487D}">
      <dgm:prSet/>
      <dgm:spPr/>
      <dgm:t>
        <a:bodyPr/>
        <a:lstStyle/>
        <a:p>
          <a:endParaRPr lang="en-US"/>
        </a:p>
      </dgm:t>
    </dgm:pt>
    <dgm:pt modelId="{75ECA0DA-E139-453F-8BD0-9AE707F8AD83}">
      <dgm:prSet/>
      <dgm:spPr/>
      <dgm:t>
        <a:bodyPr/>
        <a:lstStyle/>
        <a:p>
          <a:r>
            <a:rPr lang="en-US"/>
            <a:t>serviceID	</a:t>
          </a:r>
        </a:p>
      </dgm:t>
    </dgm:pt>
    <dgm:pt modelId="{F6C537E0-0321-4CF5-B613-49C516541F8E}" type="parTrans" cxnId="{44744881-FC26-4834-9A02-8F7FA4117CED}">
      <dgm:prSet/>
      <dgm:spPr/>
      <dgm:t>
        <a:bodyPr/>
        <a:lstStyle/>
        <a:p>
          <a:endParaRPr lang="en-US"/>
        </a:p>
      </dgm:t>
    </dgm:pt>
    <dgm:pt modelId="{753E4BC7-180B-447D-9230-4666315ADA6E}" type="sibTrans" cxnId="{44744881-FC26-4834-9A02-8F7FA4117CED}">
      <dgm:prSet/>
      <dgm:spPr/>
      <dgm:t>
        <a:bodyPr/>
        <a:lstStyle/>
        <a:p>
          <a:endParaRPr lang="en-US"/>
        </a:p>
      </dgm:t>
    </dgm:pt>
    <dgm:pt modelId="{BDBDA6D4-3AA9-47E1-9B17-E64A8B201DD2}">
      <dgm:prSet/>
      <dgm:spPr/>
      <dgm:t>
        <a:bodyPr/>
        <a:lstStyle/>
        <a:p>
          <a:r>
            <a:rPr lang="en-US"/>
            <a:t>typeOfService</a:t>
          </a:r>
        </a:p>
      </dgm:t>
    </dgm:pt>
    <dgm:pt modelId="{56DF8BB6-31DA-4F7A-A27D-D8DB41916F5F}" type="parTrans" cxnId="{C5A18985-027D-484F-A371-F668B0E3A02D}">
      <dgm:prSet/>
      <dgm:spPr/>
      <dgm:t>
        <a:bodyPr/>
        <a:lstStyle/>
        <a:p>
          <a:endParaRPr lang="en-US"/>
        </a:p>
      </dgm:t>
    </dgm:pt>
    <dgm:pt modelId="{23819518-BE06-45F5-813D-306A5FFBD31E}" type="sibTrans" cxnId="{C5A18985-027D-484F-A371-F668B0E3A02D}">
      <dgm:prSet/>
      <dgm:spPr/>
      <dgm:t>
        <a:bodyPr/>
        <a:lstStyle/>
        <a:p>
          <a:endParaRPr lang="en-US"/>
        </a:p>
      </dgm:t>
    </dgm:pt>
    <dgm:pt modelId="{6FFD1DF3-4EB8-447D-8A99-5ABA950B5EAD}">
      <dgm:prSet/>
      <dgm:spPr/>
      <dgm:t>
        <a:bodyPr/>
        <a:lstStyle/>
        <a:p>
          <a:r>
            <a:rPr lang="en-US"/>
            <a:t>dateInitiated</a:t>
          </a:r>
        </a:p>
      </dgm:t>
    </dgm:pt>
    <dgm:pt modelId="{21D0BDD5-CD98-4257-BEED-C3DEC334B947}" type="parTrans" cxnId="{A1AA027E-1D37-44F0-9AF3-010B6026B618}">
      <dgm:prSet/>
      <dgm:spPr/>
      <dgm:t>
        <a:bodyPr/>
        <a:lstStyle/>
        <a:p>
          <a:endParaRPr lang="en-US"/>
        </a:p>
      </dgm:t>
    </dgm:pt>
    <dgm:pt modelId="{59B754CF-4F7E-4139-AB17-3C2FA92C239E}" type="sibTrans" cxnId="{A1AA027E-1D37-44F0-9AF3-010B6026B618}">
      <dgm:prSet/>
      <dgm:spPr/>
      <dgm:t>
        <a:bodyPr/>
        <a:lstStyle/>
        <a:p>
          <a:endParaRPr lang="en-US"/>
        </a:p>
      </dgm:t>
    </dgm:pt>
    <dgm:pt modelId="{0978FF72-24CD-4F91-984C-5D5FF7437947}">
      <dgm:prSet/>
      <dgm:spPr/>
      <dgm:t>
        <a:bodyPr/>
        <a:lstStyle/>
        <a:p>
          <a:r>
            <a:rPr lang="en-US"/>
            <a:t>status </a:t>
          </a:r>
        </a:p>
      </dgm:t>
    </dgm:pt>
    <dgm:pt modelId="{73C15A19-9EE6-4C11-9AC0-B9ACA940F3C6}" type="parTrans" cxnId="{D81F19EF-3FAD-4731-922F-29EC6769B201}">
      <dgm:prSet/>
      <dgm:spPr/>
      <dgm:t>
        <a:bodyPr/>
        <a:lstStyle/>
        <a:p>
          <a:endParaRPr lang="en-US"/>
        </a:p>
      </dgm:t>
    </dgm:pt>
    <dgm:pt modelId="{F2DB9D7B-DB44-42BC-9BA8-F3764EEF9CEB}" type="sibTrans" cxnId="{D81F19EF-3FAD-4731-922F-29EC6769B201}">
      <dgm:prSet/>
      <dgm:spPr/>
      <dgm:t>
        <a:bodyPr/>
        <a:lstStyle/>
        <a:p>
          <a:endParaRPr lang="en-US"/>
        </a:p>
      </dgm:t>
    </dgm:pt>
    <dgm:pt modelId="{73417783-25D8-4223-BB5B-58D88E507548}">
      <dgm:prSet/>
      <dgm:spPr/>
      <dgm:t>
        <a:bodyPr/>
        <a:lstStyle/>
        <a:p>
          <a:r>
            <a:rPr lang="en-US"/>
            <a:t>accountID</a:t>
          </a:r>
        </a:p>
      </dgm:t>
    </dgm:pt>
    <dgm:pt modelId="{9A8E3C45-D93F-414E-8E6B-66CAB1E97F16}" type="parTrans" cxnId="{FB1F38C5-3EBE-48BC-BFC1-94D33D437DD9}">
      <dgm:prSet/>
      <dgm:spPr/>
      <dgm:t>
        <a:bodyPr/>
        <a:lstStyle/>
        <a:p>
          <a:endParaRPr lang="en-US"/>
        </a:p>
      </dgm:t>
    </dgm:pt>
    <dgm:pt modelId="{90A7542E-F1B3-4B7B-B345-1CA96F74B985}" type="sibTrans" cxnId="{FB1F38C5-3EBE-48BC-BFC1-94D33D437DD9}">
      <dgm:prSet/>
      <dgm:spPr/>
      <dgm:t>
        <a:bodyPr/>
        <a:lstStyle/>
        <a:p>
          <a:endParaRPr lang="en-US"/>
        </a:p>
      </dgm:t>
    </dgm:pt>
    <dgm:pt modelId="{1AC7E892-F5F6-4AF8-BD5F-52AF42D15AD8}">
      <dgm:prSet/>
      <dgm:spPr/>
      <dgm:t>
        <a:bodyPr/>
        <a:lstStyle/>
        <a:p>
          <a:r>
            <a:rPr lang="en-US"/>
            <a:t>RELATIONSHIP:</a:t>
          </a:r>
        </a:p>
      </dgm:t>
    </dgm:pt>
    <dgm:pt modelId="{1E0A46B5-4429-4B36-A2D8-F3CE13F4395F}" type="parTrans" cxnId="{7EFF71E3-21F7-4C5A-8236-B916AA668FE9}">
      <dgm:prSet/>
      <dgm:spPr/>
      <dgm:t>
        <a:bodyPr/>
        <a:lstStyle/>
        <a:p>
          <a:endParaRPr lang="en-US"/>
        </a:p>
      </dgm:t>
    </dgm:pt>
    <dgm:pt modelId="{A1A38F20-6447-4736-8F91-84EB4632E847}" type="sibTrans" cxnId="{7EFF71E3-21F7-4C5A-8236-B916AA668FE9}">
      <dgm:prSet/>
      <dgm:spPr/>
      <dgm:t>
        <a:bodyPr/>
        <a:lstStyle/>
        <a:p>
          <a:endParaRPr lang="en-US"/>
        </a:p>
      </dgm:t>
    </dgm:pt>
    <dgm:pt modelId="{99C62183-B1E4-49D8-8660-9304807FA5AF}">
      <dgm:prSet/>
      <dgm:spPr/>
      <dgm:t>
        <a:bodyPr/>
        <a:lstStyle/>
        <a:p>
          <a:r>
            <a:rPr lang="en-US"/>
            <a:t>OneToOne with account</a:t>
          </a:r>
        </a:p>
      </dgm:t>
    </dgm:pt>
    <dgm:pt modelId="{98D85E3E-268A-4007-ADF9-68039BEBFA9A}" type="parTrans" cxnId="{40BE54FA-2118-4AFA-A55A-ED9CB709EEB1}">
      <dgm:prSet/>
      <dgm:spPr/>
      <dgm:t>
        <a:bodyPr/>
        <a:lstStyle/>
        <a:p>
          <a:endParaRPr lang="en-US"/>
        </a:p>
      </dgm:t>
    </dgm:pt>
    <dgm:pt modelId="{03D314F3-D793-432F-8B6C-21F2C9F63143}" type="sibTrans" cxnId="{40BE54FA-2118-4AFA-A55A-ED9CB709EEB1}">
      <dgm:prSet/>
      <dgm:spPr/>
      <dgm:t>
        <a:bodyPr/>
        <a:lstStyle/>
        <a:p>
          <a:endParaRPr lang="en-US"/>
        </a:p>
      </dgm:t>
    </dgm:pt>
    <dgm:pt modelId="{190FBB90-CD5C-40D7-81F3-7F0E1F8E73F6}">
      <dgm:prSet/>
      <dgm:spPr/>
      <dgm:t>
        <a:bodyPr/>
        <a:lstStyle/>
        <a:p>
          <a:r>
            <a:rPr lang="en-US"/>
            <a:t>OneToMany with bill</a:t>
          </a:r>
        </a:p>
      </dgm:t>
    </dgm:pt>
    <dgm:pt modelId="{F80D3797-1970-4F7D-8240-AA0907C1EC09}" type="parTrans" cxnId="{AE0C475C-532E-45DB-86E4-973A968D93D9}">
      <dgm:prSet/>
      <dgm:spPr/>
      <dgm:t>
        <a:bodyPr/>
        <a:lstStyle/>
        <a:p>
          <a:endParaRPr lang="en-US"/>
        </a:p>
      </dgm:t>
    </dgm:pt>
    <dgm:pt modelId="{222EE379-5473-4068-99A6-6B1DF5E6AF95}" type="sibTrans" cxnId="{AE0C475C-532E-45DB-86E4-973A968D93D9}">
      <dgm:prSet/>
      <dgm:spPr/>
      <dgm:t>
        <a:bodyPr/>
        <a:lstStyle/>
        <a:p>
          <a:endParaRPr lang="en-US"/>
        </a:p>
      </dgm:t>
    </dgm:pt>
    <dgm:pt modelId="{CE389E85-F994-4E1F-9FE5-3911B1923114}" type="pres">
      <dgm:prSet presAssocID="{E069E978-EE2C-4D34-8EDA-AFF6BCCAA876}" presName="vert0" presStyleCnt="0">
        <dgm:presLayoutVars>
          <dgm:dir/>
          <dgm:animOne val="branch"/>
          <dgm:animLvl val="lvl"/>
        </dgm:presLayoutVars>
      </dgm:prSet>
      <dgm:spPr/>
    </dgm:pt>
    <dgm:pt modelId="{ADD53384-25D9-4A3F-86E8-C02554F7F2AB}" type="pres">
      <dgm:prSet presAssocID="{8EAAC8BD-E4F6-4A67-93DA-621096FF5FE3}" presName="thickLine" presStyleLbl="alignNode1" presStyleIdx="0" presStyleCnt="10"/>
      <dgm:spPr/>
    </dgm:pt>
    <dgm:pt modelId="{ACACA638-5E97-4C61-AC5D-B8055FA3D8A9}" type="pres">
      <dgm:prSet presAssocID="{8EAAC8BD-E4F6-4A67-93DA-621096FF5FE3}" presName="horz1" presStyleCnt="0"/>
      <dgm:spPr/>
    </dgm:pt>
    <dgm:pt modelId="{795B3EB6-4DFC-44B5-9963-C23847669A48}" type="pres">
      <dgm:prSet presAssocID="{8EAAC8BD-E4F6-4A67-93DA-621096FF5FE3}" presName="tx1" presStyleLbl="revTx" presStyleIdx="0" presStyleCnt="10"/>
      <dgm:spPr/>
    </dgm:pt>
    <dgm:pt modelId="{CC00CCBD-516C-498C-8261-02E753B927AA}" type="pres">
      <dgm:prSet presAssocID="{8EAAC8BD-E4F6-4A67-93DA-621096FF5FE3}" presName="vert1" presStyleCnt="0"/>
      <dgm:spPr/>
    </dgm:pt>
    <dgm:pt modelId="{299F4B43-B332-4C3B-BBD1-8DE345752A0A}" type="pres">
      <dgm:prSet presAssocID="{B432EE56-5C53-493C-8656-EB542F0F5D4C}" presName="thickLine" presStyleLbl="alignNode1" presStyleIdx="1" presStyleCnt="10"/>
      <dgm:spPr/>
    </dgm:pt>
    <dgm:pt modelId="{1C80853F-3FFD-4192-B119-9EB513B97767}" type="pres">
      <dgm:prSet presAssocID="{B432EE56-5C53-493C-8656-EB542F0F5D4C}" presName="horz1" presStyleCnt="0"/>
      <dgm:spPr/>
    </dgm:pt>
    <dgm:pt modelId="{717F75FA-1E27-4421-B101-3B999C2FF95B}" type="pres">
      <dgm:prSet presAssocID="{B432EE56-5C53-493C-8656-EB542F0F5D4C}" presName="tx1" presStyleLbl="revTx" presStyleIdx="1" presStyleCnt="10"/>
      <dgm:spPr/>
    </dgm:pt>
    <dgm:pt modelId="{1F12B72F-67DD-460B-B5D8-780156161A4B}" type="pres">
      <dgm:prSet presAssocID="{B432EE56-5C53-493C-8656-EB542F0F5D4C}" presName="vert1" presStyleCnt="0"/>
      <dgm:spPr/>
    </dgm:pt>
    <dgm:pt modelId="{5B047438-CAB0-44BA-883D-C227F67D7C0C}" type="pres">
      <dgm:prSet presAssocID="{75ECA0DA-E139-453F-8BD0-9AE707F8AD83}" presName="thickLine" presStyleLbl="alignNode1" presStyleIdx="2" presStyleCnt="10"/>
      <dgm:spPr/>
    </dgm:pt>
    <dgm:pt modelId="{9AB12594-C4EE-465D-A74D-F3BA42C38714}" type="pres">
      <dgm:prSet presAssocID="{75ECA0DA-E139-453F-8BD0-9AE707F8AD83}" presName="horz1" presStyleCnt="0"/>
      <dgm:spPr/>
    </dgm:pt>
    <dgm:pt modelId="{5ED47B8D-525E-424D-B09B-1954A5113128}" type="pres">
      <dgm:prSet presAssocID="{75ECA0DA-E139-453F-8BD0-9AE707F8AD83}" presName="tx1" presStyleLbl="revTx" presStyleIdx="2" presStyleCnt="10"/>
      <dgm:spPr/>
    </dgm:pt>
    <dgm:pt modelId="{843A7BCF-A10B-4A26-B9B3-739135078FA5}" type="pres">
      <dgm:prSet presAssocID="{75ECA0DA-E139-453F-8BD0-9AE707F8AD83}" presName="vert1" presStyleCnt="0"/>
      <dgm:spPr/>
    </dgm:pt>
    <dgm:pt modelId="{88D93A6D-99FD-435C-B401-501CE15FEDC1}" type="pres">
      <dgm:prSet presAssocID="{BDBDA6D4-3AA9-47E1-9B17-E64A8B201DD2}" presName="thickLine" presStyleLbl="alignNode1" presStyleIdx="3" presStyleCnt="10"/>
      <dgm:spPr/>
    </dgm:pt>
    <dgm:pt modelId="{BF8507A6-BF78-49E9-8091-F769EC354920}" type="pres">
      <dgm:prSet presAssocID="{BDBDA6D4-3AA9-47E1-9B17-E64A8B201DD2}" presName="horz1" presStyleCnt="0"/>
      <dgm:spPr/>
    </dgm:pt>
    <dgm:pt modelId="{2EDB0624-52CE-463B-BA77-73F9DF101CE7}" type="pres">
      <dgm:prSet presAssocID="{BDBDA6D4-3AA9-47E1-9B17-E64A8B201DD2}" presName="tx1" presStyleLbl="revTx" presStyleIdx="3" presStyleCnt="10"/>
      <dgm:spPr/>
    </dgm:pt>
    <dgm:pt modelId="{E673DC4C-17D7-4DF6-8CC6-6E092FF5EA19}" type="pres">
      <dgm:prSet presAssocID="{BDBDA6D4-3AA9-47E1-9B17-E64A8B201DD2}" presName="vert1" presStyleCnt="0"/>
      <dgm:spPr/>
    </dgm:pt>
    <dgm:pt modelId="{1439E27D-169F-48A0-BF26-323E1EC088A3}" type="pres">
      <dgm:prSet presAssocID="{6FFD1DF3-4EB8-447D-8A99-5ABA950B5EAD}" presName="thickLine" presStyleLbl="alignNode1" presStyleIdx="4" presStyleCnt="10"/>
      <dgm:spPr/>
    </dgm:pt>
    <dgm:pt modelId="{82B0AD4E-786C-46F7-8645-2D6ECB61FFA7}" type="pres">
      <dgm:prSet presAssocID="{6FFD1DF3-4EB8-447D-8A99-5ABA950B5EAD}" presName="horz1" presStyleCnt="0"/>
      <dgm:spPr/>
    </dgm:pt>
    <dgm:pt modelId="{F7F7767E-D3EE-482D-AD71-BC8ED5843918}" type="pres">
      <dgm:prSet presAssocID="{6FFD1DF3-4EB8-447D-8A99-5ABA950B5EAD}" presName="tx1" presStyleLbl="revTx" presStyleIdx="4" presStyleCnt="10"/>
      <dgm:spPr/>
    </dgm:pt>
    <dgm:pt modelId="{9D693190-C4DA-47DD-B59A-2A49B082CD23}" type="pres">
      <dgm:prSet presAssocID="{6FFD1DF3-4EB8-447D-8A99-5ABA950B5EAD}" presName="vert1" presStyleCnt="0"/>
      <dgm:spPr/>
    </dgm:pt>
    <dgm:pt modelId="{DCFDEA0A-6E3C-40DD-915A-DD39A6F859DB}" type="pres">
      <dgm:prSet presAssocID="{0978FF72-24CD-4F91-984C-5D5FF7437947}" presName="thickLine" presStyleLbl="alignNode1" presStyleIdx="5" presStyleCnt="10"/>
      <dgm:spPr/>
    </dgm:pt>
    <dgm:pt modelId="{530E29D0-E12D-469C-A137-3F1E9990BEDE}" type="pres">
      <dgm:prSet presAssocID="{0978FF72-24CD-4F91-984C-5D5FF7437947}" presName="horz1" presStyleCnt="0"/>
      <dgm:spPr/>
    </dgm:pt>
    <dgm:pt modelId="{9403110A-EFD9-42DD-A428-175105CA0E07}" type="pres">
      <dgm:prSet presAssocID="{0978FF72-24CD-4F91-984C-5D5FF7437947}" presName="tx1" presStyleLbl="revTx" presStyleIdx="5" presStyleCnt="10"/>
      <dgm:spPr/>
    </dgm:pt>
    <dgm:pt modelId="{60A23831-C4B1-42A1-B613-8E903D21D381}" type="pres">
      <dgm:prSet presAssocID="{0978FF72-24CD-4F91-984C-5D5FF7437947}" presName="vert1" presStyleCnt="0"/>
      <dgm:spPr/>
    </dgm:pt>
    <dgm:pt modelId="{4F6B591F-8AEB-4496-8078-95EA0FD6AF5D}" type="pres">
      <dgm:prSet presAssocID="{73417783-25D8-4223-BB5B-58D88E507548}" presName="thickLine" presStyleLbl="alignNode1" presStyleIdx="6" presStyleCnt="10"/>
      <dgm:spPr/>
    </dgm:pt>
    <dgm:pt modelId="{56630A7E-A2A5-477C-AD4D-9287007A595D}" type="pres">
      <dgm:prSet presAssocID="{73417783-25D8-4223-BB5B-58D88E507548}" presName="horz1" presStyleCnt="0"/>
      <dgm:spPr/>
    </dgm:pt>
    <dgm:pt modelId="{9CCA91D2-83B6-439A-8960-FD71C2BB1C8E}" type="pres">
      <dgm:prSet presAssocID="{73417783-25D8-4223-BB5B-58D88E507548}" presName="tx1" presStyleLbl="revTx" presStyleIdx="6" presStyleCnt="10"/>
      <dgm:spPr/>
    </dgm:pt>
    <dgm:pt modelId="{136E3443-262E-46DC-BBA3-B00F6CC6B896}" type="pres">
      <dgm:prSet presAssocID="{73417783-25D8-4223-BB5B-58D88E507548}" presName="vert1" presStyleCnt="0"/>
      <dgm:spPr/>
    </dgm:pt>
    <dgm:pt modelId="{95A79DA0-4F1F-403B-87BA-5890F520BBFD}" type="pres">
      <dgm:prSet presAssocID="{1AC7E892-F5F6-4AF8-BD5F-52AF42D15AD8}" presName="thickLine" presStyleLbl="alignNode1" presStyleIdx="7" presStyleCnt="10"/>
      <dgm:spPr/>
    </dgm:pt>
    <dgm:pt modelId="{BAF05AA7-76D4-4E37-98A8-6253EF70392A}" type="pres">
      <dgm:prSet presAssocID="{1AC7E892-F5F6-4AF8-BD5F-52AF42D15AD8}" presName="horz1" presStyleCnt="0"/>
      <dgm:spPr/>
    </dgm:pt>
    <dgm:pt modelId="{EB0844AE-9D83-415A-9F4A-1E7E8ED47726}" type="pres">
      <dgm:prSet presAssocID="{1AC7E892-F5F6-4AF8-BD5F-52AF42D15AD8}" presName="tx1" presStyleLbl="revTx" presStyleIdx="7" presStyleCnt="10"/>
      <dgm:spPr/>
    </dgm:pt>
    <dgm:pt modelId="{CFCC6E3C-A308-427B-A6A4-EE7EE9F9DBB5}" type="pres">
      <dgm:prSet presAssocID="{1AC7E892-F5F6-4AF8-BD5F-52AF42D15AD8}" presName="vert1" presStyleCnt="0"/>
      <dgm:spPr/>
    </dgm:pt>
    <dgm:pt modelId="{664DEC7B-0A89-4AA6-A96F-5B29F6485D40}" type="pres">
      <dgm:prSet presAssocID="{99C62183-B1E4-49D8-8660-9304807FA5AF}" presName="thickLine" presStyleLbl="alignNode1" presStyleIdx="8" presStyleCnt="10"/>
      <dgm:spPr/>
    </dgm:pt>
    <dgm:pt modelId="{55A66650-BFC0-4EE6-A237-D58B6020E2EC}" type="pres">
      <dgm:prSet presAssocID="{99C62183-B1E4-49D8-8660-9304807FA5AF}" presName="horz1" presStyleCnt="0"/>
      <dgm:spPr/>
    </dgm:pt>
    <dgm:pt modelId="{EE8922D9-699E-4268-A066-1DAD1CF76BE3}" type="pres">
      <dgm:prSet presAssocID="{99C62183-B1E4-49D8-8660-9304807FA5AF}" presName="tx1" presStyleLbl="revTx" presStyleIdx="8" presStyleCnt="10"/>
      <dgm:spPr/>
    </dgm:pt>
    <dgm:pt modelId="{29920425-05BE-483F-975C-63401CFD5F76}" type="pres">
      <dgm:prSet presAssocID="{99C62183-B1E4-49D8-8660-9304807FA5AF}" presName="vert1" presStyleCnt="0"/>
      <dgm:spPr/>
    </dgm:pt>
    <dgm:pt modelId="{B83D2FEB-E74E-435F-BA82-7AFF12F4073C}" type="pres">
      <dgm:prSet presAssocID="{190FBB90-CD5C-40D7-81F3-7F0E1F8E73F6}" presName="thickLine" presStyleLbl="alignNode1" presStyleIdx="9" presStyleCnt="10"/>
      <dgm:spPr/>
    </dgm:pt>
    <dgm:pt modelId="{5F141713-2EB2-4A56-B030-4C3D060FED81}" type="pres">
      <dgm:prSet presAssocID="{190FBB90-CD5C-40D7-81F3-7F0E1F8E73F6}" presName="horz1" presStyleCnt="0"/>
      <dgm:spPr/>
    </dgm:pt>
    <dgm:pt modelId="{068B5D59-A0B7-4314-810E-867B907360FD}" type="pres">
      <dgm:prSet presAssocID="{190FBB90-CD5C-40D7-81F3-7F0E1F8E73F6}" presName="tx1" presStyleLbl="revTx" presStyleIdx="9" presStyleCnt="10"/>
      <dgm:spPr/>
    </dgm:pt>
    <dgm:pt modelId="{D576575C-0D24-439D-86A1-5BAA4B708FF8}" type="pres">
      <dgm:prSet presAssocID="{190FBB90-CD5C-40D7-81F3-7F0E1F8E73F6}" presName="vert1" presStyleCnt="0"/>
      <dgm:spPr/>
    </dgm:pt>
  </dgm:ptLst>
  <dgm:cxnLst>
    <dgm:cxn modelId="{57E4BB19-07DB-4A07-AEBA-9CE379FE326B}" type="presOf" srcId="{B432EE56-5C53-493C-8656-EB542F0F5D4C}" destId="{717F75FA-1E27-4421-B101-3B999C2FF95B}" srcOrd="0" destOrd="0" presId="urn:microsoft.com/office/officeart/2008/layout/LinedList"/>
    <dgm:cxn modelId="{36F2FD2D-09B4-4B37-8639-1BF31210CFEF}" type="presOf" srcId="{99C62183-B1E4-49D8-8660-9304807FA5AF}" destId="{EE8922D9-699E-4268-A066-1DAD1CF76BE3}" srcOrd="0" destOrd="0" presId="urn:microsoft.com/office/officeart/2008/layout/LinedList"/>
    <dgm:cxn modelId="{E6CD7137-B043-4EB7-ACCE-2CB5895F3988}" type="presOf" srcId="{E069E978-EE2C-4D34-8EDA-AFF6BCCAA876}" destId="{CE389E85-F994-4E1F-9FE5-3911B1923114}" srcOrd="0" destOrd="0" presId="urn:microsoft.com/office/officeart/2008/layout/LinedList"/>
    <dgm:cxn modelId="{7B7A073F-61C5-435B-8EA7-8DC616F76F78}" type="presOf" srcId="{0978FF72-24CD-4F91-984C-5D5FF7437947}" destId="{9403110A-EFD9-42DD-A428-175105CA0E07}" srcOrd="0" destOrd="0" presId="urn:microsoft.com/office/officeart/2008/layout/LinedList"/>
    <dgm:cxn modelId="{AE0C475C-532E-45DB-86E4-973A968D93D9}" srcId="{E069E978-EE2C-4D34-8EDA-AFF6BCCAA876}" destId="{190FBB90-CD5C-40D7-81F3-7F0E1F8E73F6}" srcOrd="9" destOrd="0" parTransId="{F80D3797-1970-4F7D-8240-AA0907C1EC09}" sibTransId="{222EE379-5473-4068-99A6-6B1DF5E6AF95}"/>
    <dgm:cxn modelId="{A56A586B-7773-46F9-A34F-181FB38B8872}" type="presOf" srcId="{75ECA0DA-E139-453F-8BD0-9AE707F8AD83}" destId="{5ED47B8D-525E-424D-B09B-1954A5113128}" srcOrd="0" destOrd="0" presId="urn:microsoft.com/office/officeart/2008/layout/LinedList"/>
    <dgm:cxn modelId="{AD048976-941D-4DD1-A937-081C944BE953}" type="presOf" srcId="{1AC7E892-F5F6-4AF8-BD5F-52AF42D15AD8}" destId="{EB0844AE-9D83-415A-9F4A-1E7E8ED47726}" srcOrd="0" destOrd="0" presId="urn:microsoft.com/office/officeart/2008/layout/LinedList"/>
    <dgm:cxn modelId="{A1AA027E-1D37-44F0-9AF3-010B6026B618}" srcId="{E069E978-EE2C-4D34-8EDA-AFF6BCCAA876}" destId="{6FFD1DF3-4EB8-447D-8A99-5ABA950B5EAD}" srcOrd="4" destOrd="0" parTransId="{21D0BDD5-CD98-4257-BEED-C3DEC334B947}" sibTransId="{59B754CF-4F7E-4139-AB17-3C2FA92C239E}"/>
    <dgm:cxn modelId="{FAEF597E-3E9A-4682-8C9B-C2DD4CF7BF27}" type="presOf" srcId="{8EAAC8BD-E4F6-4A67-93DA-621096FF5FE3}" destId="{795B3EB6-4DFC-44B5-9963-C23847669A48}" srcOrd="0" destOrd="0" presId="urn:microsoft.com/office/officeart/2008/layout/LinedList"/>
    <dgm:cxn modelId="{44744881-FC26-4834-9A02-8F7FA4117CED}" srcId="{E069E978-EE2C-4D34-8EDA-AFF6BCCAA876}" destId="{75ECA0DA-E139-453F-8BD0-9AE707F8AD83}" srcOrd="2" destOrd="0" parTransId="{F6C537E0-0321-4CF5-B613-49C516541F8E}" sibTransId="{753E4BC7-180B-447D-9230-4666315ADA6E}"/>
    <dgm:cxn modelId="{C5A18985-027D-484F-A371-F668B0E3A02D}" srcId="{E069E978-EE2C-4D34-8EDA-AFF6BCCAA876}" destId="{BDBDA6D4-3AA9-47E1-9B17-E64A8B201DD2}" srcOrd="3" destOrd="0" parTransId="{56DF8BB6-31DA-4F7A-A27D-D8DB41916F5F}" sibTransId="{23819518-BE06-45F5-813D-306A5FFBD31E}"/>
    <dgm:cxn modelId="{C2E8DA85-DD68-4218-AB57-30AE42F1487D}" srcId="{E069E978-EE2C-4D34-8EDA-AFF6BCCAA876}" destId="{B432EE56-5C53-493C-8656-EB542F0F5D4C}" srcOrd="1" destOrd="0" parTransId="{96B5C128-C6DD-4DE2-8DC6-8C5C919034E2}" sibTransId="{5E847B12-F170-4B9D-8770-F3BD0ECC52FA}"/>
    <dgm:cxn modelId="{6BE9068B-D7C2-4924-AF51-7F86FD769812}" type="presOf" srcId="{190FBB90-CD5C-40D7-81F3-7F0E1F8E73F6}" destId="{068B5D59-A0B7-4314-810E-867B907360FD}" srcOrd="0" destOrd="0" presId="urn:microsoft.com/office/officeart/2008/layout/LinedList"/>
    <dgm:cxn modelId="{5BA7DE96-D191-4C30-8624-5595C86F2E0A}" type="presOf" srcId="{73417783-25D8-4223-BB5B-58D88E507548}" destId="{9CCA91D2-83B6-439A-8960-FD71C2BB1C8E}" srcOrd="0" destOrd="0" presId="urn:microsoft.com/office/officeart/2008/layout/LinedList"/>
    <dgm:cxn modelId="{F7C90FA1-45EC-4951-B229-30ABB7F3BBF5}" type="presOf" srcId="{6FFD1DF3-4EB8-447D-8A99-5ABA950B5EAD}" destId="{F7F7767E-D3EE-482D-AD71-BC8ED5843918}" srcOrd="0" destOrd="0" presId="urn:microsoft.com/office/officeart/2008/layout/LinedList"/>
    <dgm:cxn modelId="{15F66CA4-6041-4AE8-A4BB-C573C1235F53}" type="presOf" srcId="{BDBDA6D4-3AA9-47E1-9B17-E64A8B201DD2}" destId="{2EDB0624-52CE-463B-BA77-73F9DF101CE7}" srcOrd="0" destOrd="0" presId="urn:microsoft.com/office/officeart/2008/layout/LinedList"/>
    <dgm:cxn modelId="{FB1F38C5-3EBE-48BC-BFC1-94D33D437DD9}" srcId="{E069E978-EE2C-4D34-8EDA-AFF6BCCAA876}" destId="{73417783-25D8-4223-BB5B-58D88E507548}" srcOrd="6" destOrd="0" parTransId="{9A8E3C45-D93F-414E-8E6B-66CAB1E97F16}" sibTransId="{90A7542E-F1B3-4B7B-B345-1CA96F74B985}"/>
    <dgm:cxn modelId="{FEC4B6D3-ABAF-43E5-967D-41B4FC94D3A1}" srcId="{E069E978-EE2C-4D34-8EDA-AFF6BCCAA876}" destId="{8EAAC8BD-E4F6-4A67-93DA-621096FF5FE3}" srcOrd="0" destOrd="0" parTransId="{F3DD2865-5599-4FDC-BF4A-685C4B0B2E0D}" sibTransId="{EFCBD9A7-5609-4CF5-B26F-CA903A7E8284}"/>
    <dgm:cxn modelId="{7EFF71E3-21F7-4C5A-8236-B916AA668FE9}" srcId="{E069E978-EE2C-4D34-8EDA-AFF6BCCAA876}" destId="{1AC7E892-F5F6-4AF8-BD5F-52AF42D15AD8}" srcOrd="7" destOrd="0" parTransId="{1E0A46B5-4429-4B36-A2D8-F3CE13F4395F}" sibTransId="{A1A38F20-6447-4736-8F91-84EB4632E847}"/>
    <dgm:cxn modelId="{D81F19EF-3FAD-4731-922F-29EC6769B201}" srcId="{E069E978-EE2C-4D34-8EDA-AFF6BCCAA876}" destId="{0978FF72-24CD-4F91-984C-5D5FF7437947}" srcOrd="5" destOrd="0" parTransId="{73C15A19-9EE6-4C11-9AC0-B9ACA940F3C6}" sibTransId="{F2DB9D7B-DB44-42BC-9BA8-F3764EEF9CEB}"/>
    <dgm:cxn modelId="{40BE54FA-2118-4AFA-A55A-ED9CB709EEB1}" srcId="{E069E978-EE2C-4D34-8EDA-AFF6BCCAA876}" destId="{99C62183-B1E4-49D8-8660-9304807FA5AF}" srcOrd="8" destOrd="0" parTransId="{98D85E3E-268A-4007-ADF9-68039BEBFA9A}" sibTransId="{03D314F3-D793-432F-8B6C-21F2C9F63143}"/>
    <dgm:cxn modelId="{1EA05F5F-F4D1-49D7-BF43-D61F5FF93A1B}" type="presParOf" srcId="{CE389E85-F994-4E1F-9FE5-3911B1923114}" destId="{ADD53384-25D9-4A3F-86E8-C02554F7F2AB}" srcOrd="0" destOrd="0" presId="urn:microsoft.com/office/officeart/2008/layout/LinedList"/>
    <dgm:cxn modelId="{484EEFBF-622A-4C62-918C-52458DA782E4}" type="presParOf" srcId="{CE389E85-F994-4E1F-9FE5-3911B1923114}" destId="{ACACA638-5E97-4C61-AC5D-B8055FA3D8A9}" srcOrd="1" destOrd="0" presId="urn:microsoft.com/office/officeart/2008/layout/LinedList"/>
    <dgm:cxn modelId="{0E6FFBE3-DCA9-4DB0-90AC-D1615A5AA5EC}" type="presParOf" srcId="{ACACA638-5E97-4C61-AC5D-B8055FA3D8A9}" destId="{795B3EB6-4DFC-44B5-9963-C23847669A48}" srcOrd="0" destOrd="0" presId="urn:microsoft.com/office/officeart/2008/layout/LinedList"/>
    <dgm:cxn modelId="{23B9EF80-D19A-4974-861C-B718A7E7FE4D}" type="presParOf" srcId="{ACACA638-5E97-4C61-AC5D-B8055FA3D8A9}" destId="{CC00CCBD-516C-498C-8261-02E753B927AA}" srcOrd="1" destOrd="0" presId="urn:microsoft.com/office/officeart/2008/layout/LinedList"/>
    <dgm:cxn modelId="{84F10938-27BD-4D4A-8E47-7A7DDB3AA262}" type="presParOf" srcId="{CE389E85-F994-4E1F-9FE5-3911B1923114}" destId="{299F4B43-B332-4C3B-BBD1-8DE345752A0A}" srcOrd="2" destOrd="0" presId="urn:microsoft.com/office/officeart/2008/layout/LinedList"/>
    <dgm:cxn modelId="{B564B332-048C-43ED-A393-860A4F3F33ED}" type="presParOf" srcId="{CE389E85-F994-4E1F-9FE5-3911B1923114}" destId="{1C80853F-3FFD-4192-B119-9EB513B97767}" srcOrd="3" destOrd="0" presId="urn:microsoft.com/office/officeart/2008/layout/LinedList"/>
    <dgm:cxn modelId="{48875AC6-90CD-460A-978E-6F261C4DFDA8}" type="presParOf" srcId="{1C80853F-3FFD-4192-B119-9EB513B97767}" destId="{717F75FA-1E27-4421-B101-3B999C2FF95B}" srcOrd="0" destOrd="0" presId="urn:microsoft.com/office/officeart/2008/layout/LinedList"/>
    <dgm:cxn modelId="{6863E3DF-A45F-4105-AD55-8FFB97F645FD}" type="presParOf" srcId="{1C80853F-3FFD-4192-B119-9EB513B97767}" destId="{1F12B72F-67DD-460B-B5D8-780156161A4B}" srcOrd="1" destOrd="0" presId="urn:microsoft.com/office/officeart/2008/layout/LinedList"/>
    <dgm:cxn modelId="{990CDAE3-7705-4F94-8DC9-2DDF30DD0A52}" type="presParOf" srcId="{CE389E85-F994-4E1F-9FE5-3911B1923114}" destId="{5B047438-CAB0-44BA-883D-C227F67D7C0C}" srcOrd="4" destOrd="0" presId="urn:microsoft.com/office/officeart/2008/layout/LinedList"/>
    <dgm:cxn modelId="{748F00E2-4017-4D9A-AB3E-88524CB7A5BA}" type="presParOf" srcId="{CE389E85-F994-4E1F-9FE5-3911B1923114}" destId="{9AB12594-C4EE-465D-A74D-F3BA42C38714}" srcOrd="5" destOrd="0" presId="urn:microsoft.com/office/officeart/2008/layout/LinedList"/>
    <dgm:cxn modelId="{A0C442A1-07FB-4A0C-9B23-2CAFC084CAD0}" type="presParOf" srcId="{9AB12594-C4EE-465D-A74D-F3BA42C38714}" destId="{5ED47B8D-525E-424D-B09B-1954A5113128}" srcOrd="0" destOrd="0" presId="urn:microsoft.com/office/officeart/2008/layout/LinedList"/>
    <dgm:cxn modelId="{1BA6939F-3081-48C9-A88A-EE246878B2B9}" type="presParOf" srcId="{9AB12594-C4EE-465D-A74D-F3BA42C38714}" destId="{843A7BCF-A10B-4A26-B9B3-739135078FA5}" srcOrd="1" destOrd="0" presId="urn:microsoft.com/office/officeart/2008/layout/LinedList"/>
    <dgm:cxn modelId="{78BA1790-0578-47D5-A2A9-692247EFE6B1}" type="presParOf" srcId="{CE389E85-F994-4E1F-9FE5-3911B1923114}" destId="{88D93A6D-99FD-435C-B401-501CE15FEDC1}" srcOrd="6" destOrd="0" presId="urn:microsoft.com/office/officeart/2008/layout/LinedList"/>
    <dgm:cxn modelId="{5A599417-46AF-4DDE-9A1D-F35C06DEA061}" type="presParOf" srcId="{CE389E85-F994-4E1F-9FE5-3911B1923114}" destId="{BF8507A6-BF78-49E9-8091-F769EC354920}" srcOrd="7" destOrd="0" presId="urn:microsoft.com/office/officeart/2008/layout/LinedList"/>
    <dgm:cxn modelId="{C8E24B7E-5BDD-4C56-A749-CADC86348766}" type="presParOf" srcId="{BF8507A6-BF78-49E9-8091-F769EC354920}" destId="{2EDB0624-52CE-463B-BA77-73F9DF101CE7}" srcOrd="0" destOrd="0" presId="urn:microsoft.com/office/officeart/2008/layout/LinedList"/>
    <dgm:cxn modelId="{C38AC21C-7B4D-470C-A0A6-0165203CAE30}" type="presParOf" srcId="{BF8507A6-BF78-49E9-8091-F769EC354920}" destId="{E673DC4C-17D7-4DF6-8CC6-6E092FF5EA19}" srcOrd="1" destOrd="0" presId="urn:microsoft.com/office/officeart/2008/layout/LinedList"/>
    <dgm:cxn modelId="{8A394014-EA36-4C98-BBCE-A03E443B421D}" type="presParOf" srcId="{CE389E85-F994-4E1F-9FE5-3911B1923114}" destId="{1439E27D-169F-48A0-BF26-323E1EC088A3}" srcOrd="8" destOrd="0" presId="urn:microsoft.com/office/officeart/2008/layout/LinedList"/>
    <dgm:cxn modelId="{9A536AA2-AE04-4E51-93DF-833B5863AB24}" type="presParOf" srcId="{CE389E85-F994-4E1F-9FE5-3911B1923114}" destId="{82B0AD4E-786C-46F7-8645-2D6ECB61FFA7}" srcOrd="9" destOrd="0" presId="urn:microsoft.com/office/officeart/2008/layout/LinedList"/>
    <dgm:cxn modelId="{7CB44729-72BC-46CD-9EB7-2F5188D738CF}" type="presParOf" srcId="{82B0AD4E-786C-46F7-8645-2D6ECB61FFA7}" destId="{F7F7767E-D3EE-482D-AD71-BC8ED5843918}" srcOrd="0" destOrd="0" presId="urn:microsoft.com/office/officeart/2008/layout/LinedList"/>
    <dgm:cxn modelId="{DFEE4AC2-2D62-4644-84BD-BC52C38D19A2}" type="presParOf" srcId="{82B0AD4E-786C-46F7-8645-2D6ECB61FFA7}" destId="{9D693190-C4DA-47DD-B59A-2A49B082CD23}" srcOrd="1" destOrd="0" presId="urn:microsoft.com/office/officeart/2008/layout/LinedList"/>
    <dgm:cxn modelId="{E49EF7D1-346B-40AB-862A-828866DDFF2A}" type="presParOf" srcId="{CE389E85-F994-4E1F-9FE5-3911B1923114}" destId="{DCFDEA0A-6E3C-40DD-915A-DD39A6F859DB}" srcOrd="10" destOrd="0" presId="urn:microsoft.com/office/officeart/2008/layout/LinedList"/>
    <dgm:cxn modelId="{886CA0B3-DB7B-42FF-A425-49B950B18AB3}" type="presParOf" srcId="{CE389E85-F994-4E1F-9FE5-3911B1923114}" destId="{530E29D0-E12D-469C-A137-3F1E9990BEDE}" srcOrd="11" destOrd="0" presId="urn:microsoft.com/office/officeart/2008/layout/LinedList"/>
    <dgm:cxn modelId="{BC987BEB-D545-4D4D-963D-24DCE07558BA}" type="presParOf" srcId="{530E29D0-E12D-469C-A137-3F1E9990BEDE}" destId="{9403110A-EFD9-42DD-A428-175105CA0E07}" srcOrd="0" destOrd="0" presId="urn:microsoft.com/office/officeart/2008/layout/LinedList"/>
    <dgm:cxn modelId="{0C575D3B-87F6-476B-A47F-1BDE4722A736}" type="presParOf" srcId="{530E29D0-E12D-469C-A137-3F1E9990BEDE}" destId="{60A23831-C4B1-42A1-B613-8E903D21D381}" srcOrd="1" destOrd="0" presId="urn:microsoft.com/office/officeart/2008/layout/LinedList"/>
    <dgm:cxn modelId="{3945749F-EE3A-41F5-A389-0091817F3E10}" type="presParOf" srcId="{CE389E85-F994-4E1F-9FE5-3911B1923114}" destId="{4F6B591F-8AEB-4496-8078-95EA0FD6AF5D}" srcOrd="12" destOrd="0" presId="urn:microsoft.com/office/officeart/2008/layout/LinedList"/>
    <dgm:cxn modelId="{4F5AB1D7-7CB7-46B3-828D-F02B180A781D}" type="presParOf" srcId="{CE389E85-F994-4E1F-9FE5-3911B1923114}" destId="{56630A7E-A2A5-477C-AD4D-9287007A595D}" srcOrd="13" destOrd="0" presId="urn:microsoft.com/office/officeart/2008/layout/LinedList"/>
    <dgm:cxn modelId="{66A952D4-9C22-4A12-894E-B061ADC21ADB}" type="presParOf" srcId="{56630A7E-A2A5-477C-AD4D-9287007A595D}" destId="{9CCA91D2-83B6-439A-8960-FD71C2BB1C8E}" srcOrd="0" destOrd="0" presId="urn:microsoft.com/office/officeart/2008/layout/LinedList"/>
    <dgm:cxn modelId="{4B1903F8-52FC-436B-B0EA-A910D5FBA980}" type="presParOf" srcId="{56630A7E-A2A5-477C-AD4D-9287007A595D}" destId="{136E3443-262E-46DC-BBA3-B00F6CC6B896}" srcOrd="1" destOrd="0" presId="urn:microsoft.com/office/officeart/2008/layout/LinedList"/>
    <dgm:cxn modelId="{896B1C37-2C12-4B20-B8AA-ACE5B51B110F}" type="presParOf" srcId="{CE389E85-F994-4E1F-9FE5-3911B1923114}" destId="{95A79DA0-4F1F-403B-87BA-5890F520BBFD}" srcOrd="14" destOrd="0" presId="urn:microsoft.com/office/officeart/2008/layout/LinedList"/>
    <dgm:cxn modelId="{9ABA5872-DEEB-4282-86AB-FE840A3D3C2D}" type="presParOf" srcId="{CE389E85-F994-4E1F-9FE5-3911B1923114}" destId="{BAF05AA7-76D4-4E37-98A8-6253EF70392A}" srcOrd="15" destOrd="0" presId="urn:microsoft.com/office/officeart/2008/layout/LinedList"/>
    <dgm:cxn modelId="{574FC7C1-DA5A-4DEC-BBE1-DF345C46379B}" type="presParOf" srcId="{BAF05AA7-76D4-4E37-98A8-6253EF70392A}" destId="{EB0844AE-9D83-415A-9F4A-1E7E8ED47726}" srcOrd="0" destOrd="0" presId="urn:microsoft.com/office/officeart/2008/layout/LinedList"/>
    <dgm:cxn modelId="{51AB7DEC-6E17-4C9E-88AE-D32BF8791D94}" type="presParOf" srcId="{BAF05AA7-76D4-4E37-98A8-6253EF70392A}" destId="{CFCC6E3C-A308-427B-A6A4-EE7EE9F9DBB5}" srcOrd="1" destOrd="0" presId="urn:microsoft.com/office/officeart/2008/layout/LinedList"/>
    <dgm:cxn modelId="{88095CBD-699E-4E41-AFD7-9D0BFF985E33}" type="presParOf" srcId="{CE389E85-F994-4E1F-9FE5-3911B1923114}" destId="{664DEC7B-0A89-4AA6-A96F-5B29F6485D40}" srcOrd="16" destOrd="0" presId="urn:microsoft.com/office/officeart/2008/layout/LinedList"/>
    <dgm:cxn modelId="{AA9AB161-9517-4502-B889-B15E59A8380F}" type="presParOf" srcId="{CE389E85-F994-4E1F-9FE5-3911B1923114}" destId="{55A66650-BFC0-4EE6-A237-D58B6020E2EC}" srcOrd="17" destOrd="0" presId="urn:microsoft.com/office/officeart/2008/layout/LinedList"/>
    <dgm:cxn modelId="{FEAB3DAE-4E85-4D93-846F-DE98A091899B}" type="presParOf" srcId="{55A66650-BFC0-4EE6-A237-D58B6020E2EC}" destId="{EE8922D9-699E-4268-A066-1DAD1CF76BE3}" srcOrd="0" destOrd="0" presId="urn:microsoft.com/office/officeart/2008/layout/LinedList"/>
    <dgm:cxn modelId="{E1FD51A1-4CAB-4E6B-B0B1-B5226022E53B}" type="presParOf" srcId="{55A66650-BFC0-4EE6-A237-D58B6020E2EC}" destId="{29920425-05BE-483F-975C-63401CFD5F76}" srcOrd="1" destOrd="0" presId="urn:microsoft.com/office/officeart/2008/layout/LinedList"/>
    <dgm:cxn modelId="{B1463C1C-F513-43C0-8EE2-085143A6A5A7}" type="presParOf" srcId="{CE389E85-F994-4E1F-9FE5-3911B1923114}" destId="{B83D2FEB-E74E-435F-BA82-7AFF12F4073C}" srcOrd="18" destOrd="0" presId="urn:microsoft.com/office/officeart/2008/layout/LinedList"/>
    <dgm:cxn modelId="{63EC3310-3D85-412F-BFC7-88506D322CDA}" type="presParOf" srcId="{CE389E85-F994-4E1F-9FE5-3911B1923114}" destId="{5F141713-2EB2-4A56-B030-4C3D060FED81}" srcOrd="19" destOrd="0" presId="urn:microsoft.com/office/officeart/2008/layout/LinedList"/>
    <dgm:cxn modelId="{5BCB5BD3-AA2F-411F-8CFE-CCB6DA34DBA3}" type="presParOf" srcId="{5F141713-2EB2-4A56-B030-4C3D060FED81}" destId="{068B5D59-A0B7-4314-810E-867B907360FD}" srcOrd="0" destOrd="0" presId="urn:microsoft.com/office/officeart/2008/layout/LinedList"/>
    <dgm:cxn modelId="{C71348B5-ED8A-4011-8CA7-FD3C29E4F430}" type="presParOf" srcId="{5F141713-2EB2-4A56-B030-4C3D060FED81}" destId="{D576575C-0D24-439D-86A1-5BAA4B708F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4847BC-82AB-4452-8606-AC9FEE9D6F9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9B3B1D0-81A2-42AB-B44C-ED0808E7A088}">
      <dgm:prSet/>
      <dgm:spPr/>
      <dgm:t>
        <a:bodyPr/>
        <a:lstStyle/>
        <a:p>
          <a:r>
            <a:rPr lang="en-US"/>
            <a:t>Fields for each table:</a:t>
          </a:r>
        </a:p>
      </dgm:t>
    </dgm:pt>
    <dgm:pt modelId="{A91780B7-DC88-44C3-880C-13063792D746}" type="parTrans" cxnId="{F75B2543-BD40-4342-A6E0-15270C23FC02}">
      <dgm:prSet/>
      <dgm:spPr/>
      <dgm:t>
        <a:bodyPr/>
        <a:lstStyle/>
        <a:p>
          <a:endParaRPr lang="en-US"/>
        </a:p>
      </dgm:t>
    </dgm:pt>
    <dgm:pt modelId="{C407DBA4-057F-4DBE-B38F-55B9D719454C}" type="sibTrans" cxnId="{F75B2543-BD40-4342-A6E0-15270C23FC02}">
      <dgm:prSet/>
      <dgm:spPr/>
      <dgm:t>
        <a:bodyPr/>
        <a:lstStyle/>
        <a:p>
          <a:endParaRPr lang="en-US"/>
        </a:p>
      </dgm:t>
    </dgm:pt>
    <dgm:pt modelId="{5415EFAE-A6D3-4120-90F7-79C871509FA5}">
      <dgm:prSet/>
      <dgm:spPr/>
      <dgm:t>
        <a:bodyPr/>
        <a:lstStyle/>
        <a:p>
          <a:r>
            <a:rPr lang="en-US"/>
            <a:t>RESPONSE:</a:t>
          </a:r>
        </a:p>
      </dgm:t>
    </dgm:pt>
    <dgm:pt modelId="{D4B4FAC8-5B0A-447E-BE6C-34AF89C5AE88}" type="parTrans" cxnId="{2EBE677F-056F-40D1-B8A5-AF4ED6DD7B0E}">
      <dgm:prSet/>
      <dgm:spPr/>
      <dgm:t>
        <a:bodyPr/>
        <a:lstStyle/>
        <a:p>
          <a:endParaRPr lang="en-US"/>
        </a:p>
      </dgm:t>
    </dgm:pt>
    <dgm:pt modelId="{83D1D955-0850-41DE-BD18-0240EC788463}" type="sibTrans" cxnId="{2EBE677F-056F-40D1-B8A5-AF4ED6DD7B0E}">
      <dgm:prSet/>
      <dgm:spPr/>
      <dgm:t>
        <a:bodyPr/>
        <a:lstStyle/>
        <a:p>
          <a:endParaRPr lang="en-US"/>
        </a:p>
      </dgm:t>
    </dgm:pt>
    <dgm:pt modelId="{C6133B0B-25EE-4422-A906-D6F345B6EB3B}">
      <dgm:prSet/>
      <dgm:spPr/>
      <dgm:t>
        <a:bodyPr/>
        <a:lstStyle/>
        <a:p>
          <a:r>
            <a:rPr lang="en-US"/>
            <a:t>responseID	</a:t>
          </a:r>
        </a:p>
      </dgm:t>
    </dgm:pt>
    <dgm:pt modelId="{DCB79632-05A8-4948-8D71-6F9DD29E6056}" type="parTrans" cxnId="{41E05F2F-A2B4-4A78-B19C-462B3DB1D01B}">
      <dgm:prSet/>
      <dgm:spPr/>
      <dgm:t>
        <a:bodyPr/>
        <a:lstStyle/>
        <a:p>
          <a:endParaRPr lang="en-US"/>
        </a:p>
      </dgm:t>
    </dgm:pt>
    <dgm:pt modelId="{576DFAAB-2FDE-4E08-9298-070BF2E06500}" type="sibTrans" cxnId="{41E05F2F-A2B4-4A78-B19C-462B3DB1D01B}">
      <dgm:prSet/>
      <dgm:spPr/>
      <dgm:t>
        <a:bodyPr/>
        <a:lstStyle/>
        <a:p>
          <a:endParaRPr lang="en-US"/>
        </a:p>
      </dgm:t>
    </dgm:pt>
    <dgm:pt modelId="{C9CFBC65-6FA2-43CD-A47B-055FB01C989C}">
      <dgm:prSet/>
      <dgm:spPr/>
      <dgm:t>
        <a:bodyPr/>
        <a:lstStyle/>
        <a:p>
          <a:r>
            <a:rPr lang="en-US"/>
            <a:t>detail</a:t>
          </a:r>
        </a:p>
      </dgm:t>
    </dgm:pt>
    <dgm:pt modelId="{D64ABC33-B939-42EB-AE98-688C13C63258}" type="parTrans" cxnId="{92EFC569-F7A9-4078-AE2C-6FD103776D16}">
      <dgm:prSet/>
      <dgm:spPr/>
      <dgm:t>
        <a:bodyPr/>
        <a:lstStyle/>
        <a:p>
          <a:endParaRPr lang="en-US"/>
        </a:p>
      </dgm:t>
    </dgm:pt>
    <dgm:pt modelId="{B2AE96ED-B410-4463-AE68-FE3131D5428E}" type="sibTrans" cxnId="{92EFC569-F7A9-4078-AE2C-6FD103776D16}">
      <dgm:prSet/>
      <dgm:spPr/>
      <dgm:t>
        <a:bodyPr/>
        <a:lstStyle/>
        <a:p>
          <a:endParaRPr lang="en-US"/>
        </a:p>
      </dgm:t>
    </dgm:pt>
    <dgm:pt modelId="{A500FD8F-9250-42DD-A79B-21FA3806A86F}">
      <dgm:prSet/>
      <dgm:spPr/>
      <dgm:t>
        <a:bodyPr/>
        <a:lstStyle/>
        <a:p>
          <a:r>
            <a:rPr lang="en-US"/>
            <a:t>responseDate</a:t>
          </a:r>
        </a:p>
      </dgm:t>
    </dgm:pt>
    <dgm:pt modelId="{6591E416-F363-440B-9F59-DA0C6DEE1F08}" type="parTrans" cxnId="{94834637-629E-4DED-AF64-57BC6D69A69F}">
      <dgm:prSet/>
      <dgm:spPr/>
      <dgm:t>
        <a:bodyPr/>
        <a:lstStyle/>
        <a:p>
          <a:endParaRPr lang="en-US"/>
        </a:p>
      </dgm:t>
    </dgm:pt>
    <dgm:pt modelId="{D04E2281-8C67-4664-8A44-C5854E1C9077}" type="sibTrans" cxnId="{94834637-629E-4DED-AF64-57BC6D69A69F}">
      <dgm:prSet/>
      <dgm:spPr/>
      <dgm:t>
        <a:bodyPr/>
        <a:lstStyle/>
        <a:p>
          <a:endParaRPr lang="en-US"/>
        </a:p>
      </dgm:t>
    </dgm:pt>
    <dgm:pt modelId="{87B50A5D-B0CC-40E4-BF9C-DB33827BF4B2}">
      <dgm:prSet/>
      <dgm:spPr/>
      <dgm:t>
        <a:bodyPr/>
        <a:lstStyle/>
        <a:p>
          <a:r>
            <a:rPr lang="en-US"/>
            <a:t>complaintID</a:t>
          </a:r>
        </a:p>
      </dgm:t>
    </dgm:pt>
    <dgm:pt modelId="{FC2C8C23-EB2E-45E5-8DFE-35BEAA0A29B6}" type="parTrans" cxnId="{29C18A3E-52D1-4099-B68E-C1A330184E98}">
      <dgm:prSet/>
      <dgm:spPr/>
      <dgm:t>
        <a:bodyPr/>
        <a:lstStyle/>
        <a:p>
          <a:endParaRPr lang="en-US"/>
        </a:p>
      </dgm:t>
    </dgm:pt>
    <dgm:pt modelId="{1499047A-EE5A-4FE3-AB67-90AC5D01C1B8}" type="sibTrans" cxnId="{29C18A3E-52D1-4099-B68E-C1A330184E98}">
      <dgm:prSet/>
      <dgm:spPr/>
      <dgm:t>
        <a:bodyPr/>
        <a:lstStyle/>
        <a:p>
          <a:endParaRPr lang="en-US"/>
        </a:p>
      </dgm:t>
    </dgm:pt>
    <dgm:pt modelId="{6470201E-88E7-47B6-89B3-062C5EA28617}">
      <dgm:prSet/>
      <dgm:spPr/>
      <dgm:t>
        <a:bodyPr/>
        <a:lstStyle/>
        <a:p>
          <a:r>
            <a:rPr lang="en-US"/>
            <a:t>RELATIONSHIP:</a:t>
          </a:r>
        </a:p>
      </dgm:t>
    </dgm:pt>
    <dgm:pt modelId="{58F63B4A-C9CF-4DDC-B82D-5D35FEB1A826}" type="parTrans" cxnId="{A1145786-9E37-453D-8C7E-7AEF1A21DB3E}">
      <dgm:prSet/>
      <dgm:spPr/>
      <dgm:t>
        <a:bodyPr/>
        <a:lstStyle/>
        <a:p>
          <a:endParaRPr lang="en-US"/>
        </a:p>
      </dgm:t>
    </dgm:pt>
    <dgm:pt modelId="{B942414C-7F37-4D30-847B-BA1F45F15D04}" type="sibTrans" cxnId="{A1145786-9E37-453D-8C7E-7AEF1A21DB3E}">
      <dgm:prSet/>
      <dgm:spPr/>
      <dgm:t>
        <a:bodyPr/>
        <a:lstStyle/>
        <a:p>
          <a:endParaRPr lang="en-US"/>
        </a:p>
      </dgm:t>
    </dgm:pt>
    <dgm:pt modelId="{54387AA9-E067-4BFD-9749-F773305AD8A0}">
      <dgm:prSet/>
      <dgm:spPr/>
      <dgm:t>
        <a:bodyPr/>
        <a:lstStyle/>
        <a:p>
          <a:r>
            <a:rPr lang="en-US"/>
            <a:t>OneToOne with complaint</a:t>
          </a:r>
        </a:p>
      </dgm:t>
    </dgm:pt>
    <dgm:pt modelId="{1A736FC5-2E95-4E77-872E-5D24E790D5CD}" type="parTrans" cxnId="{22167F09-D3D6-45DB-BF7D-674CCA761D72}">
      <dgm:prSet/>
      <dgm:spPr/>
      <dgm:t>
        <a:bodyPr/>
        <a:lstStyle/>
        <a:p>
          <a:endParaRPr lang="en-US"/>
        </a:p>
      </dgm:t>
    </dgm:pt>
    <dgm:pt modelId="{FFE6E01B-A75F-4B81-A0EC-9EA849F8EC2C}" type="sibTrans" cxnId="{22167F09-D3D6-45DB-BF7D-674CCA761D72}">
      <dgm:prSet/>
      <dgm:spPr/>
      <dgm:t>
        <a:bodyPr/>
        <a:lstStyle/>
        <a:p>
          <a:endParaRPr lang="en-US"/>
        </a:p>
      </dgm:t>
    </dgm:pt>
    <dgm:pt modelId="{9C3BECDA-02BC-49BB-9803-43FA74749463}" type="pres">
      <dgm:prSet presAssocID="{8C4847BC-82AB-4452-8606-AC9FEE9D6F9D}" presName="linear" presStyleCnt="0">
        <dgm:presLayoutVars>
          <dgm:animLvl val="lvl"/>
          <dgm:resizeHandles val="exact"/>
        </dgm:presLayoutVars>
      </dgm:prSet>
      <dgm:spPr/>
    </dgm:pt>
    <dgm:pt modelId="{8A590A7C-311C-421B-9122-3CD82D845E85}" type="pres">
      <dgm:prSet presAssocID="{F9B3B1D0-81A2-42AB-B44C-ED0808E7A088}" presName="parentText" presStyleLbl="node1" presStyleIdx="0" presStyleCnt="8">
        <dgm:presLayoutVars>
          <dgm:chMax val="0"/>
          <dgm:bulletEnabled val="1"/>
        </dgm:presLayoutVars>
      </dgm:prSet>
      <dgm:spPr/>
    </dgm:pt>
    <dgm:pt modelId="{C84C9D88-A1A0-4561-B7A7-3BB908DF6294}" type="pres">
      <dgm:prSet presAssocID="{C407DBA4-057F-4DBE-B38F-55B9D719454C}" presName="spacer" presStyleCnt="0"/>
      <dgm:spPr/>
    </dgm:pt>
    <dgm:pt modelId="{B364B5C9-30D4-4759-A382-5EF01882223B}" type="pres">
      <dgm:prSet presAssocID="{5415EFAE-A6D3-4120-90F7-79C871509FA5}" presName="parentText" presStyleLbl="node1" presStyleIdx="1" presStyleCnt="8">
        <dgm:presLayoutVars>
          <dgm:chMax val="0"/>
          <dgm:bulletEnabled val="1"/>
        </dgm:presLayoutVars>
      </dgm:prSet>
      <dgm:spPr/>
    </dgm:pt>
    <dgm:pt modelId="{41DC3324-69F7-4A99-9CFF-C9C733E9509F}" type="pres">
      <dgm:prSet presAssocID="{83D1D955-0850-41DE-BD18-0240EC788463}" presName="spacer" presStyleCnt="0"/>
      <dgm:spPr/>
    </dgm:pt>
    <dgm:pt modelId="{6D8D50EE-F2E5-4C78-BB01-F46ECDF082C9}" type="pres">
      <dgm:prSet presAssocID="{C6133B0B-25EE-4422-A906-D6F345B6EB3B}" presName="parentText" presStyleLbl="node1" presStyleIdx="2" presStyleCnt="8">
        <dgm:presLayoutVars>
          <dgm:chMax val="0"/>
          <dgm:bulletEnabled val="1"/>
        </dgm:presLayoutVars>
      </dgm:prSet>
      <dgm:spPr/>
    </dgm:pt>
    <dgm:pt modelId="{7EAFBE67-14B0-475A-AF93-82A22AAFC681}" type="pres">
      <dgm:prSet presAssocID="{576DFAAB-2FDE-4E08-9298-070BF2E06500}" presName="spacer" presStyleCnt="0"/>
      <dgm:spPr/>
    </dgm:pt>
    <dgm:pt modelId="{13ABD8E0-F082-4F74-85D6-EBAA7603DEC6}" type="pres">
      <dgm:prSet presAssocID="{C9CFBC65-6FA2-43CD-A47B-055FB01C989C}" presName="parentText" presStyleLbl="node1" presStyleIdx="3" presStyleCnt="8">
        <dgm:presLayoutVars>
          <dgm:chMax val="0"/>
          <dgm:bulletEnabled val="1"/>
        </dgm:presLayoutVars>
      </dgm:prSet>
      <dgm:spPr/>
    </dgm:pt>
    <dgm:pt modelId="{C86DE54F-48A9-4B02-BF72-15650E869D0D}" type="pres">
      <dgm:prSet presAssocID="{B2AE96ED-B410-4463-AE68-FE3131D5428E}" presName="spacer" presStyleCnt="0"/>
      <dgm:spPr/>
    </dgm:pt>
    <dgm:pt modelId="{5CF2005C-1F8F-4529-99D8-04635639F01A}" type="pres">
      <dgm:prSet presAssocID="{A500FD8F-9250-42DD-A79B-21FA3806A86F}" presName="parentText" presStyleLbl="node1" presStyleIdx="4" presStyleCnt="8">
        <dgm:presLayoutVars>
          <dgm:chMax val="0"/>
          <dgm:bulletEnabled val="1"/>
        </dgm:presLayoutVars>
      </dgm:prSet>
      <dgm:spPr/>
    </dgm:pt>
    <dgm:pt modelId="{0F1D0FCE-A4FF-4750-9AD8-9E1D318B676A}" type="pres">
      <dgm:prSet presAssocID="{D04E2281-8C67-4664-8A44-C5854E1C9077}" presName="spacer" presStyleCnt="0"/>
      <dgm:spPr/>
    </dgm:pt>
    <dgm:pt modelId="{2340A9F9-EA38-400E-A152-77BAB350A8AA}" type="pres">
      <dgm:prSet presAssocID="{87B50A5D-B0CC-40E4-BF9C-DB33827BF4B2}" presName="parentText" presStyleLbl="node1" presStyleIdx="5" presStyleCnt="8">
        <dgm:presLayoutVars>
          <dgm:chMax val="0"/>
          <dgm:bulletEnabled val="1"/>
        </dgm:presLayoutVars>
      </dgm:prSet>
      <dgm:spPr/>
    </dgm:pt>
    <dgm:pt modelId="{8C048DB4-32D5-46E7-8B96-CC58A5671C7E}" type="pres">
      <dgm:prSet presAssocID="{1499047A-EE5A-4FE3-AB67-90AC5D01C1B8}" presName="spacer" presStyleCnt="0"/>
      <dgm:spPr/>
    </dgm:pt>
    <dgm:pt modelId="{63357234-5A5F-4264-9C80-25E8DBC30EE8}" type="pres">
      <dgm:prSet presAssocID="{6470201E-88E7-47B6-89B3-062C5EA28617}" presName="parentText" presStyleLbl="node1" presStyleIdx="6" presStyleCnt="8">
        <dgm:presLayoutVars>
          <dgm:chMax val="0"/>
          <dgm:bulletEnabled val="1"/>
        </dgm:presLayoutVars>
      </dgm:prSet>
      <dgm:spPr/>
    </dgm:pt>
    <dgm:pt modelId="{01CCA293-52A2-470B-9F54-3CFC52490743}" type="pres">
      <dgm:prSet presAssocID="{B942414C-7F37-4D30-847B-BA1F45F15D04}" presName="spacer" presStyleCnt="0"/>
      <dgm:spPr/>
    </dgm:pt>
    <dgm:pt modelId="{16660EAD-6C88-4F77-8686-7ADE98C22E3C}" type="pres">
      <dgm:prSet presAssocID="{54387AA9-E067-4BFD-9749-F773305AD8A0}" presName="parentText" presStyleLbl="node1" presStyleIdx="7" presStyleCnt="8">
        <dgm:presLayoutVars>
          <dgm:chMax val="0"/>
          <dgm:bulletEnabled val="1"/>
        </dgm:presLayoutVars>
      </dgm:prSet>
      <dgm:spPr/>
    </dgm:pt>
  </dgm:ptLst>
  <dgm:cxnLst>
    <dgm:cxn modelId="{22167F09-D3D6-45DB-BF7D-674CCA761D72}" srcId="{8C4847BC-82AB-4452-8606-AC9FEE9D6F9D}" destId="{54387AA9-E067-4BFD-9749-F773305AD8A0}" srcOrd="7" destOrd="0" parTransId="{1A736FC5-2E95-4E77-872E-5D24E790D5CD}" sibTransId="{FFE6E01B-A75F-4B81-A0EC-9EA849F8EC2C}"/>
    <dgm:cxn modelId="{41E05F2F-A2B4-4A78-B19C-462B3DB1D01B}" srcId="{8C4847BC-82AB-4452-8606-AC9FEE9D6F9D}" destId="{C6133B0B-25EE-4422-A906-D6F345B6EB3B}" srcOrd="2" destOrd="0" parTransId="{DCB79632-05A8-4948-8D71-6F9DD29E6056}" sibTransId="{576DFAAB-2FDE-4E08-9298-070BF2E06500}"/>
    <dgm:cxn modelId="{94834637-629E-4DED-AF64-57BC6D69A69F}" srcId="{8C4847BC-82AB-4452-8606-AC9FEE9D6F9D}" destId="{A500FD8F-9250-42DD-A79B-21FA3806A86F}" srcOrd="4" destOrd="0" parTransId="{6591E416-F363-440B-9F59-DA0C6DEE1F08}" sibTransId="{D04E2281-8C67-4664-8A44-C5854E1C9077}"/>
    <dgm:cxn modelId="{29C18A3E-52D1-4099-B68E-C1A330184E98}" srcId="{8C4847BC-82AB-4452-8606-AC9FEE9D6F9D}" destId="{87B50A5D-B0CC-40E4-BF9C-DB33827BF4B2}" srcOrd="5" destOrd="0" parTransId="{FC2C8C23-EB2E-45E5-8DFE-35BEAA0A29B6}" sibTransId="{1499047A-EE5A-4FE3-AB67-90AC5D01C1B8}"/>
    <dgm:cxn modelId="{F75B2543-BD40-4342-A6E0-15270C23FC02}" srcId="{8C4847BC-82AB-4452-8606-AC9FEE9D6F9D}" destId="{F9B3B1D0-81A2-42AB-B44C-ED0808E7A088}" srcOrd="0" destOrd="0" parTransId="{A91780B7-DC88-44C3-880C-13063792D746}" sibTransId="{C407DBA4-057F-4DBE-B38F-55B9D719454C}"/>
    <dgm:cxn modelId="{B400F045-DF65-4BC0-8B3B-4B2FAB5560F4}" type="presOf" srcId="{6470201E-88E7-47B6-89B3-062C5EA28617}" destId="{63357234-5A5F-4264-9C80-25E8DBC30EE8}" srcOrd="0" destOrd="0" presId="urn:microsoft.com/office/officeart/2005/8/layout/vList2"/>
    <dgm:cxn modelId="{FF959848-780C-4704-86FD-5CBC6C7A3151}" type="presOf" srcId="{A500FD8F-9250-42DD-A79B-21FA3806A86F}" destId="{5CF2005C-1F8F-4529-99D8-04635639F01A}" srcOrd="0" destOrd="0" presId="urn:microsoft.com/office/officeart/2005/8/layout/vList2"/>
    <dgm:cxn modelId="{92EFC569-F7A9-4078-AE2C-6FD103776D16}" srcId="{8C4847BC-82AB-4452-8606-AC9FEE9D6F9D}" destId="{C9CFBC65-6FA2-43CD-A47B-055FB01C989C}" srcOrd="3" destOrd="0" parTransId="{D64ABC33-B939-42EB-AE98-688C13C63258}" sibTransId="{B2AE96ED-B410-4463-AE68-FE3131D5428E}"/>
    <dgm:cxn modelId="{8826B66A-508E-4AA6-B180-7A2ABC62675D}" type="presOf" srcId="{8C4847BC-82AB-4452-8606-AC9FEE9D6F9D}" destId="{9C3BECDA-02BC-49BB-9803-43FA74749463}" srcOrd="0" destOrd="0" presId="urn:microsoft.com/office/officeart/2005/8/layout/vList2"/>
    <dgm:cxn modelId="{3BCCA353-BD4C-4016-A49D-22E099C3490B}" type="presOf" srcId="{C9CFBC65-6FA2-43CD-A47B-055FB01C989C}" destId="{13ABD8E0-F082-4F74-85D6-EBAA7603DEC6}" srcOrd="0" destOrd="0" presId="urn:microsoft.com/office/officeart/2005/8/layout/vList2"/>
    <dgm:cxn modelId="{DC983F77-AAD6-402C-9037-B83821AFB8A2}" type="presOf" srcId="{F9B3B1D0-81A2-42AB-B44C-ED0808E7A088}" destId="{8A590A7C-311C-421B-9122-3CD82D845E85}" srcOrd="0" destOrd="0" presId="urn:microsoft.com/office/officeart/2005/8/layout/vList2"/>
    <dgm:cxn modelId="{2EBE677F-056F-40D1-B8A5-AF4ED6DD7B0E}" srcId="{8C4847BC-82AB-4452-8606-AC9FEE9D6F9D}" destId="{5415EFAE-A6D3-4120-90F7-79C871509FA5}" srcOrd="1" destOrd="0" parTransId="{D4B4FAC8-5B0A-447E-BE6C-34AF89C5AE88}" sibTransId="{83D1D955-0850-41DE-BD18-0240EC788463}"/>
    <dgm:cxn modelId="{9B861F83-CBF1-42E2-9916-5229979A2EAF}" type="presOf" srcId="{C6133B0B-25EE-4422-A906-D6F345B6EB3B}" destId="{6D8D50EE-F2E5-4C78-BB01-F46ECDF082C9}" srcOrd="0" destOrd="0" presId="urn:microsoft.com/office/officeart/2005/8/layout/vList2"/>
    <dgm:cxn modelId="{A1145786-9E37-453D-8C7E-7AEF1A21DB3E}" srcId="{8C4847BC-82AB-4452-8606-AC9FEE9D6F9D}" destId="{6470201E-88E7-47B6-89B3-062C5EA28617}" srcOrd="6" destOrd="0" parTransId="{58F63B4A-C9CF-4DDC-B82D-5D35FEB1A826}" sibTransId="{B942414C-7F37-4D30-847B-BA1F45F15D04}"/>
    <dgm:cxn modelId="{755878C9-D1EE-4A72-A2E1-1B8B1613876A}" type="presOf" srcId="{5415EFAE-A6D3-4120-90F7-79C871509FA5}" destId="{B364B5C9-30D4-4759-A382-5EF01882223B}" srcOrd="0" destOrd="0" presId="urn:microsoft.com/office/officeart/2005/8/layout/vList2"/>
    <dgm:cxn modelId="{5EB45FD1-1D32-41EF-B511-8C4117FA8F9D}" type="presOf" srcId="{54387AA9-E067-4BFD-9749-F773305AD8A0}" destId="{16660EAD-6C88-4F77-8686-7ADE98C22E3C}" srcOrd="0" destOrd="0" presId="urn:microsoft.com/office/officeart/2005/8/layout/vList2"/>
    <dgm:cxn modelId="{794E6EDD-6DC0-4DA4-8C22-8C7BC46907B1}" type="presOf" srcId="{87B50A5D-B0CC-40E4-BF9C-DB33827BF4B2}" destId="{2340A9F9-EA38-400E-A152-77BAB350A8AA}" srcOrd="0" destOrd="0" presId="urn:microsoft.com/office/officeart/2005/8/layout/vList2"/>
    <dgm:cxn modelId="{14E16B3E-9E2D-4FA9-B747-E540E9F5FEDF}" type="presParOf" srcId="{9C3BECDA-02BC-49BB-9803-43FA74749463}" destId="{8A590A7C-311C-421B-9122-3CD82D845E85}" srcOrd="0" destOrd="0" presId="urn:microsoft.com/office/officeart/2005/8/layout/vList2"/>
    <dgm:cxn modelId="{921EEB53-626D-45EC-B469-B4A0FF6B8F8F}" type="presParOf" srcId="{9C3BECDA-02BC-49BB-9803-43FA74749463}" destId="{C84C9D88-A1A0-4561-B7A7-3BB908DF6294}" srcOrd="1" destOrd="0" presId="urn:microsoft.com/office/officeart/2005/8/layout/vList2"/>
    <dgm:cxn modelId="{B3008839-9540-4BFC-9DCA-A88FE3BDD47B}" type="presParOf" srcId="{9C3BECDA-02BC-49BB-9803-43FA74749463}" destId="{B364B5C9-30D4-4759-A382-5EF01882223B}" srcOrd="2" destOrd="0" presId="urn:microsoft.com/office/officeart/2005/8/layout/vList2"/>
    <dgm:cxn modelId="{F3268892-D009-431B-8AC5-2089E3777625}" type="presParOf" srcId="{9C3BECDA-02BC-49BB-9803-43FA74749463}" destId="{41DC3324-69F7-4A99-9CFF-C9C733E9509F}" srcOrd="3" destOrd="0" presId="urn:microsoft.com/office/officeart/2005/8/layout/vList2"/>
    <dgm:cxn modelId="{18F55D3A-C20F-4257-883B-D92310A0FD85}" type="presParOf" srcId="{9C3BECDA-02BC-49BB-9803-43FA74749463}" destId="{6D8D50EE-F2E5-4C78-BB01-F46ECDF082C9}" srcOrd="4" destOrd="0" presId="urn:microsoft.com/office/officeart/2005/8/layout/vList2"/>
    <dgm:cxn modelId="{F68090A9-BB52-4D0D-8BCE-2A96F7803E12}" type="presParOf" srcId="{9C3BECDA-02BC-49BB-9803-43FA74749463}" destId="{7EAFBE67-14B0-475A-AF93-82A22AAFC681}" srcOrd="5" destOrd="0" presId="urn:microsoft.com/office/officeart/2005/8/layout/vList2"/>
    <dgm:cxn modelId="{EF747C1D-BAAD-4907-8378-5231F41517B6}" type="presParOf" srcId="{9C3BECDA-02BC-49BB-9803-43FA74749463}" destId="{13ABD8E0-F082-4F74-85D6-EBAA7603DEC6}" srcOrd="6" destOrd="0" presId="urn:microsoft.com/office/officeart/2005/8/layout/vList2"/>
    <dgm:cxn modelId="{AF90C1FF-2425-4D77-851E-77575FCB7031}" type="presParOf" srcId="{9C3BECDA-02BC-49BB-9803-43FA74749463}" destId="{C86DE54F-48A9-4B02-BF72-15650E869D0D}" srcOrd="7" destOrd="0" presId="urn:microsoft.com/office/officeart/2005/8/layout/vList2"/>
    <dgm:cxn modelId="{3AE3AB79-1948-401B-99BC-DFE5D3FAE319}" type="presParOf" srcId="{9C3BECDA-02BC-49BB-9803-43FA74749463}" destId="{5CF2005C-1F8F-4529-99D8-04635639F01A}" srcOrd="8" destOrd="0" presId="urn:microsoft.com/office/officeart/2005/8/layout/vList2"/>
    <dgm:cxn modelId="{4CD78A40-E91D-4BC1-AF5F-E4F7F8D0578E}" type="presParOf" srcId="{9C3BECDA-02BC-49BB-9803-43FA74749463}" destId="{0F1D0FCE-A4FF-4750-9AD8-9E1D318B676A}" srcOrd="9" destOrd="0" presId="urn:microsoft.com/office/officeart/2005/8/layout/vList2"/>
    <dgm:cxn modelId="{A7BC954A-5949-46AC-898D-EB9704DF5221}" type="presParOf" srcId="{9C3BECDA-02BC-49BB-9803-43FA74749463}" destId="{2340A9F9-EA38-400E-A152-77BAB350A8AA}" srcOrd="10" destOrd="0" presId="urn:microsoft.com/office/officeart/2005/8/layout/vList2"/>
    <dgm:cxn modelId="{EEEA3EF1-C878-4D18-B150-5E1B69C5D9C5}" type="presParOf" srcId="{9C3BECDA-02BC-49BB-9803-43FA74749463}" destId="{8C048DB4-32D5-46E7-8B96-CC58A5671C7E}" srcOrd="11" destOrd="0" presId="urn:microsoft.com/office/officeart/2005/8/layout/vList2"/>
    <dgm:cxn modelId="{AB5D811A-B614-4F89-A1DE-8EDB6A37B141}" type="presParOf" srcId="{9C3BECDA-02BC-49BB-9803-43FA74749463}" destId="{63357234-5A5F-4264-9C80-25E8DBC30EE8}" srcOrd="12" destOrd="0" presId="urn:microsoft.com/office/officeart/2005/8/layout/vList2"/>
    <dgm:cxn modelId="{265684B9-B5C8-4604-AC78-E5D2785A1DA5}" type="presParOf" srcId="{9C3BECDA-02BC-49BB-9803-43FA74749463}" destId="{01CCA293-52A2-470B-9F54-3CFC52490743}" srcOrd="13" destOrd="0" presId="urn:microsoft.com/office/officeart/2005/8/layout/vList2"/>
    <dgm:cxn modelId="{8F8BB542-C05A-4296-804C-127FB6E48D34}" type="presParOf" srcId="{9C3BECDA-02BC-49BB-9803-43FA74749463}" destId="{16660EAD-6C88-4F77-8686-7ADE98C22E3C}"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539879-5566-4811-B401-222A6CCD95DD}"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2CE9194F-E8CE-448E-85B6-65EC53815B6D}">
      <dgm:prSet/>
      <dgm:spPr/>
      <dgm:t>
        <a:bodyPr/>
        <a:lstStyle/>
        <a:p>
          <a:r>
            <a:rPr lang="en-US"/>
            <a:t>Fields for each table:</a:t>
          </a:r>
        </a:p>
      </dgm:t>
    </dgm:pt>
    <dgm:pt modelId="{F3922EC6-439E-405C-BDA6-1863EAF2FB43}" type="parTrans" cxnId="{3706D171-2689-4769-852E-EE18E71625B0}">
      <dgm:prSet/>
      <dgm:spPr/>
      <dgm:t>
        <a:bodyPr/>
        <a:lstStyle/>
        <a:p>
          <a:endParaRPr lang="en-US"/>
        </a:p>
      </dgm:t>
    </dgm:pt>
    <dgm:pt modelId="{D4B53C66-CD28-4C75-A33C-B427972FB35C}" type="sibTrans" cxnId="{3706D171-2689-4769-852E-EE18E71625B0}">
      <dgm:prSet/>
      <dgm:spPr/>
      <dgm:t>
        <a:bodyPr/>
        <a:lstStyle/>
        <a:p>
          <a:endParaRPr lang="en-US"/>
        </a:p>
      </dgm:t>
    </dgm:pt>
    <dgm:pt modelId="{ECFD5A94-5533-4D94-B51F-B6C8C6CAB57C}">
      <dgm:prSet/>
      <dgm:spPr/>
      <dgm:t>
        <a:bodyPr/>
        <a:lstStyle/>
        <a:p>
          <a:r>
            <a:rPr lang="en-US"/>
            <a:t>VISIT:</a:t>
          </a:r>
        </a:p>
      </dgm:t>
    </dgm:pt>
    <dgm:pt modelId="{CAFE0FEE-9086-46DA-B223-825969CAE322}" type="parTrans" cxnId="{D15ADC7C-D4A6-4DFD-93D3-1C39F413F39E}">
      <dgm:prSet/>
      <dgm:spPr/>
      <dgm:t>
        <a:bodyPr/>
        <a:lstStyle/>
        <a:p>
          <a:endParaRPr lang="en-US"/>
        </a:p>
      </dgm:t>
    </dgm:pt>
    <dgm:pt modelId="{960EF632-A043-4849-91F5-57CC587F18BD}" type="sibTrans" cxnId="{D15ADC7C-D4A6-4DFD-93D3-1C39F413F39E}">
      <dgm:prSet/>
      <dgm:spPr/>
      <dgm:t>
        <a:bodyPr/>
        <a:lstStyle/>
        <a:p>
          <a:endParaRPr lang="en-US"/>
        </a:p>
      </dgm:t>
    </dgm:pt>
    <dgm:pt modelId="{A17C286B-3DDD-44DF-9B2A-218C18993ACE}">
      <dgm:prSet/>
      <dgm:spPr/>
      <dgm:t>
        <a:bodyPr/>
        <a:lstStyle/>
        <a:p>
          <a:r>
            <a:rPr lang="en-US"/>
            <a:t>visitID	</a:t>
          </a:r>
        </a:p>
      </dgm:t>
    </dgm:pt>
    <dgm:pt modelId="{752460AB-C510-44AE-BFA6-4BC025E7243F}" type="parTrans" cxnId="{D6082C98-3A48-4424-AF6E-7221E1198431}">
      <dgm:prSet/>
      <dgm:spPr/>
      <dgm:t>
        <a:bodyPr/>
        <a:lstStyle/>
        <a:p>
          <a:endParaRPr lang="en-US"/>
        </a:p>
      </dgm:t>
    </dgm:pt>
    <dgm:pt modelId="{BC6E684E-F058-45AC-AD49-BD6F2E02467A}" type="sibTrans" cxnId="{D6082C98-3A48-4424-AF6E-7221E1198431}">
      <dgm:prSet/>
      <dgm:spPr/>
      <dgm:t>
        <a:bodyPr/>
        <a:lstStyle/>
        <a:p>
          <a:endParaRPr lang="en-US"/>
        </a:p>
      </dgm:t>
    </dgm:pt>
    <dgm:pt modelId="{063BB4B4-3DD2-4140-9189-EBFC9768251F}">
      <dgm:prSet/>
      <dgm:spPr/>
      <dgm:t>
        <a:bodyPr/>
        <a:lstStyle/>
        <a:p>
          <a:r>
            <a:rPr lang="en-US"/>
            <a:t>dateOfVisit</a:t>
          </a:r>
        </a:p>
      </dgm:t>
    </dgm:pt>
    <dgm:pt modelId="{2D38C264-1CA9-41A6-80E1-4016B669DE63}" type="parTrans" cxnId="{DE92D73B-E477-463E-8423-B3C13B831C1A}">
      <dgm:prSet/>
      <dgm:spPr/>
      <dgm:t>
        <a:bodyPr/>
        <a:lstStyle/>
        <a:p>
          <a:endParaRPr lang="en-US"/>
        </a:p>
      </dgm:t>
    </dgm:pt>
    <dgm:pt modelId="{EF6DEBDC-870A-40D9-9275-349B814A7740}" type="sibTrans" cxnId="{DE92D73B-E477-463E-8423-B3C13B831C1A}">
      <dgm:prSet/>
      <dgm:spPr/>
      <dgm:t>
        <a:bodyPr/>
        <a:lstStyle/>
        <a:p>
          <a:endParaRPr lang="en-US"/>
        </a:p>
      </dgm:t>
    </dgm:pt>
    <dgm:pt modelId="{71AA5E9D-E157-4985-B233-6FB408FBCB7B}">
      <dgm:prSet/>
      <dgm:spPr/>
      <dgm:t>
        <a:bodyPr/>
        <a:lstStyle/>
        <a:p>
          <a:r>
            <a:rPr lang="en-US"/>
            <a:t>scheduleDate</a:t>
          </a:r>
        </a:p>
      </dgm:t>
    </dgm:pt>
    <dgm:pt modelId="{5DCD1DAB-31F4-4117-8318-D6CEDDA51EE6}" type="parTrans" cxnId="{41324079-0EBB-4E3D-BA17-3BE263837C2D}">
      <dgm:prSet/>
      <dgm:spPr/>
      <dgm:t>
        <a:bodyPr/>
        <a:lstStyle/>
        <a:p>
          <a:endParaRPr lang="en-US"/>
        </a:p>
      </dgm:t>
    </dgm:pt>
    <dgm:pt modelId="{F8EEF5D3-8B5C-40AD-B050-98B32D44CFB8}" type="sibTrans" cxnId="{41324079-0EBB-4E3D-BA17-3BE263837C2D}">
      <dgm:prSet/>
      <dgm:spPr/>
      <dgm:t>
        <a:bodyPr/>
        <a:lstStyle/>
        <a:p>
          <a:endParaRPr lang="en-US"/>
        </a:p>
      </dgm:t>
    </dgm:pt>
    <dgm:pt modelId="{4B62B6F3-E769-43F3-8B71-8C44A38C901F}">
      <dgm:prSet/>
      <dgm:spPr/>
      <dgm:t>
        <a:bodyPr/>
        <a:lstStyle/>
        <a:p>
          <a:r>
            <a:rPr lang="en-US"/>
            <a:t>complete </a:t>
          </a:r>
        </a:p>
      </dgm:t>
    </dgm:pt>
    <dgm:pt modelId="{A6AE88C1-7246-4117-A293-179C4A37BF6B}" type="parTrans" cxnId="{BCDBDE1B-A52E-4CEC-82FA-68FE98E378BA}">
      <dgm:prSet/>
      <dgm:spPr/>
      <dgm:t>
        <a:bodyPr/>
        <a:lstStyle/>
        <a:p>
          <a:endParaRPr lang="en-US"/>
        </a:p>
      </dgm:t>
    </dgm:pt>
    <dgm:pt modelId="{74161F9B-9302-4B26-81BA-C457B22927F3}" type="sibTrans" cxnId="{BCDBDE1B-A52E-4CEC-82FA-68FE98E378BA}">
      <dgm:prSet/>
      <dgm:spPr/>
      <dgm:t>
        <a:bodyPr/>
        <a:lstStyle/>
        <a:p>
          <a:endParaRPr lang="en-US"/>
        </a:p>
      </dgm:t>
    </dgm:pt>
    <dgm:pt modelId="{E74F0ED3-6A05-48CF-A431-D206401887DE}">
      <dgm:prSet/>
      <dgm:spPr/>
      <dgm:t>
        <a:bodyPr/>
        <a:lstStyle/>
        <a:p>
          <a:r>
            <a:rPr lang="en-US"/>
            <a:t>RELATIONSHIP:</a:t>
          </a:r>
        </a:p>
      </dgm:t>
    </dgm:pt>
    <dgm:pt modelId="{A50C3639-F69E-4516-B59B-93D88E4C3E64}" type="parTrans" cxnId="{578B61B7-0828-4E26-8787-B0A8C794DA08}">
      <dgm:prSet/>
      <dgm:spPr/>
      <dgm:t>
        <a:bodyPr/>
        <a:lstStyle/>
        <a:p>
          <a:endParaRPr lang="en-US"/>
        </a:p>
      </dgm:t>
    </dgm:pt>
    <dgm:pt modelId="{5DEE7666-F36A-461F-8830-4C7166BDBE0F}" type="sibTrans" cxnId="{578B61B7-0828-4E26-8787-B0A8C794DA08}">
      <dgm:prSet/>
      <dgm:spPr/>
      <dgm:t>
        <a:bodyPr/>
        <a:lstStyle/>
        <a:p>
          <a:endParaRPr lang="en-US"/>
        </a:p>
      </dgm:t>
    </dgm:pt>
    <dgm:pt modelId="{6CCA09BC-AC50-4394-92BF-0EFEE20D6B75}">
      <dgm:prSet/>
      <dgm:spPr/>
      <dgm:t>
        <a:bodyPr/>
        <a:lstStyle/>
        <a:p>
          <a:r>
            <a:rPr lang="en-US"/>
            <a:t>ZeroToMany with complaijntVisit</a:t>
          </a:r>
        </a:p>
      </dgm:t>
    </dgm:pt>
    <dgm:pt modelId="{329561D2-D410-4895-BFC0-8A16952AAFC3}" type="parTrans" cxnId="{A240C829-D212-4837-AD65-496AE5E05537}">
      <dgm:prSet/>
      <dgm:spPr/>
      <dgm:t>
        <a:bodyPr/>
        <a:lstStyle/>
        <a:p>
          <a:endParaRPr lang="en-US"/>
        </a:p>
      </dgm:t>
    </dgm:pt>
    <dgm:pt modelId="{6F5F4AFC-04C1-4DCA-AA8D-CBEC93377CBB}" type="sibTrans" cxnId="{A240C829-D212-4837-AD65-496AE5E05537}">
      <dgm:prSet/>
      <dgm:spPr/>
      <dgm:t>
        <a:bodyPr/>
        <a:lstStyle/>
        <a:p>
          <a:endParaRPr lang="en-US"/>
        </a:p>
      </dgm:t>
    </dgm:pt>
    <dgm:pt modelId="{77ED5C4C-BF56-4CFF-9EEE-A7A42E05F65F}">
      <dgm:prSet/>
      <dgm:spPr/>
      <dgm:t>
        <a:bodyPr/>
        <a:lstStyle/>
        <a:p>
          <a:r>
            <a:rPr lang="en-US"/>
            <a:t>OneToMany with EmployeeVisit</a:t>
          </a:r>
        </a:p>
      </dgm:t>
    </dgm:pt>
    <dgm:pt modelId="{E76310F5-2CB8-468E-8CFA-6589EE240EDD}" type="parTrans" cxnId="{1C3FCFB3-7AEE-46EE-9942-A0779B3EC35F}">
      <dgm:prSet/>
      <dgm:spPr/>
      <dgm:t>
        <a:bodyPr/>
        <a:lstStyle/>
        <a:p>
          <a:endParaRPr lang="en-US"/>
        </a:p>
      </dgm:t>
    </dgm:pt>
    <dgm:pt modelId="{7BFF31FD-7B91-40B6-883A-76713F916B08}" type="sibTrans" cxnId="{1C3FCFB3-7AEE-46EE-9942-A0779B3EC35F}">
      <dgm:prSet/>
      <dgm:spPr/>
      <dgm:t>
        <a:bodyPr/>
        <a:lstStyle/>
        <a:p>
          <a:endParaRPr lang="en-US"/>
        </a:p>
      </dgm:t>
    </dgm:pt>
    <dgm:pt modelId="{7929990B-72F8-49DC-9C53-5AB3542FA714}" type="pres">
      <dgm:prSet presAssocID="{AD539879-5566-4811-B401-222A6CCD95DD}" presName="vert0" presStyleCnt="0">
        <dgm:presLayoutVars>
          <dgm:dir/>
          <dgm:animOne val="branch"/>
          <dgm:animLvl val="lvl"/>
        </dgm:presLayoutVars>
      </dgm:prSet>
      <dgm:spPr/>
    </dgm:pt>
    <dgm:pt modelId="{19AB6F0D-830F-422C-9EDB-4B835B836CF1}" type="pres">
      <dgm:prSet presAssocID="{2CE9194F-E8CE-448E-85B6-65EC53815B6D}" presName="thickLine" presStyleLbl="alignNode1" presStyleIdx="0" presStyleCnt="9"/>
      <dgm:spPr/>
    </dgm:pt>
    <dgm:pt modelId="{57A1EB79-CE05-4E19-93C7-5B4542BFF6F1}" type="pres">
      <dgm:prSet presAssocID="{2CE9194F-E8CE-448E-85B6-65EC53815B6D}" presName="horz1" presStyleCnt="0"/>
      <dgm:spPr/>
    </dgm:pt>
    <dgm:pt modelId="{8318AFC2-BA20-4C2A-ADAB-D37697B77D0C}" type="pres">
      <dgm:prSet presAssocID="{2CE9194F-E8CE-448E-85B6-65EC53815B6D}" presName="tx1" presStyleLbl="revTx" presStyleIdx="0" presStyleCnt="9"/>
      <dgm:spPr/>
    </dgm:pt>
    <dgm:pt modelId="{4E800C0D-AB2F-405C-B576-66C978DFD084}" type="pres">
      <dgm:prSet presAssocID="{2CE9194F-E8CE-448E-85B6-65EC53815B6D}" presName="vert1" presStyleCnt="0"/>
      <dgm:spPr/>
    </dgm:pt>
    <dgm:pt modelId="{304B63A4-DF51-45F3-936A-8C27FB838616}" type="pres">
      <dgm:prSet presAssocID="{ECFD5A94-5533-4D94-B51F-B6C8C6CAB57C}" presName="thickLine" presStyleLbl="alignNode1" presStyleIdx="1" presStyleCnt="9"/>
      <dgm:spPr/>
    </dgm:pt>
    <dgm:pt modelId="{128FFF8B-3CFC-4AF0-BCE0-EB3A59041FD7}" type="pres">
      <dgm:prSet presAssocID="{ECFD5A94-5533-4D94-B51F-B6C8C6CAB57C}" presName="horz1" presStyleCnt="0"/>
      <dgm:spPr/>
    </dgm:pt>
    <dgm:pt modelId="{42BBEC9E-1C9B-4049-A4D1-AC30B7498A7C}" type="pres">
      <dgm:prSet presAssocID="{ECFD5A94-5533-4D94-B51F-B6C8C6CAB57C}" presName="tx1" presStyleLbl="revTx" presStyleIdx="1" presStyleCnt="9"/>
      <dgm:spPr/>
    </dgm:pt>
    <dgm:pt modelId="{BE8A13F1-54D8-43C7-8F01-919C77301750}" type="pres">
      <dgm:prSet presAssocID="{ECFD5A94-5533-4D94-B51F-B6C8C6CAB57C}" presName="vert1" presStyleCnt="0"/>
      <dgm:spPr/>
    </dgm:pt>
    <dgm:pt modelId="{76C715D8-800B-4B95-8C51-ABD73A7DB375}" type="pres">
      <dgm:prSet presAssocID="{A17C286B-3DDD-44DF-9B2A-218C18993ACE}" presName="thickLine" presStyleLbl="alignNode1" presStyleIdx="2" presStyleCnt="9"/>
      <dgm:spPr/>
    </dgm:pt>
    <dgm:pt modelId="{19453B8E-E4DC-4842-A963-64FCC80EA548}" type="pres">
      <dgm:prSet presAssocID="{A17C286B-3DDD-44DF-9B2A-218C18993ACE}" presName="horz1" presStyleCnt="0"/>
      <dgm:spPr/>
    </dgm:pt>
    <dgm:pt modelId="{47E64A1D-5556-461B-8EBD-2DA7AD6896DA}" type="pres">
      <dgm:prSet presAssocID="{A17C286B-3DDD-44DF-9B2A-218C18993ACE}" presName="tx1" presStyleLbl="revTx" presStyleIdx="2" presStyleCnt="9"/>
      <dgm:spPr/>
    </dgm:pt>
    <dgm:pt modelId="{E014979E-1649-487D-B6BD-8BAA02B8BB6D}" type="pres">
      <dgm:prSet presAssocID="{A17C286B-3DDD-44DF-9B2A-218C18993ACE}" presName="vert1" presStyleCnt="0"/>
      <dgm:spPr/>
    </dgm:pt>
    <dgm:pt modelId="{9FC2EF74-053C-471F-990D-143BE2096F50}" type="pres">
      <dgm:prSet presAssocID="{063BB4B4-3DD2-4140-9189-EBFC9768251F}" presName="thickLine" presStyleLbl="alignNode1" presStyleIdx="3" presStyleCnt="9"/>
      <dgm:spPr/>
    </dgm:pt>
    <dgm:pt modelId="{1E38D7C9-62D6-4B25-80A4-7D92F825AF02}" type="pres">
      <dgm:prSet presAssocID="{063BB4B4-3DD2-4140-9189-EBFC9768251F}" presName="horz1" presStyleCnt="0"/>
      <dgm:spPr/>
    </dgm:pt>
    <dgm:pt modelId="{1E0BF850-15FA-4F63-AEEE-7327C444F82E}" type="pres">
      <dgm:prSet presAssocID="{063BB4B4-3DD2-4140-9189-EBFC9768251F}" presName="tx1" presStyleLbl="revTx" presStyleIdx="3" presStyleCnt="9"/>
      <dgm:spPr/>
    </dgm:pt>
    <dgm:pt modelId="{796502E4-637C-4905-BF9B-EE622F4DC5BF}" type="pres">
      <dgm:prSet presAssocID="{063BB4B4-3DD2-4140-9189-EBFC9768251F}" presName="vert1" presStyleCnt="0"/>
      <dgm:spPr/>
    </dgm:pt>
    <dgm:pt modelId="{DE5DD682-99E5-4B98-ACB3-52904D6DF272}" type="pres">
      <dgm:prSet presAssocID="{71AA5E9D-E157-4985-B233-6FB408FBCB7B}" presName="thickLine" presStyleLbl="alignNode1" presStyleIdx="4" presStyleCnt="9"/>
      <dgm:spPr/>
    </dgm:pt>
    <dgm:pt modelId="{3762357B-8946-416B-B6D2-B6972515D765}" type="pres">
      <dgm:prSet presAssocID="{71AA5E9D-E157-4985-B233-6FB408FBCB7B}" presName="horz1" presStyleCnt="0"/>
      <dgm:spPr/>
    </dgm:pt>
    <dgm:pt modelId="{9CFD1197-1B4B-4F5C-A846-E457DDE1C7B0}" type="pres">
      <dgm:prSet presAssocID="{71AA5E9D-E157-4985-B233-6FB408FBCB7B}" presName="tx1" presStyleLbl="revTx" presStyleIdx="4" presStyleCnt="9"/>
      <dgm:spPr/>
    </dgm:pt>
    <dgm:pt modelId="{68414B1A-F1B2-4C7B-B8C1-C71595C24AA2}" type="pres">
      <dgm:prSet presAssocID="{71AA5E9D-E157-4985-B233-6FB408FBCB7B}" presName="vert1" presStyleCnt="0"/>
      <dgm:spPr/>
    </dgm:pt>
    <dgm:pt modelId="{F725461E-FA84-4B0F-A236-59D9FE8DE2C0}" type="pres">
      <dgm:prSet presAssocID="{4B62B6F3-E769-43F3-8B71-8C44A38C901F}" presName="thickLine" presStyleLbl="alignNode1" presStyleIdx="5" presStyleCnt="9"/>
      <dgm:spPr/>
    </dgm:pt>
    <dgm:pt modelId="{F3F3846D-D532-4142-860F-CD58B1C2DBBD}" type="pres">
      <dgm:prSet presAssocID="{4B62B6F3-E769-43F3-8B71-8C44A38C901F}" presName="horz1" presStyleCnt="0"/>
      <dgm:spPr/>
    </dgm:pt>
    <dgm:pt modelId="{CA7999C0-3561-4FA5-ACAE-B18DE4DCB99E}" type="pres">
      <dgm:prSet presAssocID="{4B62B6F3-E769-43F3-8B71-8C44A38C901F}" presName="tx1" presStyleLbl="revTx" presStyleIdx="5" presStyleCnt="9"/>
      <dgm:spPr/>
    </dgm:pt>
    <dgm:pt modelId="{D10C091D-8120-49F7-A099-CC718D7A353A}" type="pres">
      <dgm:prSet presAssocID="{4B62B6F3-E769-43F3-8B71-8C44A38C901F}" presName="vert1" presStyleCnt="0"/>
      <dgm:spPr/>
    </dgm:pt>
    <dgm:pt modelId="{24FD8DD7-CA97-46AA-B269-8E9F7D43F6FC}" type="pres">
      <dgm:prSet presAssocID="{E74F0ED3-6A05-48CF-A431-D206401887DE}" presName="thickLine" presStyleLbl="alignNode1" presStyleIdx="6" presStyleCnt="9"/>
      <dgm:spPr/>
    </dgm:pt>
    <dgm:pt modelId="{1168DE6E-716F-46CE-9E23-38D25033B791}" type="pres">
      <dgm:prSet presAssocID="{E74F0ED3-6A05-48CF-A431-D206401887DE}" presName="horz1" presStyleCnt="0"/>
      <dgm:spPr/>
    </dgm:pt>
    <dgm:pt modelId="{74045DF9-DD61-43C4-BD52-A3C7B5BD2AC1}" type="pres">
      <dgm:prSet presAssocID="{E74F0ED3-6A05-48CF-A431-D206401887DE}" presName="tx1" presStyleLbl="revTx" presStyleIdx="6" presStyleCnt="9"/>
      <dgm:spPr/>
    </dgm:pt>
    <dgm:pt modelId="{04EC3EA4-7E7E-4E74-B8C4-77055DE83C47}" type="pres">
      <dgm:prSet presAssocID="{E74F0ED3-6A05-48CF-A431-D206401887DE}" presName="vert1" presStyleCnt="0"/>
      <dgm:spPr/>
    </dgm:pt>
    <dgm:pt modelId="{6E15A957-FCF7-4237-88FB-0F99BD4DB290}" type="pres">
      <dgm:prSet presAssocID="{6CCA09BC-AC50-4394-92BF-0EFEE20D6B75}" presName="thickLine" presStyleLbl="alignNode1" presStyleIdx="7" presStyleCnt="9"/>
      <dgm:spPr/>
    </dgm:pt>
    <dgm:pt modelId="{C38B4E7F-C4B2-4085-B2A8-E791FE189170}" type="pres">
      <dgm:prSet presAssocID="{6CCA09BC-AC50-4394-92BF-0EFEE20D6B75}" presName="horz1" presStyleCnt="0"/>
      <dgm:spPr/>
    </dgm:pt>
    <dgm:pt modelId="{B18A68C8-9042-481C-BB71-17C0A97A5989}" type="pres">
      <dgm:prSet presAssocID="{6CCA09BC-AC50-4394-92BF-0EFEE20D6B75}" presName="tx1" presStyleLbl="revTx" presStyleIdx="7" presStyleCnt="9"/>
      <dgm:spPr/>
    </dgm:pt>
    <dgm:pt modelId="{8DCAEE8F-C8F1-4250-B080-58226A449E29}" type="pres">
      <dgm:prSet presAssocID="{6CCA09BC-AC50-4394-92BF-0EFEE20D6B75}" presName="vert1" presStyleCnt="0"/>
      <dgm:spPr/>
    </dgm:pt>
    <dgm:pt modelId="{6A8C7266-D54E-48F7-ABD4-EA78DDF652A0}" type="pres">
      <dgm:prSet presAssocID="{77ED5C4C-BF56-4CFF-9EEE-A7A42E05F65F}" presName="thickLine" presStyleLbl="alignNode1" presStyleIdx="8" presStyleCnt="9"/>
      <dgm:spPr/>
    </dgm:pt>
    <dgm:pt modelId="{BB6449BB-5DE1-4BAE-B3E7-43F8F159CABE}" type="pres">
      <dgm:prSet presAssocID="{77ED5C4C-BF56-4CFF-9EEE-A7A42E05F65F}" presName="horz1" presStyleCnt="0"/>
      <dgm:spPr/>
    </dgm:pt>
    <dgm:pt modelId="{A4B240F7-EE55-4969-B4F0-021DA6758248}" type="pres">
      <dgm:prSet presAssocID="{77ED5C4C-BF56-4CFF-9EEE-A7A42E05F65F}" presName="tx1" presStyleLbl="revTx" presStyleIdx="8" presStyleCnt="9"/>
      <dgm:spPr/>
    </dgm:pt>
    <dgm:pt modelId="{1849F31A-44AB-4423-83B4-3832B1F968F2}" type="pres">
      <dgm:prSet presAssocID="{77ED5C4C-BF56-4CFF-9EEE-A7A42E05F65F}" presName="vert1" presStyleCnt="0"/>
      <dgm:spPr/>
    </dgm:pt>
  </dgm:ptLst>
  <dgm:cxnLst>
    <dgm:cxn modelId="{BCDBDE1B-A52E-4CEC-82FA-68FE98E378BA}" srcId="{AD539879-5566-4811-B401-222A6CCD95DD}" destId="{4B62B6F3-E769-43F3-8B71-8C44A38C901F}" srcOrd="5" destOrd="0" parTransId="{A6AE88C1-7246-4117-A293-179C4A37BF6B}" sibTransId="{74161F9B-9302-4B26-81BA-C457B22927F3}"/>
    <dgm:cxn modelId="{A240C829-D212-4837-AD65-496AE5E05537}" srcId="{AD539879-5566-4811-B401-222A6CCD95DD}" destId="{6CCA09BC-AC50-4394-92BF-0EFEE20D6B75}" srcOrd="7" destOrd="0" parTransId="{329561D2-D410-4895-BFC0-8A16952AAFC3}" sibTransId="{6F5F4AFC-04C1-4DCA-AA8D-CBEC93377CBB}"/>
    <dgm:cxn modelId="{7204B434-D2A3-4A69-A4BD-2FC9095C325A}" type="presOf" srcId="{ECFD5A94-5533-4D94-B51F-B6C8C6CAB57C}" destId="{42BBEC9E-1C9B-4049-A4D1-AC30B7498A7C}" srcOrd="0" destOrd="0" presId="urn:microsoft.com/office/officeart/2008/layout/LinedList"/>
    <dgm:cxn modelId="{DE92D73B-E477-463E-8423-B3C13B831C1A}" srcId="{AD539879-5566-4811-B401-222A6CCD95DD}" destId="{063BB4B4-3DD2-4140-9189-EBFC9768251F}" srcOrd="3" destOrd="0" parTransId="{2D38C264-1CA9-41A6-80E1-4016B669DE63}" sibTransId="{EF6DEBDC-870A-40D9-9275-349B814A7740}"/>
    <dgm:cxn modelId="{F7538043-3F59-4CAB-863A-0171FF6D6509}" type="presOf" srcId="{E74F0ED3-6A05-48CF-A431-D206401887DE}" destId="{74045DF9-DD61-43C4-BD52-A3C7B5BD2AC1}" srcOrd="0" destOrd="0" presId="urn:microsoft.com/office/officeart/2008/layout/LinedList"/>
    <dgm:cxn modelId="{8FB47771-F8FA-4169-90F9-97D993998DF9}" type="presOf" srcId="{71AA5E9D-E157-4985-B233-6FB408FBCB7B}" destId="{9CFD1197-1B4B-4F5C-A846-E457DDE1C7B0}" srcOrd="0" destOrd="0" presId="urn:microsoft.com/office/officeart/2008/layout/LinedList"/>
    <dgm:cxn modelId="{3706D171-2689-4769-852E-EE18E71625B0}" srcId="{AD539879-5566-4811-B401-222A6CCD95DD}" destId="{2CE9194F-E8CE-448E-85B6-65EC53815B6D}" srcOrd="0" destOrd="0" parTransId="{F3922EC6-439E-405C-BDA6-1863EAF2FB43}" sibTransId="{D4B53C66-CD28-4C75-A33C-B427972FB35C}"/>
    <dgm:cxn modelId="{CF443075-3E72-4E6E-BBF7-2E8073C4A573}" type="presOf" srcId="{77ED5C4C-BF56-4CFF-9EEE-A7A42E05F65F}" destId="{A4B240F7-EE55-4969-B4F0-021DA6758248}" srcOrd="0" destOrd="0" presId="urn:microsoft.com/office/officeart/2008/layout/LinedList"/>
    <dgm:cxn modelId="{41324079-0EBB-4E3D-BA17-3BE263837C2D}" srcId="{AD539879-5566-4811-B401-222A6CCD95DD}" destId="{71AA5E9D-E157-4985-B233-6FB408FBCB7B}" srcOrd="4" destOrd="0" parTransId="{5DCD1DAB-31F4-4117-8318-D6CEDDA51EE6}" sibTransId="{F8EEF5D3-8B5C-40AD-B050-98B32D44CFB8}"/>
    <dgm:cxn modelId="{1484D759-8D1D-47A9-A977-0D998EFAFCC0}" type="presOf" srcId="{A17C286B-3DDD-44DF-9B2A-218C18993ACE}" destId="{47E64A1D-5556-461B-8EBD-2DA7AD6896DA}" srcOrd="0" destOrd="0" presId="urn:microsoft.com/office/officeart/2008/layout/LinedList"/>
    <dgm:cxn modelId="{D15ADC7C-D4A6-4DFD-93D3-1C39F413F39E}" srcId="{AD539879-5566-4811-B401-222A6CCD95DD}" destId="{ECFD5A94-5533-4D94-B51F-B6C8C6CAB57C}" srcOrd="1" destOrd="0" parTransId="{CAFE0FEE-9086-46DA-B223-825969CAE322}" sibTransId="{960EF632-A043-4849-91F5-57CC587F18BD}"/>
    <dgm:cxn modelId="{80369989-65D4-4FEF-8C20-6888127B83AC}" type="presOf" srcId="{2CE9194F-E8CE-448E-85B6-65EC53815B6D}" destId="{8318AFC2-BA20-4C2A-ADAB-D37697B77D0C}" srcOrd="0" destOrd="0" presId="urn:microsoft.com/office/officeart/2008/layout/LinedList"/>
    <dgm:cxn modelId="{A9B6018F-4ADD-46A7-A7AB-FE78199460E8}" type="presOf" srcId="{4B62B6F3-E769-43F3-8B71-8C44A38C901F}" destId="{CA7999C0-3561-4FA5-ACAE-B18DE4DCB99E}" srcOrd="0" destOrd="0" presId="urn:microsoft.com/office/officeart/2008/layout/LinedList"/>
    <dgm:cxn modelId="{D6082C98-3A48-4424-AF6E-7221E1198431}" srcId="{AD539879-5566-4811-B401-222A6CCD95DD}" destId="{A17C286B-3DDD-44DF-9B2A-218C18993ACE}" srcOrd="2" destOrd="0" parTransId="{752460AB-C510-44AE-BFA6-4BC025E7243F}" sibTransId="{BC6E684E-F058-45AC-AD49-BD6F2E02467A}"/>
    <dgm:cxn modelId="{1BC85C9C-BFEE-4224-9138-F6248B98ABF2}" type="presOf" srcId="{AD539879-5566-4811-B401-222A6CCD95DD}" destId="{7929990B-72F8-49DC-9C53-5AB3542FA714}" srcOrd="0" destOrd="0" presId="urn:microsoft.com/office/officeart/2008/layout/LinedList"/>
    <dgm:cxn modelId="{1C3FCFB3-7AEE-46EE-9942-A0779B3EC35F}" srcId="{AD539879-5566-4811-B401-222A6CCD95DD}" destId="{77ED5C4C-BF56-4CFF-9EEE-A7A42E05F65F}" srcOrd="8" destOrd="0" parTransId="{E76310F5-2CB8-468E-8CFA-6589EE240EDD}" sibTransId="{7BFF31FD-7B91-40B6-883A-76713F916B08}"/>
    <dgm:cxn modelId="{578B61B7-0828-4E26-8787-B0A8C794DA08}" srcId="{AD539879-5566-4811-B401-222A6CCD95DD}" destId="{E74F0ED3-6A05-48CF-A431-D206401887DE}" srcOrd="6" destOrd="0" parTransId="{A50C3639-F69E-4516-B59B-93D88E4C3E64}" sibTransId="{5DEE7666-F36A-461F-8830-4C7166BDBE0F}"/>
    <dgm:cxn modelId="{690B2BE3-24CE-4702-AC19-6F8962B6CB7A}" type="presOf" srcId="{6CCA09BC-AC50-4394-92BF-0EFEE20D6B75}" destId="{B18A68C8-9042-481C-BB71-17C0A97A5989}" srcOrd="0" destOrd="0" presId="urn:microsoft.com/office/officeart/2008/layout/LinedList"/>
    <dgm:cxn modelId="{D13951EE-1616-465A-9808-31F1DE08F319}" type="presOf" srcId="{063BB4B4-3DD2-4140-9189-EBFC9768251F}" destId="{1E0BF850-15FA-4F63-AEEE-7327C444F82E}" srcOrd="0" destOrd="0" presId="urn:microsoft.com/office/officeart/2008/layout/LinedList"/>
    <dgm:cxn modelId="{8E10831D-C8B5-46C5-ADB8-8521EB3FFDB8}" type="presParOf" srcId="{7929990B-72F8-49DC-9C53-5AB3542FA714}" destId="{19AB6F0D-830F-422C-9EDB-4B835B836CF1}" srcOrd="0" destOrd="0" presId="urn:microsoft.com/office/officeart/2008/layout/LinedList"/>
    <dgm:cxn modelId="{9EF32B36-108D-4A99-85C2-B3BD0F4F762C}" type="presParOf" srcId="{7929990B-72F8-49DC-9C53-5AB3542FA714}" destId="{57A1EB79-CE05-4E19-93C7-5B4542BFF6F1}" srcOrd="1" destOrd="0" presId="urn:microsoft.com/office/officeart/2008/layout/LinedList"/>
    <dgm:cxn modelId="{18BA13C9-029B-4F56-9B19-D1D4B0C68825}" type="presParOf" srcId="{57A1EB79-CE05-4E19-93C7-5B4542BFF6F1}" destId="{8318AFC2-BA20-4C2A-ADAB-D37697B77D0C}" srcOrd="0" destOrd="0" presId="urn:microsoft.com/office/officeart/2008/layout/LinedList"/>
    <dgm:cxn modelId="{6C8359DB-4A9F-4260-B1D7-4E01CEA44F6A}" type="presParOf" srcId="{57A1EB79-CE05-4E19-93C7-5B4542BFF6F1}" destId="{4E800C0D-AB2F-405C-B576-66C978DFD084}" srcOrd="1" destOrd="0" presId="urn:microsoft.com/office/officeart/2008/layout/LinedList"/>
    <dgm:cxn modelId="{67C97FB5-E904-4D38-9495-137A30147A5D}" type="presParOf" srcId="{7929990B-72F8-49DC-9C53-5AB3542FA714}" destId="{304B63A4-DF51-45F3-936A-8C27FB838616}" srcOrd="2" destOrd="0" presId="urn:microsoft.com/office/officeart/2008/layout/LinedList"/>
    <dgm:cxn modelId="{0E9E9610-EFE6-4625-BA80-E7F3E464A24B}" type="presParOf" srcId="{7929990B-72F8-49DC-9C53-5AB3542FA714}" destId="{128FFF8B-3CFC-4AF0-BCE0-EB3A59041FD7}" srcOrd="3" destOrd="0" presId="urn:microsoft.com/office/officeart/2008/layout/LinedList"/>
    <dgm:cxn modelId="{17AAE809-E4A9-43A2-A28D-5C927B1813CB}" type="presParOf" srcId="{128FFF8B-3CFC-4AF0-BCE0-EB3A59041FD7}" destId="{42BBEC9E-1C9B-4049-A4D1-AC30B7498A7C}" srcOrd="0" destOrd="0" presId="urn:microsoft.com/office/officeart/2008/layout/LinedList"/>
    <dgm:cxn modelId="{9D6C4C49-72F4-4CC0-98B6-BD39BC0E110A}" type="presParOf" srcId="{128FFF8B-3CFC-4AF0-BCE0-EB3A59041FD7}" destId="{BE8A13F1-54D8-43C7-8F01-919C77301750}" srcOrd="1" destOrd="0" presId="urn:microsoft.com/office/officeart/2008/layout/LinedList"/>
    <dgm:cxn modelId="{A22DD673-5C1B-49DF-B5F1-045795B2A5E8}" type="presParOf" srcId="{7929990B-72F8-49DC-9C53-5AB3542FA714}" destId="{76C715D8-800B-4B95-8C51-ABD73A7DB375}" srcOrd="4" destOrd="0" presId="urn:microsoft.com/office/officeart/2008/layout/LinedList"/>
    <dgm:cxn modelId="{60195505-BA63-4889-B854-78639BF40212}" type="presParOf" srcId="{7929990B-72F8-49DC-9C53-5AB3542FA714}" destId="{19453B8E-E4DC-4842-A963-64FCC80EA548}" srcOrd="5" destOrd="0" presId="urn:microsoft.com/office/officeart/2008/layout/LinedList"/>
    <dgm:cxn modelId="{232561F4-A140-4505-B392-C5AB24E03B6D}" type="presParOf" srcId="{19453B8E-E4DC-4842-A963-64FCC80EA548}" destId="{47E64A1D-5556-461B-8EBD-2DA7AD6896DA}" srcOrd="0" destOrd="0" presId="urn:microsoft.com/office/officeart/2008/layout/LinedList"/>
    <dgm:cxn modelId="{391B8A23-66F5-46A0-AD8D-9B7229D30EE7}" type="presParOf" srcId="{19453B8E-E4DC-4842-A963-64FCC80EA548}" destId="{E014979E-1649-487D-B6BD-8BAA02B8BB6D}" srcOrd="1" destOrd="0" presId="urn:microsoft.com/office/officeart/2008/layout/LinedList"/>
    <dgm:cxn modelId="{14900EF6-133C-43F5-A063-31A23FEB7466}" type="presParOf" srcId="{7929990B-72F8-49DC-9C53-5AB3542FA714}" destId="{9FC2EF74-053C-471F-990D-143BE2096F50}" srcOrd="6" destOrd="0" presId="urn:microsoft.com/office/officeart/2008/layout/LinedList"/>
    <dgm:cxn modelId="{30FE9113-8D7D-43FE-833F-BC3D823706F6}" type="presParOf" srcId="{7929990B-72F8-49DC-9C53-5AB3542FA714}" destId="{1E38D7C9-62D6-4B25-80A4-7D92F825AF02}" srcOrd="7" destOrd="0" presId="urn:microsoft.com/office/officeart/2008/layout/LinedList"/>
    <dgm:cxn modelId="{72DD857E-3178-4380-97A7-27349C5ABF87}" type="presParOf" srcId="{1E38D7C9-62D6-4B25-80A4-7D92F825AF02}" destId="{1E0BF850-15FA-4F63-AEEE-7327C444F82E}" srcOrd="0" destOrd="0" presId="urn:microsoft.com/office/officeart/2008/layout/LinedList"/>
    <dgm:cxn modelId="{22719AAF-676E-4D6A-8FC2-2DCF229D0A9B}" type="presParOf" srcId="{1E38D7C9-62D6-4B25-80A4-7D92F825AF02}" destId="{796502E4-637C-4905-BF9B-EE622F4DC5BF}" srcOrd="1" destOrd="0" presId="urn:microsoft.com/office/officeart/2008/layout/LinedList"/>
    <dgm:cxn modelId="{D145DED8-5D7F-4A65-A707-38ECC1307949}" type="presParOf" srcId="{7929990B-72F8-49DC-9C53-5AB3542FA714}" destId="{DE5DD682-99E5-4B98-ACB3-52904D6DF272}" srcOrd="8" destOrd="0" presId="urn:microsoft.com/office/officeart/2008/layout/LinedList"/>
    <dgm:cxn modelId="{E1DD294A-9A01-43E1-B04A-DE91C37D647A}" type="presParOf" srcId="{7929990B-72F8-49DC-9C53-5AB3542FA714}" destId="{3762357B-8946-416B-B6D2-B6972515D765}" srcOrd="9" destOrd="0" presId="urn:microsoft.com/office/officeart/2008/layout/LinedList"/>
    <dgm:cxn modelId="{52068FE6-9BD8-4A94-B80C-C98DAC22C534}" type="presParOf" srcId="{3762357B-8946-416B-B6D2-B6972515D765}" destId="{9CFD1197-1B4B-4F5C-A846-E457DDE1C7B0}" srcOrd="0" destOrd="0" presId="urn:microsoft.com/office/officeart/2008/layout/LinedList"/>
    <dgm:cxn modelId="{C3CB586C-C2E2-416B-AE36-F4F770F607EA}" type="presParOf" srcId="{3762357B-8946-416B-B6D2-B6972515D765}" destId="{68414B1A-F1B2-4C7B-B8C1-C71595C24AA2}" srcOrd="1" destOrd="0" presId="urn:microsoft.com/office/officeart/2008/layout/LinedList"/>
    <dgm:cxn modelId="{F299A12C-49E6-4D1B-8DCC-D6CFD527EC21}" type="presParOf" srcId="{7929990B-72F8-49DC-9C53-5AB3542FA714}" destId="{F725461E-FA84-4B0F-A236-59D9FE8DE2C0}" srcOrd="10" destOrd="0" presId="urn:microsoft.com/office/officeart/2008/layout/LinedList"/>
    <dgm:cxn modelId="{D0681300-2E24-4B89-9855-4329500D04F5}" type="presParOf" srcId="{7929990B-72F8-49DC-9C53-5AB3542FA714}" destId="{F3F3846D-D532-4142-860F-CD58B1C2DBBD}" srcOrd="11" destOrd="0" presId="urn:microsoft.com/office/officeart/2008/layout/LinedList"/>
    <dgm:cxn modelId="{773A0683-5A96-43DC-A8B0-E97184A3416B}" type="presParOf" srcId="{F3F3846D-D532-4142-860F-CD58B1C2DBBD}" destId="{CA7999C0-3561-4FA5-ACAE-B18DE4DCB99E}" srcOrd="0" destOrd="0" presId="urn:microsoft.com/office/officeart/2008/layout/LinedList"/>
    <dgm:cxn modelId="{4F365746-963D-4740-AFA1-D5648F15AE94}" type="presParOf" srcId="{F3F3846D-D532-4142-860F-CD58B1C2DBBD}" destId="{D10C091D-8120-49F7-A099-CC718D7A353A}" srcOrd="1" destOrd="0" presId="urn:microsoft.com/office/officeart/2008/layout/LinedList"/>
    <dgm:cxn modelId="{7931BE38-8BF4-4043-824F-048FECB42B64}" type="presParOf" srcId="{7929990B-72F8-49DC-9C53-5AB3542FA714}" destId="{24FD8DD7-CA97-46AA-B269-8E9F7D43F6FC}" srcOrd="12" destOrd="0" presId="urn:microsoft.com/office/officeart/2008/layout/LinedList"/>
    <dgm:cxn modelId="{172EE7D6-2F85-4BD6-8AF8-F1DD97A46D7A}" type="presParOf" srcId="{7929990B-72F8-49DC-9C53-5AB3542FA714}" destId="{1168DE6E-716F-46CE-9E23-38D25033B791}" srcOrd="13" destOrd="0" presId="urn:microsoft.com/office/officeart/2008/layout/LinedList"/>
    <dgm:cxn modelId="{1C91C111-0FB2-4B06-B720-693766C3BD20}" type="presParOf" srcId="{1168DE6E-716F-46CE-9E23-38D25033B791}" destId="{74045DF9-DD61-43C4-BD52-A3C7B5BD2AC1}" srcOrd="0" destOrd="0" presId="urn:microsoft.com/office/officeart/2008/layout/LinedList"/>
    <dgm:cxn modelId="{B0C62868-50F9-4761-8B4F-349F186EC06D}" type="presParOf" srcId="{1168DE6E-716F-46CE-9E23-38D25033B791}" destId="{04EC3EA4-7E7E-4E74-B8C4-77055DE83C47}" srcOrd="1" destOrd="0" presId="urn:microsoft.com/office/officeart/2008/layout/LinedList"/>
    <dgm:cxn modelId="{65DB2DC5-C80B-43F2-9799-3FDC883C8DA9}" type="presParOf" srcId="{7929990B-72F8-49DC-9C53-5AB3542FA714}" destId="{6E15A957-FCF7-4237-88FB-0F99BD4DB290}" srcOrd="14" destOrd="0" presId="urn:microsoft.com/office/officeart/2008/layout/LinedList"/>
    <dgm:cxn modelId="{F22AF168-601E-44FC-9000-B037288FF10C}" type="presParOf" srcId="{7929990B-72F8-49DC-9C53-5AB3542FA714}" destId="{C38B4E7F-C4B2-4085-B2A8-E791FE189170}" srcOrd="15" destOrd="0" presId="urn:microsoft.com/office/officeart/2008/layout/LinedList"/>
    <dgm:cxn modelId="{D5D005FE-AC2B-46AE-846F-13930D34FAD8}" type="presParOf" srcId="{C38B4E7F-C4B2-4085-B2A8-E791FE189170}" destId="{B18A68C8-9042-481C-BB71-17C0A97A5989}" srcOrd="0" destOrd="0" presId="urn:microsoft.com/office/officeart/2008/layout/LinedList"/>
    <dgm:cxn modelId="{F82BF551-6A60-4578-8E79-9D2317955772}" type="presParOf" srcId="{C38B4E7F-C4B2-4085-B2A8-E791FE189170}" destId="{8DCAEE8F-C8F1-4250-B080-58226A449E29}" srcOrd="1" destOrd="0" presId="urn:microsoft.com/office/officeart/2008/layout/LinedList"/>
    <dgm:cxn modelId="{1DDBE42B-4B9D-4C67-B348-2DCD658E2FB1}" type="presParOf" srcId="{7929990B-72F8-49DC-9C53-5AB3542FA714}" destId="{6A8C7266-D54E-48F7-ABD4-EA78DDF652A0}" srcOrd="16" destOrd="0" presId="urn:microsoft.com/office/officeart/2008/layout/LinedList"/>
    <dgm:cxn modelId="{30289D26-E235-4276-8F1E-201F36B837E9}" type="presParOf" srcId="{7929990B-72F8-49DC-9C53-5AB3542FA714}" destId="{BB6449BB-5DE1-4BAE-B3E7-43F8F159CABE}" srcOrd="17" destOrd="0" presId="urn:microsoft.com/office/officeart/2008/layout/LinedList"/>
    <dgm:cxn modelId="{9923D33C-1D0B-4C4F-B1D3-E966DC0E2B17}" type="presParOf" srcId="{BB6449BB-5DE1-4BAE-B3E7-43F8F159CABE}" destId="{A4B240F7-EE55-4969-B4F0-021DA6758248}" srcOrd="0" destOrd="0" presId="urn:microsoft.com/office/officeart/2008/layout/LinedList"/>
    <dgm:cxn modelId="{EBBFCBA7-DC67-454D-94DA-94880C67A424}" type="presParOf" srcId="{BB6449BB-5DE1-4BAE-B3E7-43F8F159CABE}" destId="{1849F31A-44AB-4423-83B4-3832B1F968F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7D66D0B-0310-4FDB-9282-5ECFA86549D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E296B5C-033B-4C60-B0A8-769AF8554EB6}">
      <dgm:prSet/>
      <dgm:spPr/>
      <dgm:t>
        <a:bodyPr/>
        <a:lstStyle/>
        <a:p>
          <a:r>
            <a:rPr lang="en-JM"/>
            <a:t>Normalised Tables:</a:t>
          </a:r>
          <a:endParaRPr lang="en-US"/>
        </a:p>
      </dgm:t>
    </dgm:pt>
    <dgm:pt modelId="{C85EF296-D1D2-461B-8251-39AC41073424}" type="parTrans" cxnId="{6359DFE4-534F-4871-AB48-ED6770172DCB}">
      <dgm:prSet/>
      <dgm:spPr/>
      <dgm:t>
        <a:bodyPr/>
        <a:lstStyle/>
        <a:p>
          <a:endParaRPr lang="en-US"/>
        </a:p>
      </dgm:t>
    </dgm:pt>
    <dgm:pt modelId="{38C74559-5E68-40AB-BEE6-0899DA3D747A}" type="sibTrans" cxnId="{6359DFE4-534F-4871-AB48-ED6770172DCB}">
      <dgm:prSet/>
      <dgm:spPr/>
      <dgm:t>
        <a:bodyPr/>
        <a:lstStyle/>
        <a:p>
          <a:endParaRPr lang="en-US"/>
        </a:p>
      </dgm:t>
    </dgm:pt>
    <dgm:pt modelId="{C06BCC0E-768F-4739-925E-A2DE5F410390}">
      <dgm:prSet/>
      <dgm:spPr/>
      <dgm:t>
        <a:bodyPr/>
        <a:lstStyle/>
        <a:p>
          <a:r>
            <a:rPr lang="en-JM"/>
            <a:t>Service(serviceID, typeOfService, dateInitiated, status, accountID)</a:t>
          </a:r>
          <a:endParaRPr lang="en-US"/>
        </a:p>
      </dgm:t>
    </dgm:pt>
    <dgm:pt modelId="{DD0ACC50-21F0-4EEE-B95B-0CFD95A557B7}" type="parTrans" cxnId="{200AEC75-87DE-41FA-9F61-E8BF0A99C676}">
      <dgm:prSet/>
      <dgm:spPr/>
      <dgm:t>
        <a:bodyPr/>
        <a:lstStyle/>
        <a:p>
          <a:endParaRPr lang="en-US"/>
        </a:p>
      </dgm:t>
    </dgm:pt>
    <dgm:pt modelId="{3E292A16-4C0E-4707-8753-3AECA75EF2BE}" type="sibTrans" cxnId="{200AEC75-87DE-41FA-9F61-E8BF0A99C676}">
      <dgm:prSet/>
      <dgm:spPr/>
      <dgm:t>
        <a:bodyPr/>
        <a:lstStyle/>
        <a:p>
          <a:endParaRPr lang="en-US"/>
        </a:p>
      </dgm:t>
    </dgm:pt>
    <dgm:pt modelId="{02863AF4-F276-4A66-A65B-BE3E39CA2CEC}">
      <dgm:prSet/>
      <dgm:spPr/>
      <dgm:t>
        <a:bodyPr/>
        <a:lstStyle/>
        <a:p>
          <a:r>
            <a:rPr lang="en-JM"/>
            <a:t>Fk accountID references Account</a:t>
          </a:r>
          <a:endParaRPr lang="en-US"/>
        </a:p>
      </dgm:t>
    </dgm:pt>
    <dgm:pt modelId="{B901440A-A736-4E68-8454-188859974B5A}" type="parTrans" cxnId="{2795AEE9-0F0F-487E-AE9B-59CE67AC3345}">
      <dgm:prSet/>
      <dgm:spPr/>
      <dgm:t>
        <a:bodyPr/>
        <a:lstStyle/>
        <a:p>
          <a:endParaRPr lang="en-US"/>
        </a:p>
      </dgm:t>
    </dgm:pt>
    <dgm:pt modelId="{B13F046B-7795-45A5-885C-88986BEF2826}" type="sibTrans" cxnId="{2795AEE9-0F0F-487E-AE9B-59CE67AC3345}">
      <dgm:prSet/>
      <dgm:spPr/>
      <dgm:t>
        <a:bodyPr/>
        <a:lstStyle/>
        <a:p>
          <a:endParaRPr lang="en-US"/>
        </a:p>
      </dgm:t>
    </dgm:pt>
    <dgm:pt modelId="{C6EC59E4-82ED-47BA-AE18-E870F78E183E}">
      <dgm:prSet/>
      <dgm:spPr/>
      <dgm:t>
        <a:bodyPr/>
        <a:lstStyle/>
        <a:p>
          <a:r>
            <a:rPr lang="en-JM"/>
            <a:t>Bill(billID, date, periodStart, periodEnd, amount, due, serviceID)</a:t>
          </a:r>
          <a:endParaRPr lang="en-US"/>
        </a:p>
      </dgm:t>
    </dgm:pt>
    <dgm:pt modelId="{F26BA76F-403F-4818-B4FA-C55BD84B3DA5}" type="parTrans" cxnId="{96EF37EF-2AB5-418F-9DCF-F9369F622918}">
      <dgm:prSet/>
      <dgm:spPr/>
      <dgm:t>
        <a:bodyPr/>
        <a:lstStyle/>
        <a:p>
          <a:endParaRPr lang="en-US"/>
        </a:p>
      </dgm:t>
    </dgm:pt>
    <dgm:pt modelId="{F1962381-8124-46FD-83B4-599F329AFACE}" type="sibTrans" cxnId="{96EF37EF-2AB5-418F-9DCF-F9369F622918}">
      <dgm:prSet/>
      <dgm:spPr/>
      <dgm:t>
        <a:bodyPr/>
        <a:lstStyle/>
        <a:p>
          <a:endParaRPr lang="en-US"/>
        </a:p>
      </dgm:t>
    </dgm:pt>
    <dgm:pt modelId="{28F879B9-4679-4EDC-960C-C9C8EC096AF4}">
      <dgm:prSet/>
      <dgm:spPr/>
      <dgm:t>
        <a:bodyPr/>
        <a:lstStyle/>
        <a:p>
          <a:r>
            <a:rPr lang="en-JM"/>
            <a:t>Fk serviceID references Service</a:t>
          </a:r>
          <a:endParaRPr lang="en-US"/>
        </a:p>
      </dgm:t>
    </dgm:pt>
    <dgm:pt modelId="{E8F23DC8-0D23-48F7-81F0-87F51E88DD17}" type="parTrans" cxnId="{50EE448C-E07E-4AF4-8513-F3956AB468A2}">
      <dgm:prSet/>
      <dgm:spPr/>
      <dgm:t>
        <a:bodyPr/>
        <a:lstStyle/>
        <a:p>
          <a:endParaRPr lang="en-US"/>
        </a:p>
      </dgm:t>
    </dgm:pt>
    <dgm:pt modelId="{C7EFE9A5-D4F8-4556-9A58-D823E6F8E3C5}" type="sibTrans" cxnId="{50EE448C-E07E-4AF4-8513-F3956AB468A2}">
      <dgm:prSet/>
      <dgm:spPr/>
      <dgm:t>
        <a:bodyPr/>
        <a:lstStyle/>
        <a:p>
          <a:endParaRPr lang="en-US"/>
        </a:p>
      </dgm:t>
    </dgm:pt>
    <dgm:pt modelId="{D5CD33DB-8250-47A4-ADE6-255B0905763D}">
      <dgm:prSet/>
      <dgm:spPr/>
      <dgm:t>
        <a:bodyPr/>
        <a:lstStyle/>
        <a:p>
          <a:r>
            <a:rPr lang="en-JM"/>
            <a:t>Visit(visitID, dateOfVisit, scheduleDate, complete)</a:t>
          </a:r>
          <a:endParaRPr lang="en-US"/>
        </a:p>
      </dgm:t>
    </dgm:pt>
    <dgm:pt modelId="{F3E821D0-25E4-4718-A3EA-DC33377CEEC0}" type="parTrans" cxnId="{4DEC7227-BEEB-44C9-9BAF-C573A855A856}">
      <dgm:prSet/>
      <dgm:spPr/>
      <dgm:t>
        <a:bodyPr/>
        <a:lstStyle/>
        <a:p>
          <a:endParaRPr lang="en-US"/>
        </a:p>
      </dgm:t>
    </dgm:pt>
    <dgm:pt modelId="{0C3777F1-EEE6-4E85-B9EB-9C8A1CE562E6}" type="sibTrans" cxnId="{4DEC7227-BEEB-44C9-9BAF-C573A855A856}">
      <dgm:prSet/>
      <dgm:spPr/>
      <dgm:t>
        <a:bodyPr/>
        <a:lstStyle/>
        <a:p>
          <a:endParaRPr lang="en-US"/>
        </a:p>
      </dgm:t>
    </dgm:pt>
    <dgm:pt modelId="{1C5BC7B9-F11E-4916-BB84-341393B54A75}">
      <dgm:prSet/>
      <dgm:spPr/>
      <dgm:t>
        <a:bodyPr/>
        <a:lstStyle/>
        <a:p>
          <a:r>
            <a:rPr lang="en-JM"/>
            <a:t>Employee(userID, role, status)</a:t>
          </a:r>
          <a:endParaRPr lang="en-US"/>
        </a:p>
      </dgm:t>
    </dgm:pt>
    <dgm:pt modelId="{E9F69414-21E4-4173-BEC7-F68740D72495}" type="parTrans" cxnId="{8B4172B2-DABC-4306-9E71-0CA54B93A47A}">
      <dgm:prSet/>
      <dgm:spPr/>
      <dgm:t>
        <a:bodyPr/>
        <a:lstStyle/>
        <a:p>
          <a:endParaRPr lang="en-US"/>
        </a:p>
      </dgm:t>
    </dgm:pt>
    <dgm:pt modelId="{42761A0F-A1A4-42D0-803B-517BDB98F523}" type="sibTrans" cxnId="{8B4172B2-DABC-4306-9E71-0CA54B93A47A}">
      <dgm:prSet/>
      <dgm:spPr/>
      <dgm:t>
        <a:bodyPr/>
        <a:lstStyle/>
        <a:p>
          <a:endParaRPr lang="en-US"/>
        </a:p>
      </dgm:t>
    </dgm:pt>
    <dgm:pt modelId="{0047103B-F8D2-4091-B4AC-6D5962DE3AF4}" type="pres">
      <dgm:prSet presAssocID="{87D66D0B-0310-4FDB-9282-5ECFA86549D5}" presName="linear" presStyleCnt="0">
        <dgm:presLayoutVars>
          <dgm:animLvl val="lvl"/>
          <dgm:resizeHandles val="exact"/>
        </dgm:presLayoutVars>
      </dgm:prSet>
      <dgm:spPr/>
    </dgm:pt>
    <dgm:pt modelId="{B3B5A3EA-AADA-43F1-B3C7-352BD1394DB4}" type="pres">
      <dgm:prSet presAssocID="{6E296B5C-033B-4C60-B0A8-769AF8554EB6}" presName="parentText" presStyleLbl="node1" presStyleIdx="0" presStyleCnt="5">
        <dgm:presLayoutVars>
          <dgm:chMax val="0"/>
          <dgm:bulletEnabled val="1"/>
        </dgm:presLayoutVars>
      </dgm:prSet>
      <dgm:spPr/>
    </dgm:pt>
    <dgm:pt modelId="{02BE133F-1D62-415A-B2AA-24A9F89ECCD1}" type="pres">
      <dgm:prSet presAssocID="{38C74559-5E68-40AB-BEE6-0899DA3D747A}" presName="spacer" presStyleCnt="0"/>
      <dgm:spPr/>
    </dgm:pt>
    <dgm:pt modelId="{EAADB093-21A5-4892-8FFB-D7E7929B7D9C}" type="pres">
      <dgm:prSet presAssocID="{C06BCC0E-768F-4739-925E-A2DE5F410390}" presName="parentText" presStyleLbl="node1" presStyleIdx="1" presStyleCnt="5">
        <dgm:presLayoutVars>
          <dgm:chMax val="0"/>
          <dgm:bulletEnabled val="1"/>
        </dgm:presLayoutVars>
      </dgm:prSet>
      <dgm:spPr/>
    </dgm:pt>
    <dgm:pt modelId="{951C7989-F383-4590-B7EB-A10765464FF1}" type="pres">
      <dgm:prSet presAssocID="{C06BCC0E-768F-4739-925E-A2DE5F410390}" presName="childText" presStyleLbl="revTx" presStyleIdx="0" presStyleCnt="2">
        <dgm:presLayoutVars>
          <dgm:bulletEnabled val="1"/>
        </dgm:presLayoutVars>
      </dgm:prSet>
      <dgm:spPr/>
    </dgm:pt>
    <dgm:pt modelId="{D0E1EC17-9E02-4A13-915D-D15E60222DAD}" type="pres">
      <dgm:prSet presAssocID="{C6EC59E4-82ED-47BA-AE18-E870F78E183E}" presName="parentText" presStyleLbl="node1" presStyleIdx="2" presStyleCnt="5">
        <dgm:presLayoutVars>
          <dgm:chMax val="0"/>
          <dgm:bulletEnabled val="1"/>
        </dgm:presLayoutVars>
      </dgm:prSet>
      <dgm:spPr/>
    </dgm:pt>
    <dgm:pt modelId="{9DAA46AE-E2DA-4A27-818C-42CC3F10B176}" type="pres">
      <dgm:prSet presAssocID="{C6EC59E4-82ED-47BA-AE18-E870F78E183E}" presName="childText" presStyleLbl="revTx" presStyleIdx="1" presStyleCnt="2">
        <dgm:presLayoutVars>
          <dgm:bulletEnabled val="1"/>
        </dgm:presLayoutVars>
      </dgm:prSet>
      <dgm:spPr/>
    </dgm:pt>
    <dgm:pt modelId="{05CE9938-8424-4DCA-9776-78717416A276}" type="pres">
      <dgm:prSet presAssocID="{D5CD33DB-8250-47A4-ADE6-255B0905763D}" presName="parentText" presStyleLbl="node1" presStyleIdx="3" presStyleCnt="5">
        <dgm:presLayoutVars>
          <dgm:chMax val="0"/>
          <dgm:bulletEnabled val="1"/>
        </dgm:presLayoutVars>
      </dgm:prSet>
      <dgm:spPr/>
    </dgm:pt>
    <dgm:pt modelId="{DCC2181A-1C6C-455A-85E4-463473C1334A}" type="pres">
      <dgm:prSet presAssocID="{0C3777F1-EEE6-4E85-B9EB-9C8A1CE562E6}" presName="spacer" presStyleCnt="0"/>
      <dgm:spPr/>
    </dgm:pt>
    <dgm:pt modelId="{9EFC4049-C273-4563-B79C-37712CB87B21}" type="pres">
      <dgm:prSet presAssocID="{1C5BC7B9-F11E-4916-BB84-341393B54A75}" presName="parentText" presStyleLbl="node1" presStyleIdx="4" presStyleCnt="5">
        <dgm:presLayoutVars>
          <dgm:chMax val="0"/>
          <dgm:bulletEnabled val="1"/>
        </dgm:presLayoutVars>
      </dgm:prSet>
      <dgm:spPr/>
    </dgm:pt>
  </dgm:ptLst>
  <dgm:cxnLst>
    <dgm:cxn modelId="{85E3F30E-4217-4E6E-BE4F-6A7A8C792D1E}" type="presOf" srcId="{6E296B5C-033B-4C60-B0A8-769AF8554EB6}" destId="{B3B5A3EA-AADA-43F1-B3C7-352BD1394DB4}" srcOrd="0" destOrd="0" presId="urn:microsoft.com/office/officeart/2005/8/layout/vList2"/>
    <dgm:cxn modelId="{4DEC7227-BEEB-44C9-9BAF-C573A855A856}" srcId="{87D66D0B-0310-4FDB-9282-5ECFA86549D5}" destId="{D5CD33DB-8250-47A4-ADE6-255B0905763D}" srcOrd="3" destOrd="0" parTransId="{F3E821D0-25E4-4718-A3EA-DC33377CEEC0}" sibTransId="{0C3777F1-EEE6-4E85-B9EB-9C8A1CE562E6}"/>
    <dgm:cxn modelId="{07B1B95D-6EBA-429F-95AE-6E1BB75631C6}" type="presOf" srcId="{28F879B9-4679-4EDC-960C-C9C8EC096AF4}" destId="{9DAA46AE-E2DA-4A27-818C-42CC3F10B176}" srcOrd="0" destOrd="0" presId="urn:microsoft.com/office/officeart/2005/8/layout/vList2"/>
    <dgm:cxn modelId="{48F4F745-6D8C-46EE-B490-DD19DA490DF3}" type="presOf" srcId="{D5CD33DB-8250-47A4-ADE6-255B0905763D}" destId="{05CE9938-8424-4DCA-9776-78717416A276}" srcOrd="0" destOrd="0" presId="urn:microsoft.com/office/officeart/2005/8/layout/vList2"/>
    <dgm:cxn modelId="{00D91B6F-CCAA-4684-98BE-F1D1FE195B09}" type="presOf" srcId="{1C5BC7B9-F11E-4916-BB84-341393B54A75}" destId="{9EFC4049-C273-4563-B79C-37712CB87B21}" srcOrd="0" destOrd="0" presId="urn:microsoft.com/office/officeart/2005/8/layout/vList2"/>
    <dgm:cxn modelId="{200AEC75-87DE-41FA-9F61-E8BF0A99C676}" srcId="{87D66D0B-0310-4FDB-9282-5ECFA86549D5}" destId="{C06BCC0E-768F-4739-925E-A2DE5F410390}" srcOrd="1" destOrd="0" parTransId="{DD0ACC50-21F0-4EEE-B95B-0CFD95A557B7}" sibTransId="{3E292A16-4C0E-4707-8753-3AECA75EF2BE}"/>
    <dgm:cxn modelId="{50EE448C-E07E-4AF4-8513-F3956AB468A2}" srcId="{C6EC59E4-82ED-47BA-AE18-E870F78E183E}" destId="{28F879B9-4679-4EDC-960C-C9C8EC096AF4}" srcOrd="0" destOrd="0" parTransId="{E8F23DC8-0D23-48F7-81F0-87F51E88DD17}" sibTransId="{C7EFE9A5-D4F8-4556-9A58-D823E6F8E3C5}"/>
    <dgm:cxn modelId="{DF4DCF91-D780-4BE6-98A5-493DBC6534F6}" type="presOf" srcId="{87D66D0B-0310-4FDB-9282-5ECFA86549D5}" destId="{0047103B-F8D2-4091-B4AC-6D5962DE3AF4}" srcOrd="0" destOrd="0" presId="urn:microsoft.com/office/officeart/2005/8/layout/vList2"/>
    <dgm:cxn modelId="{CDFFA9A4-0EE3-48C9-85D6-280807168402}" type="presOf" srcId="{C6EC59E4-82ED-47BA-AE18-E870F78E183E}" destId="{D0E1EC17-9E02-4A13-915D-D15E60222DAD}" srcOrd="0" destOrd="0" presId="urn:microsoft.com/office/officeart/2005/8/layout/vList2"/>
    <dgm:cxn modelId="{8B4172B2-DABC-4306-9E71-0CA54B93A47A}" srcId="{87D66D0B-0310-4FDB-9282-5ECFA86549D5}" destId="{1C5BC7B9-F11E-4916-BB84-341393B54A75}" srcOrd="4" destOrd="0" parTransId="{E9F69414-21E4-4173-BEC7-F68740D72495}" sibTransId="{42761A0F-A1A4-42D0-803B-517BDB98F523}"/>
    <dgm:cxn modelId="{A13CFCC6-84AC-40EE-B221-F5DEAD22B514}" type="presOf" srcId="{02863AF4-F276-4A66-A65B-BE3E39CA2CEC}" destId="{951C7989-F383-4590-B7EB-A10765464FF1}" srcOrd="0" destOrd="0" presId="urn:microsoft.com/office/officeart/2005/8/layout/vList2"/>
    <dgm:cxn modelId="{195ED8D8-8ED8-46F7-8B7F-497A3BF27332}" type="presOf" srcId="{C06BCC0E-768F-4739-925E-A2DE5F410390}" destId="{EAADB093-21A5-4892-8FFB-D7E7929B7D9C}" srcOrd="0" destOrd="0" presId="urn:microsoft.com/office/officeart/2005/8/layout/vList2"/>
    <dgm:cxn modelId="{6359DFE4-534F-4871-AB48-ED6770172DCB}" srcId="{87D66D0B-0310-4FDB-9282-5ECFA86549D5}" destId="{6E296B5C-033B-4C60-B0A8-769AF8554EB6}" srcOrd="0" destOrd="0" parTransId="{C85EF296-D1D2-461B-8251-39AC41073424}" sibTransId="{38C74559-5E68-40AB-BEE6-0899DA3D747A}"/>
    <dgm:cxn modelId="{2795AEE9-0F0F-487E-AE9B-59CE67AC3345}" srcId="{C06BCC0E-768F-4739-925E-A2DE5F410390}" destId="{02863AF4-F276-4A66-A65B-BE3E39CA2CEC}" srcOrd="0" destOrd="0" parTransId="{B901440A-A736-4E68-8454-188859974B5A}" sibTransId="{B13F046B-7795-45A5-885C-88986BEF2826}"/>
    <dgm:cxn modelId="{96EF37EF-2AB5-418F-9DCF-F9369F622918}" srcId="{87D66D0B-0310-4FDB-9282-5ECFA86549D5}" destId="{C6EC59E4-82ED-47BA-AE18-E870F78E183E}" srcOrd="2" destOrd="0" parTransId="{F26BA76F-403F-4818-B4FA-C55BD84B3DA5}" sibTransId="{F1962381-8124-46FD-83B4-599F329AFACE}"/>
    <dgm:cxn modelId="{6458E798-B383-4C70-8449-498CD6A490A1}" type="presParOf" srcId="{0047103B-F8D2-4091-B4AC-6D5962DE3AF4}" destId="{B3B5A3EA-AADA-43F1-B3C7-352BD1394DB4}" srcOrd="0" destOrd="0" presId="urn:microsoft.com/office/officeart/2005/8/layout/vList2"/>
    <dgm:cxn modelId="{91B4327E-E166-4823-AD05-40702B6D2EFC}" type="presParOf" srcId="{0047103B-F8D2-4091-B4AC-6D5962DE3AF4}" destId="{02BE133F-1D62-415A-B2AA-24A9F89ECCD1}" srcOrd="1" destOrd="0" presId="urn:microsoft.com/office/officeart/2005/8/layout/vList2"/>
    <dgm:cxn modelId="{FEC332BC-5932-4B28-9AB4-3F83943FBE6F}" type="presParOf" srcId="{0047103B-F8D2-4091-B4AC-6D5962DE3AF4}" destId="{EAADB093-21A5-4892-8FFB-D7E7929B7D9C}" srcOrd="2" destOrd="0" presId="urn:microsoft.com/office/officeart/2005/8/layout/vList2"/>
    <dgm:cxn modelId="{1B8BFD6C-168E-498A-A03F-0FD26EC48FA6}" type="presParOf" srcId="{0047103B-F8D2-4091-B4AC-6D5962DE3AF4}" destId="{951C7989-F383-4590-B7EB-A10765464FF1}" srcOrd="3" destOrd="0" presId="urn:microsoft.com/office/officeart/2005/8/layout/vList2"/>
    <dgm:cxn modelId="{1B963563-498E-4272-9D60-6477F62442A3}" type="presParOf" srcId="{0047103B-F8D2-4091-B4AC-6D5962DE3AF4}" destId="{D0E1EC17-9E02-4A13-915D-D15E60222DAD}" srcOrd="4" destOrd="0" presId="urn:microsoft.com/office/officeart/2005/8/layout/vList2"/>
    <dgm:cxn modelId="{05A25C9A-E118-49F2-99BD-876EFCA67172}" type="presParOf" srcId="{0047103B-F8D2-4091-B4AC-6D5962DE3AF4}" destId="{9DAA46AE-E2DA-4A27-818C-42CC3F10B176}" srcOrd="5" destOrd="0" presId="urn:microsoft.com/office/officeart/2005/8/layout/vList2"/>
    <dgm:cxn modelId="{02680B55-8BF3-47AC-BC90-56587FE20E0E}" type="presParOf" srcId="{0047103B-F8D2-4091-B4AC-6D5962DE3AF4}" destId="{05CE9938-8424-4DCA-9776-78717416A276}" srcOrd="6" destOrd="0" presId="urn:microsoft.com/office/officeart/2005/8/layout/vList2"/>
    <dgm:cxn modelId="{6978D6B6-839E-41F2-BCDE-8FBB5DB8BD72}" type="presParOf" srcId="{0047103B-F8D2-4091-B4AC-6D5962DE3AF4}" destId="{DCC2181A-1C6C-455A-85E4-463473C1334A}" srcOrd="7" destOrd="0" presId="urn:microsoft.com/office/officeart/2005/8/layout/vList2"/>
    <dgm:cxn modelId="{13485363-9D33-483A-B858-1D7BFEC8E051}" type="presParOf" srcId="{0047103B-F8D2-4091-B4AC-6D5962DE3AF4}" destId="{9EFC4049-C273-4563-B79C-37712CB87B2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9BB722-67D6-47E7-9796-9790E45D3F53}"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45027AB2-6C69-4A54-B847-2080C030584B}">
      <dgm:prSet/>
      <dgm:spPr/>
      <dgm:t>
        <a:bodyPr/>
        <a:lstStyle/>
        <a:p>
          <a:r>
            <a:rPr lang="en-JM"/>
            <a:t>Normalised Tables:</a:t>
          </a:r>
          <a:endParaRPr lang="en-US"/>
        </a:p>
      </dgm:t>
    </dgm:pt>
    <dgm:pt modelId="{BAC33741-0EB9-43DC-B3E5-696D4F1B7DA0}" type="parTrans" cxnId="{4F1DA8C2-E9E9-4AE0-80F7-BA498B87C592}">
      <dgm:prSet/>
      <dgm:spPr/>
      <dgm:t>
        <a:bodyPr/>
        <a:lstStyle/>
        <a:p>
          <a:endParaRPr lang="en-US"/>
        </a:p>
      </dgm:t>
    </dgm:pt>
    <dgm:pt modelId="{0011D530-653A-48C7-845E-EE3F1B812343}" type="sibTrans" cxnId="{4F1DA8C2-E9E9-4AE0-80F7-BA498B87C592}">
      <dgm:prSet/>
      <dgm:spPr/>
      <dgm:t>
        <a:bodyPr/>
        <a:lstStyle/>
        <a:p>
          <a:endParaRPr lang="en-US"/>
        </a:p>
      </dgm:t>
    </dgm:pt>
    <dgm:pt modelId="{E915DBF9-2CA0-493B-8B2E-C4F1727B0AA6}">
      <dgm:prSet/>
      <dgm:spPr/>
      <dgm:t>
        <a:bodyPr/>
        <a:lstStyle/>
        <a:p>
          <a:r>
            <a:rPr lang="en-JM"/>
            <a:t>EmployeeVisit(employeeVisitID, visitID, empID) </a:t>
          </a:r>
          <a:endParaRPr lang="en-US"/>
        </a:p>
      </dgm:t>
    </dgm:pt>
    <dgm:pt modelId="{17E43BA0-CBEA-4879-A8BF-E09F6E690FF0}" type="parTrans" cxnId="{3D8A2EA7-7F20-47BD-9B64-DB7D7E5CFE7E}">
      <dgm:prSet/>
      <dgm:spPr/>
      <dgm:t>
        <a:bodyPr/>
        <a:lstStyle/>
        <a:p>
          <a:endParaRPr lang="en-US"/>
        </a:p>
      </dgm:t>
    </dgm:pt>
    <dgm:pt modelId="{6AC9E0AF-D91F-4D71-BFB6-D998ACB3E3AD}" type="sibTrans" cxnId="{3D8A2EA7-7F20-47BD-9B64-DB7D7E5CFE7E}">
      <dgm:prSet/>
      <dgm:spPr/>
      <dgm:t>
        <a:bodyPr/>
        <a:lstStyle/>
        <a:p>
          <a:endParaRPr lang="en-US"/>
        </a:p>
      </dgm:t>
    </dgm:pt>
    <dgm:pt modelId="{684E94D8-6624-4482-AD45-125D1CD79214}">
      <dgm:prSet/>
      <dgm:spPr/>
      <dgm:t>
        <a:bodyPr/>
        <a:lstStyle/>
        <a:p>
          <a:r>
            <a:rPr lang="en-JM"/>
            <a:t>Fk visitID references Visit</a:t>
          </a:r>
          <a:endParaRPr lang="en-US"/>
        </a:p>
      </dgm:t>
    </dgm:pt>
    <dgm:pt modelId="{F3E86A7F-10B7-4871-B943-ECF2C62A0303}" type="parTrans" cxnId="{5492AAE0-5EF7-49B6-AA76-A6843D061B1A}">
      <dgm:prSet/>
      <dgm:spPr/>
      <dgm:t>
        <a:bodyPr/>
        <a:lstStyle/>
        <a:p>
          <a:endParaRPr lang="en-US"/>
        </a:p>
      </dgm:t>
    </dgm:pt>
    <dgm:pt modelId="{F513A863-E5A6-4EC6-A05A-4BD4BCD57A0A}" type="sibTrans" cxnId="{5492AAE0-5EF7-49B6-AA76-A6843D061B1A}">
      <dgm:prSet/>
      <dgm:spPr/>
      <dgm:t>
        <a:bodyPr/>
        <a:lstStyle/>
        <a:p>
          <a:endParaRPr lang="en-US"/>
        </a:p>
      </dgm:t>
    </dgm:pt>
    <dgm:pt modelId="{C74925F1-2420-40DC-8229-BBDAA5EFCB0F}">
      <dgm:prSet/>
      <dgm:spPr/>
      <dgm:t>
        <a:bodyPr/>
        <a:lstStyle/>
        <a:p>
          <a:r>
            <a:rPr lang="en-JM"/>
            <a:t>Fk empID references Employee</a:t>
          </a:r>
          <a:endParaRPr lang="en-US"/>
        </a:p>
      </dgm:t>
    </dgm:pt>
    <dgm:pt modelId="{CF8C07D3-67CD-446D-A833-254B5C115F0E}" type="parTrans" cxnId="{48BE7142-3904-4F27-93D4-4CEB3161868C}">
      <dgm:prSet/>
      <dgm:spPr/>
      <dgm:t>
        <a:bodyPr/>
        <a:lstStyle/>
        <a:p>
          <a:endParaRPr lang="en-US"/>
        </a:p>
      </dgm:t>
    </dgm:pt>
    <dgm:pt modelId="{9295DF91-52D3-44D9-991F-DA8CAB555146}" type="sibTrans" cxnId="{48BE7142-3904-4F27-93D4-4CEB3161868C}">
      <dgm:prSet/>
      <dgm:spPr/>
      <dgm:t>
        <a:bodyPr/>
        <a:lstStyle/>
        <a:p>
          <a:endParaRPr lang="en-US"/>
        </a:p>
      </dgm:t>
    </dgm:pt>
    <dgm:pt modelId="{750465FB-3A69-470B-B9B1-F5C43DCFDAEF}">
      <dgm:prSet/>
      <dgm:spPr/>
      <dgm:t>
        <a:bodyPr/>
        <a:lstStyle/>
        <a:p>
          <a:r>
            <a:rPr lang="en-JM"/>
            <a:t>EmployeeComplaint(employeeComplaintID, empID, complaintID) </a:t>
          </a:r>
          <a:endParaRPr lang="en-US"/>
        </a:p>
      </dgm:t>
    </dgm:pt>
    <dgm:pt modelId="{649FDBD6-D80D-47DA-A725-B9FB4E926C1D}" type="parTrans" cxnId="{330E5671-ED25-4AF5-85CA-7CB5FA0696C1}">
      <dgm:prSet/>
      <dgm:spPr/>
      <dgm:t>
        <a:bodyPr/>
        <a:lstStyle/>
        <a:p>
          <a:endParaRPr lang="en-US"/>
        </a:p>
      </dgm:t>
    </dgm:pt>
    <dgm:pt modelId="{97B653BB-B013-4B47-8AE6-239C97EC0EF0}" type="sibTrans" cxnId="{330E5671-ED25-4AF5-85CA-7CB5FA0696C1}">
      <dgm:prSet/>
      <dgm:spPr/>
      <dgm:t>
        <a:bodyPr/>
        <a:lstStyle/>
        <a:p>
          <a:endParaRPr lang="en-US"/>
        </a:p>
      </dgm:t>
    </dgm:pt>
    <dgm:pt modelId="{65F811B5-5D56-4F66-A5A9-99BEE864A08C}">
      <dgm:prSet/>
      <dgm:spPr/>
      <dgm:t>
        <a:bodyPr/>
        <a:lstStyle/>
        <a:p>
          <a:r>
            <a:rPr lang="en-JM"/>
            <a:t>Fk empID references Employee</a:t>
          </a:r>
          <a:endParaRPr lang="en-US"/>
        </a:p>
      </dgm:t>
    </dgm:pt>
    <dgm:pt modelId="{B5C88D03-EBA9-49C3-A6D2-352D520ACB68}" type="parTrans" cxnId="{E178260C-F975-4101-87AA-5EEE1699C998}">
      <dgm:prSet/>
      <dgm:spPr/>
      <dgm:t>
        <a:bodyPr/>
        <a:lstStyle/>
        <a:p>
          <a:endParaRPr lang="en-US"/>
        </a:p>
      </dgm:t>
    </dgm:pt>
    <dgm:pt modelId="{90A59B56-E3EA-4664-8ACD-7DBAE9EEAC13}" type="sibTrans" cxnId="{E178260C-F975-4101-87AA-5EEE1699C998}">
      <dgm:prSet/>
      <dgm:spPr/>
      <dgm:t>
        <a:bodyPr/>
        <a:lstStyle/>
        <a:p>
          <a:endParaRPr lang="en-US"/>
        </a:p>
      </dgm:t>
    </dgm:pt>
    <dgm:pt modelId="{BA308156-C52D-4BCB-8524-9A4836A8875F}">
      <dgm:prSet/>
      <dgm:spPr/>
      <dgm:t>
        <a:bodyPr/>
        <a:lstStyle/>
        <a:p>
          <a:r>
            <a:rPr lang="en-JM"/>
            <a:t>Fk complaintID references Complaint</a:t>
          </a:r>
          <a:endParaRPr lang="en-US"/>
        </a:p>
      </dgm:t>
    </dgm:pt>
    <dgm:pt modelId="{EB25DF59-2402-4869-869C-B62B34DF8B51}" type="parTrans" cxnId="{34A21D49-21A9-4C11-9CAC-4B5585626215}">
      <dgm:prSet/>
      <dgm:spPr/>
      <dgm:t>
        <a:bodyPr/>
        <a:lstStyle/>
        <a:p>
          <a:endParaRPr lang="en-US"/>
        </a:p>
      </dgm:t>
    </dgm:pt>
    <dgm:pt modelId="{D7DCD2EB-0C4C-4693-9368-043496C8A55E}" type="sibTrans" cxnId="{34A21D49-21A9-4C11-9CAC-4B5585626215}">
      <dgm:prSet/>
      <dgm:spPr/>
      <dgm:t>
        <a:bodyPr/>
        <a:lstStyle/>
        <a:p>
          <a:endParaRPr lang="en-US"/>
        </a:p>
      </dgm:t>
    </dgm:pt>
    <dgm:pt modelId="{545DA69F-02A2-428F-9920-40ED325D9436}" type="pres">
      <dgm:prSet presAssocID="{7B9BB722-67D6-47E7-9796-9790E45D3F53}" presName="linear" presStyleCnt="0">
        <dgm:presLayoutVars>
          <dgm:dir/>
          <dgm:animLvl val="lvl"/>
          <dgm:resizeHandles val="exact"/>
        </dgm:presLayoutVars>
      </dgm:prSet>
      <dgm:spPr/>
    </dgm:pt>
    <dgm:pt modelId="{A5BB4850-D4DA-43E2-962A-5BB8C728675A}" type="pres">
      <dgm:prSet presAssocID="{45027AB2-6C69-4A54-B847-2080C030584B}" presName="parentLin" presStyleCnt="0"/>
      <dgm:spPr/>
    </dgm:pt>
    <dgm:pt modelId="{9D1EA970-E270-4767-B72A-E8C4712A740F}" type="pres">
      <dgm:prSet presAssocID="{45027AB2-6C69-4A54-B847-2080C030584B}" presName="parentLeftMargin" presStyleLbl="node1" presStyleIdx="0" presStyleCnt="4"/>
      <dgm:spPr/>
    </dgm:pt>
    <dgm:pt modelId="{4C6A62FB-ECD8-467A-ADDF-5A74D882449F}" type="pres">
      <dgm:prSet presAssocID="{45027AB2-6C69-4A54-B847-2080C030584B}" presName="parentText" presStyleLbl="node1" presStyleIdx="0" presStyleCnt="4">
        <dgm:presLayoutVars>
          <dgm:chMax val="0"/>
          <dgm:bulletEnabled val="1"/>
        </dgm:presLayoutVars>
      </dgm:prSet>
      <dgm:spPr/>
    </dgm:pt>
    <dgm:pt modelId="{A1D5D5A9-F80C-442E-B4A5-F465ED37659A}" type="pres">
      <dgm:prSet presAssocID="{45027AB2-6C69-4A54-B847-2080C030584B}" presName="negativeSpace" presStyleCnt="0"/>
      <dgm:spPr/>
    </dgm:pt>
    <dgm:pt modelId="{1FCE8DC4-CB14-444F-A6E0-8E98F4CD3951}" type="pres">
      <dgm:prSet presAssocID="{45027AB2-6C69-4A54-B847-2080C030584B}" presName="childText" presStyleLbl="conFgAcc1" presStyleIdx="0" presStyleCnt="4">
        <dgm:presLayoutVars>
          <dgm:bulletEnabled val="1"/>
        </dgm:presLayoutVars>
      </dgm:prSet>
      <dgm:spPr/>
    </dgm:pt>
    <dgm:pt modelId="{E03C290A-D970-4621-BCB5-74D4ED32757E}" type="pres">
      <dgm:prSet presAssocID="{0011D530-653A-48C7-845E-EE3F1B812343}" presName="spaceBetweenRectangles" presStyleCnt="0"/>
      <dgm:spPr/>
    </dgm:pt>
    <dgm:pt modelId="{EC0EE579-F319-4B95-8C0E-A7354B09822D}" type="pres">
      <dgm:prSet presAssocID="{E915DBF9-2CA0-493B-8B2E-C4F1727B0AA6}" presName="parentLin" presStyleCnt="0"/>
      <dgm:spPr/>
    </dgm:pt>
    <dgm:pt modelId="{2277F7F0-3FBD-4E5E-B3C5-861D50313399}" type="pres">
      <dgm:prSet presAssocID="{E915DBF9-2CA0-493B-8B2E-C4F1727B0AA6}" presName="parentLeftMargin" presStyleLbl="node1" presStyleIdx="0" presStyleCnt="4"/>
      <dgm:spPr/>
    </dgm:pt>
    <dgm:pt modelId="{9792F7EC-2B2F-4CF4-B0BC-CB483E76E297}" type="pres">
      <dgm:prSet presAssocID="{E915DBF9-2CA0-493B-8B2E-C4F1727B0AA6}" presName="parentText" presStyleLbl="node1" presStyleIdx="1" presStyleCnt="4">
        <dgm:presLayoutVars>
          <dgm:chMax val="0"/>
          <dgm:bulletEnabled val="1"/>
        </dgm:presLayoutVars>
      </dgm:prSet>
      <dgm:spPr/>
    </dgm:pt>
    <dgm:pt modelId="{E1036175-E108-4BB4-BCFB-C5036641D655}" type="pres">
      <dgm:prSet presAssocID="{E915DBF9-2CA0-493B-8B2E-C4F1727B0AA6}" presName="negativeSpace" presStyleCnt="0"/>
      <dgm:spPr/>
    </dgm:pt>
    <dgm:pt modelId="{D656B2AC-8974-4AB5-8C37-9B66E72C886C}" type="pres">
      <dgm:prSet presAssocID="{E915DBF9-2CA0-493B-8B2E-C4F1727B0AA6}" presName="childText" presStyleLbl="conFgAcc1" presStyleIdx="1" presStyleCnt="4">
        <dgm:presLayoutVars>
          <dgm:bulletEnabled val="1"/>
        </dgm:presLayoutVars>
      </dgm:prSet>
      <dgm:spPr/>
    </dgm:pt>
    <dgm:pt modelId="{3AFC49EB-DAFE-41B9-9415-54C60FEB06A5}" type="pres">
      <dgm:prSet presAssocID="{6AC9E0AF-D91F-4D71-BFB6-D998ACB3E3AD}" presName="spaceBetweenRectangles" presStyleCnt="0"/>
      <dgm:spPr/>
    </dgm:pt>
    <dgm:pt modelId="{D4A1FAC1-DE58-4AEE-9616-50EE34994604}" type="pres">
      <dgm:prSet presAssocID="{750465FB-3A69-470B-B9B1-F5C43DCFDAEF}" presName="parentLin" presStyleCnt="0"/>
      <dgm:spPr/>
    </dgm:pt>
    <dgm:pt modelId="{4164F2F1-96E1-4B22-93E3-FF6AD47AE162}" type="pres">
      <dgm:prSet presAssocID="{750465FB-3A69-470B-B9B1-F5C43DCFDAEF}" presName="parentLeftMargin" presStyleLbl="node1" presStyleIdx="1" presStyleCnt="4"/>
      <dgm:spPr/>
    </dgm:pt>
    <dgm:pt modelId="{C44D5456-F4EE-4185-B23A-BF5C7E1100AB}" type="pres">
      <dgm:prSet presAssocID="{750465FB-3A69-470B-B9B1-F5C43DCFDAEF}" presName="parentText" presStyleLbl="node1" presStyleIdx="2" presStyleCnt="4">
        <dgm:presLayoutVars>
          <dgm:chMax val="0"/>
          <dgm:bulletEnabled val="1"/>
        </dgm:presLayoutVars>
      </dgm:prSet>
      <dgm:spPr/>
    </dgm:pt>
    <dgm:pt modelId="{12639146-3037-4739-845D-80048596F781}" type="pres">
      <dgm:prSet presAssocID="{750465FB-3A69-470B-B9B1-F5C43DCFDAEF}" presName="negativeSpace" presStyleCnt="0"/>
      <dgm:spPr/>
    </dgm:pt>
    <dgm:pt modelId="{EF89F379-9F07-4C09-A9C9-DB46BA6A88BA}" type="pres">
      <dgm:prSet presAssocID="{750465FB-3A69-470B-B9B1-F5C43DCFDAEF}" presName="childText" presStyleLbl="conFgAcc1" presStyleIdx="2" presStyleCnt="4">
        <dgm:presLayoutVars>
          <dgm:bulletEnabled val="1"/>
        </dgm:presLayoutVars>
      </dgm:prSet>
      <dgm:spPr/>
    </dgm:pt>
    <dgm:pt modelId="{EE563066-7647-49D8-8104-4707BC17E74E}" type="pres">
      <dgm:prSet presAssocID="{97B653BB-B013-4B47-8AE6-239C97EC0EF0}" presName="spaceBetweenRectangles" presStyleCnt="0"/>
      <dgm:spPr/>
    </dgm:pt>
    <dgm:pt modelId="{183B852A-2BFB-45E0-83C0-62353EA60D54}" type="pres">
      <dgm:prSet presAssocID="{BA308156-C52D-4BCB-8524-9A4836A8875F}" presName="parentLin" presStyleCnt="0"/>
      <dgm:spPr/>
    </dgm:pt>
    <dgm:pt modelId="{2887C88F-8E2E-4582-B9C1-667CC6C3D4A5}" type="pres">
      <dgm:prSet presAssocID="{BA308156-C52D-4BCB-8524-9A4836A8875F}" presName="parentLeftMargin" presStyleLbl="node1" presStyleIdx="2" presStyleCnt="4"/>
      <dgm:spPr/>
    </dgm:pt>
    <dgm:pt modelId="{9CA65D42-FCB0-4D25-8440-EBB72520B652}" type="pres">
      <dgm:prSet presAssocID="{BA308156-C52D-4BCB-8524-9A4836A8875F}" presName="parentText" presStyleLbl="node1" presStyleIdx="3" presStyleCnt="4">
        <dgm:presLayoutVars>
          <dgm:chMax val="0"/>
          <dgm:bulletEnabled val="1"/>
        </dgm:presLayoutVars>
      </dgm:prSet>
      <dgm:spPr/>
    </dgm:pt>
    <dgm:pt modelId="{C53DE24E-C21D-475C-BBCE-85FEC0D41EC9}" type="pres">
      <dgm:prSet presAssocID="{BA308156-C52D-4BCB-8524-9A4836A8875F}" presName="negativeSpace" presStyleCnt="0"/>
      <dgm:spPr/>
    </dgm:pt>
    <dgm:pt modelId="{656CE107-631C-4164-BC49-C6FD4F24A20B}" type="pres">
      <dgm:prSet presAssocID="{BA308156-C52D-4BCB-8524-9A4836A8875F}" presName="childText" presStyleLbl="conFgAcc1" presStyleIdx="3" presStyleCnt="4">
        <dgm:presLayoutVars>
          <dgm:bulletEnabled val="1"/>
        </dgm:presLayoutVars>
      </dgm:prSet>
      <dgm:spPr/>
    </dgm:pt>
  </dgm:ptLst>
  <dgm:cxnLst>
    <dgm:cxn modelId="{EBD9670A-B8CF-4E51-B200-8A07A324C3B5}" type="presOf" srcId="{BA308156-C52D-4BCB-8524-9A4836A8875F}" destId="{2887C88F-8E2E-4582-B9C1-667CC6C3D4A5}" srcOrd="0" destOrd="0" presId="urn:microsoft.com/office/officeart/2005/8/layout/list1"/>
    <dgm:cxn modelId="{E178260C-F975-4101-87AA-5EEE1699C998}" srcId="{750465FB-3A69-470B-B9B1-F5C43DCFDAEF}" destId="{65F811B5-5D56-4F66-A5A9-99BEE864A08C}" srcOrd="0" destOrd="0" parTransId="{B5C88D03-EBA9-49C3-A6D2-352D520ACB68}" sibTransId="{90A59B56-E3EA-4664-8ACD-7DBAE9EEAC13}"/>
    <dgm:cxn modelId="{D858251A-FE2B-47D3-9B1C-7E9F50CAD993}" type="presOf" srcId="{BA308156-C52D-4BCB-8524-9A4836A8875F}" destId="{9CA65D42-FCB0-4D25-8440-EBB72520B652}" srcOrd="1" destOrd="0" presId="urn:microsoft.com/office/officeart/2005/8/layout/list1"/>
    <dgm:cxn modelId="{7EC5D427-F60D-485D-A34A-D42581CA0606}" type="presOf" srcId="{750465FB-3A69-470B-B9B1-F5C43DCFDAEF}" destId="{4164F2F1-96E1-4B22-93E3-FF6AD47AE162}" srcOrd="0" destOrd="0" presId="urn:microsoft.com/office/officeart/2005/8/layout/list1"/>
    <dgm:cxn modelId="{7692DA5C-8C06-4520-8A3A-D02AFE26D8E6}" type="presOf" srcId="{E915DBF9-2CA0-493B-8B2E-C4F1727B0AA6}" destId="{9792F7EC-2B2F-4CF4-B0BC-CB483E76E297}" srcOrd="1" destOrd="0" presId="urn:microsoft.com/office/officeart/2005/8/layout/list1"/>
    <dgm:cxn modelId="{26FDCB5F-DDEC-4E08-8368-381545AAE154}" type="presOf" srcId="{65F811B5-5D56-4F66-A5A9-99BEE864A08C}" destId="{EF89F379-9F07-4C09-A9C9-DB46BA6A88BA}" srcOrd="0" destOrd="0" presId="urn:microsoft.com/office/officeart/2005/8/layout/list1"/>
    <dgm:cxn modelId="{48BE7142-3904-4F27-93D4-4CEB3161868C}" srcId="{E915DBF9-2CA0-493B-8B2E-C4F1727B0AA6}" destId="{C74925F1-2420-40DC-8229-BBDAA5EFCB0F}" srcOrd="1" destOrd="0" parTransId="{CF8C07D3-67CD-446D-A833-254B5C115F0E}" sibTransId="{9295DF91-52D3-44D9-991F-DA8CAB555146}"/>
    <dgm:cxn modelId="{34A21D49-21A9-4C11-9CAC-4B5585626215}" srcId="{7B9BB722-67D6-47E7-9796-9790E45D3F53}" destId="{BA308156-C52D-4BCB-8524-9A4836A8875F}" srcOrd="3" destOrd="0" parTransId="{EB25DF59-2402-4869-869C-B62B34DF8B51}" sibTransId="{D7DCD2EB-0C4C-4693-9368-043496C8A55E}"/>
    <dgm:cxn modelId="{F76A9550-A154-4BB4-A889-6606B9649EAB}" type="presOf" srcId="{C74925F1-2420-40DC-8229-BBDAA5EFCB0F}" destId="{D656B2AC-8974-4AB5-8C37-9B66E72C886C}" srcOrd="0" destOrd="1" presId="urn:microsoft.com/office/officeart/2005/8/layout/list1"/>
    <dgm:cxn modelId="{330E5671-ED25-4AF5-85CA-7CB5FA0696C1}" srcId="{7B9BB722-67D6-47E7-9796-9790E45D3F53}" destId="{750465FB-3A69-470B-B9B1-F5C43DCFDAEF}" srcOrd="2" destOrd="0" parTransId="{649FDBD6-D80D-47DA-A725-B9FB4E926C1D}" sibTransId="{97B653BB-B013-4B47-8AE6-239C97EC0EF0}"/>
    <dgm:cxn modelId="{BC7AE478-1332-47F9-90C9-BD52DC3A874F}" type="presOf" srcId="{684E94D8-6624-4482-AD45-125D1CD79214}" destId="{D656B2AC-8974-4AB5-8C37-9B66E72C886C}" srcOrd="0" destOrd="0" presId="urn:microsoft.com/office/officeart/2005/8/layout/list1"/>
    <dgm:cxn modelId="{C06B0394-E17A-43A5-85E5-29FB4658D289}" type="presOf" srcId="{45027AB2-6C69-4A54-B847-2080C030584B}" destId="{4C6A62FB-ECD8-467A-ADDF-5A74D882449F}" srcOrd="1" destOrd="0" presId="urn:microsoft.com/office/officeart/2005/8/layout/list1"/>
    <dgm:cxn modelId="{3D8A2EA7-7F20-47BD-9B64-DB7D7E5CFE7E}" srcId="{7B9BB722-67D6-47E7-9796-9790E45D3F53}" destId="{E915DBF9-2CA0-493B-8B2E-C4F1727B0AA6}" srcOrd="1" destOrd="0" parTransId="{17E43BA0-CBEA-4879-A8BF-E09F6E690FF0}" sibTransId="{6AC9E0AF-D91F-4D71-BFB6-D998ACB3E3AD}"/>
    <dgm:cxn modelId="{629469BF-3DB2-4E3F-A27F-5468E3CA7861}" type="presOf" srcId="{45027AB2-6C69-4A54-B847-2080C030584B}" destId="{9D1EA970-E270-4767-B72A-E8C4712A740F}" srcOrd="0" destOrd="0" presId="urn:microsoft.com/office/officeart/2005/8/layout/list1"/>
    <dgm:cxn modelId="{76A79EC1-FE72-4C3C-AE45-4637F62D13DF}" type="presOf" srcId="{750465FB-3A69-470B-B9B1-F5C43DCFDAEF}" destId="{C44D5456-F4EE-4185-B23A-BF5C7E1100AB}" srcOrd="1" destOrd="0" presId="urn:microsoft.com/office/officeart/2005/8/layout/list1"/>
    <dgm:cxn modelId="{4F1DA8C2-E9E9-4AE0-80F7-BA498B87C592}" srcId="{7B9BB722-67D6-47E7-9796-9790E45D3F53}" destId="{45027AB2-6C69-4A54-B847-2080C030584B}" srcOrd="0" destOrd="0" parTransId="{BAC33741-0EB9-43DC-B3E5-696D4F1B7DA0}" sibTransId="{0011D530-653A-48C7-845E-EE3F1B812343}"/>
    <dgm:cxn modelId="{34F8EEDE-9626-4B14-9446-448C9479E784}" type="presOf" srcId="{E915DBF9-2CA0-493B-8B2E-C4F1727B0AA6}" destId="{2277F7F0-3FBD-4E5E-B3C5-861D50313399}" srcOrd="0" destOrd="0" presId="urn:microsoft.com/office/officeart/2005/8/layout/list1"/>
    <dgm:cxn modelId="{5492AAE0-5EF7-49B6-AA76-A6843D061B1A}" srcId="{E915DBF9-2CA0-493B-8B2E-C4F1727B0AA6}" destId="{684E94D8-6624-4482-AD45-125D1CD79214}" srcOrd="0" destOrd="0" parTransId="{F3E86A7F-10B7-4871-B943-ECF2C62A0303}" sibTransId="{F513A863-E5A6-4EC6-A05A-4BD4BCD57A0A}"/>
    <dgm:cxn modelId="{753E34F9-7107-4D7A-A212-E0607E56AEFD}" type="presOf" srcId="{7B9BB722-67D6-47E7-9796-9790E45D3F53}" destId="{545DA69F-02A2-428F-9920-40ED325D9436}" srcOrd="0" destOrd="0" presId="urn:microsoft.com/office/officeart/2005/8/layout/list1"/>
    <dgm:cxn modelId="{A45BF9DD-EE84-4670-BF16-5DE06E810485}" type="presParOf" srcId="{545DA69F-02A2-428F-9920-40ED325D9436}" destId="{A5BB4850-D4DA-43E2-962A-5BB8C728675A}" srcOrd="0" destOrd="0" presId="urn:microsoft.com/office/officeart/2005/8/layout/list1"/>
    <dgm:cxn modelId="{63D70D17-2522-46B6-B713-0728A0013FF8}" type="presParOf" srcId="{A5BB4850-D4DA-43E2-962A-5BB8C728675A}" destId="{9D1EA970-E270-4767-B72A-E8C4712A740F}" srcOrd="0" destOrd="0" presId="urn:microsoft.com/office/officeart/2005/8/layout/list1"/>
    <dgm:cxn modelId="{0356EED5-F2D6-494F-92AB-3F9BCD4AD042}" type="presParOf" srcId="{A5BB4850-D4DA-43E2-962A-5BB8C728675A}" destId="{4C6A62FB-ECD8-467A-ADDF-5A74D882449F}" srcOrd="1" destOrd="0" presId="urn:microsoft.com/office/officeart/2005/8/layout/list1"/>
    <dgm:cxn modelId="{9C95C51F-D346-44DB-BAAF-B7088870BC2C}" type="presParOf" srcId="{545DA69F-02A2-428F-9920-40ED325D9436}" destId="{A1D5D5A9-F80C-442E-B4A5-F465ED37659A}" srcOrd="1" destOrd="0" presId="urn:microsoft.com/office/officeart/2005/8/layout/list1"/>
    <dgm:cxn modelId="{90ADCC16-F9CD-4E03-9374-80A67160F01C}" type="presParOf" srcId="{545DA69F-02A2-428F-9920-40ED325D9436}" destId="{1FCE8DC4-CB14-444F-A6E0-8E98F4CD3951}" srcOrd="2" destOrd="0" presId="urn:microsoft.com/office/officeart/2005/8/layout/list1"/>
    <dgm:cxn modelId="{1DBFDFA2-3F6C-4A4A-B3CD-FD189E7046AD}" type="presParOf" srcId="{545DA69F-02A2-428F-9920-40ED325D9436}" destId="{E03C290A-D970-4621-BCB5-74D4ED32757E}" srcOrd="3" destOrd="0" presId="urn:microsoft.com/office/officeart/2005/8/layout/list1"/>
    <dgm:cxn modelId="{5FED1BF9-8020-4EF8-B0CA-650D4EDBEA7F}" type="presParOf" srcId="{545DA69F-02A2-428F-9920-40ED325D9436}" destId="{EC0EE579-F319-4B95-8C0E-A7354B09822D}" srcOrd="4" destOrd="0" presId="urn:microsoft.com/office/officeart/2005/8/layout/list1"/>
    <dgm:cxn modelId="{50C76423-5D70-46C0-888E-FE0B03933B96}" type="presParOf" srcId="{EC0EE579-F319-4B95-8C0E-A7354B09822D}" destId="{2277F7F0-3FBD-4E5E-B3C5-861D50313399}" srcOrd="0" destOrd="0" presId="urn:microsoft.com/office/officeart/2005/8/layout/list1"/>
    <dgm:cxn modelId="{1F2BA382-39E7-4EFD-84DD-15F669994591}" type="presParOf" srcId="{EC0EE579-F319-4B95-8C0E-A7354B09822D}" destId="{9792F7EC-2B2F-4CF4-B0BC-CB483E76E297}" srcOrd="1" destOrd="0" presId="urn:microsoft.com/office/officeart/2005/8/layout/list1"/>
    <dgm:cxn modelId="{5F81400A-A204-40D6-8D00-D04C18DB1D8F}" type="presParOf" srcId="{545DA69F-02A2-428F-9920-40ED325D9436}" destId="{E1036175-E108-4BB4-BCFB-C5036641D655}" srcOrd="5" destOrd="0" presId="urn:microsoft.com/office/officeart/2005/8/layout/list1"/>
    <dgm:cxn modelId="{A0A3A651-35B6-47A9-B419-41D60BF20074}" type="presParOf" srcId="{545DA69F-02A2-428F-9920-40ED325D9436}" destId="{D656B2AC-8974-4AB5-8C37-9B66E72C886C}" srcOrd="6" destOrd="0" presId="urn:microsoft.com/office/officeart/2005/8/layout/list1"/>
    <dgm:cxn modelId="{49C50063-2274-45C0-A7C5-FFD41CEB9A1C}" type="presParOf" srcId="{545DA69F-02A2-428F-9920-40ED325D9436}" destId="{3AFC49EB-DAFE-41B9-9415-54C60FEB06A5}" srcOrd="7" destOrd="0" presId="urn:microsoft.com/office/officeart/2005/8/layout/list1"/>
    <dgm:cxn modelId="{8A68142D-61CD-4879-8404-16F6F2120BDD}" type="presParOf" srcId="{545DA69F-02A2-428F-9920-40ED325D9436}" destId="{D4A1FAC1-DE58-4AEE-9616-50EE34994604}" srcOrd="8" destOrd="0" presId="urn:microsoft.com/office/officeart/2005/8/layout/list1"/>
    <dgm:cxn modelId="{81D587CC-AF73-4C06-8BD8-A02EF6C1A788}" type="presParOf" srcId="{D4A1FAC1-DE58-4AEE-9616-50EE34994604}" destId="{4164F2F1-96E1-4B22-93E3-FF6AD47AE162}" srcOrd="0" destOrd="0" presId="urn:microsoft.com/office/officeart/2005/8/layout/list1"/>
    <dgm:cxn modelId="{13A8D452-E8EE-4E74-AB25-942F1B10B251}" type="presParOf" srcId="{D4A1FAC1-DE58-4AEE-9616-50EE34994604}" destId="{C44D5456-F4EE-4185-B23A-BF5C7E1100AB}" srcOrd="1" destOrd="0" presId="urn:microsoft.com/office/officeart/2005/8/layout/list1"/>
    <dgm:cxn modelId="{B3893C21-EDDB-4D95-86C8-2F7D73518DB8}" type="presParOf" srcId="{545DA69F-02A2-428F-9920-40ED325D9436}" destId="{12639146-3037-4739-845D-80048596F781}" srcOrd="9" destOrd="0" presId="urn:microsoft.com/office/officeart/2005/8/layout/list1"/>
    <dgm:cxn modelId="{07588459-6474-4A57-9041-BC4E2E273D07}" type="presParOf" srcId="{545DA69F-02A2-428F-9920-40ED325D9436}" destId="{EF89F379-9F07-4C09-A9C9-DB46BA6A88BA}" srcOrd="10" destOrd="0" presId="urn:microsoft.com/office/officeart/2005/8/layout/list1"/>
    <dgm:cxn modelId="{7E08AC64-BF6D-4EBF-80B1-CB1F5A7B858D}" type="presParOf" srcId="{545DA69F-02A2-428F-9920-40ED325D9436}" destId="{EE563066-7647-49D8-8104-4707BC17E74E}" srcOrd="11" destOrd="0" presId="urn:microsoft.com/office/officeart/2005/8/layout/list1"/>
    <dgm:cxn modelId="{09490494-8E05-4A86-BE88-FC4D7E3976F6}" type="presParOf" srcId="{545DA69F-02A2-428F-9920-40ED325D9436}" destId="{183B852A-2BFB-45E0-83C0-62353EA60D54}" srcOrd="12" destOrd="0" presId="urn:microsoft.com/office/officeart/2005/8/layout/list1"/>
    <dgm:cxn modelId="{2439A9C5-BDF2-4C91-8CD3-B5BEF7CEE4A4}" type="presParOf" srcId="{183B852A-2BFB-45E0-83C0-62353EA60D54}" destId="{2887C88F-8E2E-4582-B9C1-667CC6C3D4A5}" srcOrd="0" destOrd="0" presId="urn:microsoft.com/office/officeart/2005/8/layout/list1"/>
    <dgm:cxn modelId="{4450BCBA-53EA-4746-A661-5534D1F8366E}" type="presParOf" srcId="{183B852A-2BFB-45E0-83C0-62353EA60D54}" destId="{9CA65D42-FCB0-4D25-8440-EBB72520B652}" srcOrd="1" destOrd="0" presId="urn:microsoft.com/office/officeart/2005/8/layout/list1"/>
    <dgm:cxn modelId="{A0556047-5CD3-4853-8576-D5E421DD5947}" type="presParOf" srcId="{545DA69F-02A2-428F-9920-40ED325D9436}" destId="{C53DE24E-C21D-475C-BBCE-85FEC0D41EC9}" srcOrd="13" destOrd="0" presId="urn:microsoft.com/office/officeart/2005/8/layout/list1"/>
    <dgm:cxn modelId="{57E9141F-CEEF-4988-92F1-0A2D8F66FED7}" type="presParOf" srcId="{545DA69F-02A2-428F-9920-40ED325D9436}" destId="{656CE107-631C-4164-BC49-C6FD4F24A20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A7B69-9622-458A-BC4B-773B10BD9180}">
      <dsp:nvSpPr>
        <dsp:cNvPr id="0" name=""/>
        <dsp:cNvSpPr/>
      </dsp:nvSpPr>
      <dsp:spPr>
        <a:xfrm>
          <a:off x="1253" y="464918"/>
          <a:ext cx="1579298" cy="94757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Message		</a:t>
          </a:r>
        </a:p>
      </dsp:txBody>
      <dsp:txXfrm>
        <a:off x="1253" y="464918"/>
        <a:ext cx="1579298" cy="947579"/>
      </dsp:txXfrm>
    </dsp:sp>
    <dsp:sp modelId="{77A2DBA0-E5BB-4D8A-BE07-48777957B824}">
      <dsp:nvSpPr>
        <dsp:cNvPr id="0" name=""/>
        <dsp:cNvSpPr/>
      </dsp:nvSpPr>
      <dsp:spPr>
        <a:xfrm>
          <a:off x="1738482" y="464918"/>
          <a:ext cx="1579298" cy="947579"/>
        </a:xfrm>
        <a:prstGeom prst="rect">
          <a:avLst/>
        </a:prstGeom>
        <a:solidFill>
          <a:schemeClr val="accent5">
            <a:hueOff val="-137242"/>
            <a:satOff val="40"/>
            <a:lumOff val="-6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Address</a:t>
          </a:r>
        </a:p>
      </dsp:txBody>
      <dsp:txXfrm>
        <a:off x="1738482" y="464918"/>
        <a:ext cx="1579298" cy="947579"/>
      </dsp:txXfrm>
    </dsp:sp>
    <dsp:sp modelId="{F1C01B70-66E0-480F-B0CA-F2C83E6707DD}">
      <dsp:nvSpPr>
        <dsp:cNvPr id="0" name=""/>
        <dsp:cNvSpPr/>
      </dsp:nvSpPr>
      <dsp:spPr>
        <a:xfrm>
          <a:off x="3475711" y="464918"/>
          <a:ext cx="1579298" cy="947579"/>
        </a:xfrm>
        <a:prstGeom prst="rect">
          <a:avLst/>
        </a:prstGeom>
        <a:solidFill>
          <a:schemeClr val="accent5">
            <a:hueOff val="-274484"/>
            <a:satOff val="80"/>
            <a:lumOff val="-12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User</a:t>
          </a:r>
        </a:p>
      </dsp:txBody>
      <dsp:txXfrm>
        <a:off x="3475711" y="464918"/>
        <a:ext cx="1579298" cy="947579"/>
      </dsp:txXfrm>
    </dsp:sp>
    <dsp:sp modelId="{B13A973C-C375-4B4C-B08B-A0790402ECD5}">
      <dsp:nvSpPr>
        <dsp:cNvPr id="0" name=""/>
        <dsp:cNvSpPr/>
      </dsp:nvSpPr>
      <dsp:spPr>
        <a:xfrm>
          <a:off x="5212939" y="464918"/>
          <a:ext cx="1579298" cy="947579"/>
        </a:xfrm>
        <a:prstGeom prst="rect">
          <a:avLst/>
        </a:prstGeom>
        <a:solidFill>
          <a:schemeClr val="accent5">
            <a:hueOff val="-411726"/>
            <a:satOff val="120"/>
            <a:lumOff val="-19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Customer</a:t>
          </a:r>
        </a:p>
      </dsp:txBody>
      <dsp:txXfrm>
        <a:off x="5212939" y="464918"/>
        <a:ext cx="1579298" cy="947579"/>
      </dsp:txXfrm>
    </dsp:sp>
    <dsp:sp modelId="{DDC1D4BA-1F09-488F-8B9E-9799DE7DDDF2}">
      <dsp:nvSpPr>
        <dsp:cNvPr id="0" name=""/>
        <dsp:cNvSpPr/>
      </dsp:nvSpPr>
      <dsp:spPr>
        <a:xfrm>
          <a:off x="6950168" y="464918"/>
          <a:ext cx="1579298" cy="947579"/>
        </a:xfrm>
        <a:prstGeom prst="rect">
          <a:avLst/>
        </a:prstGeom>
        <a:solidFill>
          <a:schemeClr val="accent5">
            <a:hueOff val="-548968"/>
            <a:satOff val="160"/>
            <a:lumOff val="-25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Employee</a:t>
          </a:r>
        </a:p>
      </dsp:txBody>
      <dsp:txXfrm>
        <a:off x="6950168" y="464918"/>
        <a:ext cx="1579298" cy="947579"/>
      </dsp:txXfrm>
    </dsp:sp>
    <dsp:sp modelId="{BCEFE043-DA04-419E-8F44-C7C26CF66CFF}">
      <dsp:nvSpPr>
        <dsp:cNvPr id="0" name=""/>
        <dsp:cNvSpPr/>
      </dsp:nvSpPr>
      <dsp:spPr>
        <a:xfrm>
          <a:off x="8687397" y="464918"/>
          <a:ext cx="1579298" cy="947579"/>
        </a:xfrm>
        <a:prstGeom prst="rect">
          <a:avLst/>
        </a:prstGeom>
        <a:solidFill>
          <a:schemeClr val="accent5">
            <a:hueOff val="-686210"/>
            <a:satOff val="200"/>
            <a:lumOff val="-32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Account</a:t>
          </a:r>
        </a:p>
      </dsp:txBody>
      <dsp:txXfrm>
        <a:off x="8687397" y="464918"/>
        <a:ext cx="1579298" cy="947579"/>
      </dsp:txXfrm>
    </dsp:sp>
    <dsp:sp modelId="{49CD785A-7353-493B-99B9-A33201F09B65}">
      <dsp:nvSpPr>
        <dsp:cNvPr id="0" name=""/>
        <dsp:cNvSpPr/>
      </dsp:nvSpPr>
      <dsp:spPr>
        <a:xfrm>
          <a:off x="1253" y="1570427"/>
          <a:ext cx="1579298" cy="947579"/>
        </a:xfrm>
        <a:prstGeom prst="rect">
          <a:avLst/>
        </a:prstGeom>
        <a:solidFill>
          <a:schemeClr val="accent5">
            <a:hueOff val="-823452"/>
            <a:satOff val="241"/>
            <a:lumOff val="-38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Payment</a:t>
          </a:r>
        </a:p>
      </dsp:txBody>
      <dsp:txXfrm>
        <a:off x="1253" y="1570427"/>
        <a:ext cx="1579298" cy="947579"/>
      </dsp:txXfrm>
    </dsp:sp>
    <dsp:sp modelId="{899818AF-9CE1-4EB0-9007-C8F799E4EBB9}">
      <dsp:nvSpPr>
        <dsp:cNvPr id="0" name=""/>
        <dsp:cNvSpPr/>
      </dsp:nvSpPr>
      <dsp:spPr>
        <a:xfrm>
          <a:off x="1738482" y="1570427"/>
          <a:ext cx="1579298" cy="947579"/>
        </a:xfrm>
        <a:prstGeom prst="rect">
          <a:avLst/>
        </a:prstGeom>
        <a:solidFill>
          <a:schemeClr val="accent5">
            <a:hueOff val="-960694"/>
            <a:satOff val="281"/>
            <a:lumOff val="-4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Service</a:t>
          </a:r>
        </a:p>
      </dsp:txBody>
      <dsp:txXfrm>
        <a:off x="1738482" y="1570427"/>
        <a:ext cx="1579298" cy="947579"/>
      </dsp:txXfrm>
    </dsp:sp>
    <dsp:sp modelId="{D517A759-1E99-42CF-978D-61BD3DC5E794}">
      <dsp:nvSpPr>
        <dsp:cNvPr id="0" name=""/>
        <dsp:cNvSpPr/>
      </dsp:nvSpPr>
      <dsp:spPr>
        <a:xfrm>
          <a:off x="3475711" y="1570427"/>
          <a:ext cx="1579298" cy="947579"/>
        </a:xfrm>
        <a:prstGeom prst="rect">
          <a:avLst/>
        </a:prstGeom>
        <a:solidFill>
          <a:schemeClr val="accent5">
            <a:hueOff val="-1097936"/>
            <a:satOff val="321"/>
            <a:lumOff val="-51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Bill</a:t>
          </a:r>
        </a:p>
      </dsp:txBody>
      <dsp:txXfrm>
        <a:off x="3475711" y="1570427"/>
        <a:ext cx="1579298" cy="947579"/>
      </dsp:txXfrm>
    </dsp:sp>
    <dsp:sp modelId="{FD04EA4C-AC6A-4471-A4C0-707773083377}">
      <dsp:nvSpPr>
        <dsp:cNvPr id="0" name=""/>
        <dsp:cNvSpPr/>
      </dsp:nvSpPr>
      <dsp:spPr>
        <a:xfrm>
          <a:off x="5212939" y="1570427"/>
          <a:ext cx="1579298" cy="947579"/>
        </a:xfrm>
        <a:prstGeom prst="rect">
          <a:avLst/>
        </a:prstGeom>
        <a:solidFill>
          <a:schemeClr val="accent5">
            <a:hueOff val="-1235178"/>
            <a:satOff val="361"/>
            <a:lumOff val="-57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Complaint</a:t>
          </a:r>
        </a:p>
      </dsp:txBody>
      <dsp:txXfrm>
        <a:off x="5212939" y="1570427"/>
        <a:ext cx="1579298" cy="947579"/>
      </dsp:txXfrm>
    </dsp:sp>
    <dsp:sp modelId="{98C1FB28-D92A-45E6-BF04-A2172673C2FB}">
      <dsp:nvSpPr>
        <dsp:cNvPr id="0" name=""/>
        <dsp:cNvSpPr/>
      </dsp:nvSpPr>
      <dsp:spPr>
        <a:xfrm>
          <a:off x="6950168" y="1570427"/>
          <a:ext cx="1579298" cy="947579"/>
        </a:xfrm>
        <a:prstGeom prst="rect">
          <a:avLst/>
        </a:prstGeom>
        <a:solidFill>
          <a:schemeClr val="accent5">
            <a:hueOff val="-1372420"/>
            <a:satOff val="401"/>
            <a:lumOff val="-64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Response</a:t>
          </a:r>
        </a:p>
      </dsp:txBody>
      <dsp:txXfrm>
        <a:off x="6950168" y="1570427"/>
        <a:ext cx="1579298" cy="947579"/>
      </dsp:txXfrm>
    </dsp:sp>
    <dsp:sp modelId="{C95BC91D-AADB-4ED7-B475-23EF782FE1A8}">
      <dsp:nvSpPr>
        <dsp:cNvPr id="0" name=""/>
        <dsp:cNvSpPr/>
      </dsp:nvSpPr>
      <dsp:spPr>
        <a:xfrm>
          <a:off x="8687397" y="1570427"/>
          <a:ext cx="1579298" cy="947579"/>
        </a:xfrm>
        <a:prstGeom prst="rect">
          <a:avLst/>
        </a:prstGeom>
        <a:solidFill>
          <a:schemeClr val="accent5">
            <a:hueOff val="-1509662"/>
            <a:satOff val="44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Visit</a:t>
          </a:r>
        </a:p>
      </dsp:txBody>
      <dsp:txXfrm>
        <a:off x="8687397" y="1570427"/>
        <a:ext cx="1579298" cy="94757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2B9-6F0D-4CCC-9108-CEE78E78E5B1}">
      <dsp:nvSpPr>
        <dsp:cNvPr id="0" name=""/>
        <dsp:cNvSpPr/>
      </dsp:nvSpPr>
      <dsp:spPr>
        <a:xfrm>
          <a:off x="0" y="30107"/>
          <a:ext cx="5816750" cy="109583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JM" sz="2900" kern="1200"/>
            <a:t>Normalised Tables:</a:t>
          </a:r>
          <a:endParaRPr lang="en-US" sz="2900" kern="1200"/>
        </a:p>
      </dsp:txBody>
      <dsp:txXfrm>
        <a:off x="53494" y="83601"/>
        <a:ext cx="5709762" cy="988844"/>
      </dsp:txXfrm>
    </dsp:sp>
    <dsp:sp modelId="{60BDAD78-DB2A-40E7-8FF0-1E02ADDC4363}">
      <dsp:nvSpPr>
        <dsp:cNvPr id="0" name=""/>
        <dsp:cNvSpPr/>
      </dsp:nvSpPr>
      <dsp:spPr>
        <a:xfrm>
          <a:off x="0" y="1209460"/>
          <a:ext cx="5816750" cy="1095832"/>
        </a:xfrm>
        <a:prstGeom prst="roundRect">
          <a:avLst/>
        </a:prstGeom>
        <a:solidFill>
          <a:schemeClr val="accent5">
            <a:hueOff val="-503221"/>
            <a:satOff val="14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JM" sz="2900" kern="1200"/>
            <a:t>ComplaintVisit(complaintVisitID, complaintID, visitID) </a:t>
          </a:r>
          <a:endParaRPr lang="en-US" sz="2900" kern="1200"/>
        </a:p>
      </dsp:txBody>
      <dsp:txXfrm>
        <a:off x="53494" y="1262954"/>
        <a:ext cx="5709762" cy="988844"/>
      </dsp:txXfrm>
    </dsp:sp>
    <dsp:sp modelId="{96DA3E46-A527-4D24-8A54-47BBE4BA9289}">
      <dsp:nvSpPr>
        <dsp:cNvPr id="0" name=""/>
        <dsp:cNvSpPr/>
      </dsp:nvSpPr>
      <dsp:spPr>
        <a:xfrm>
          <a:off x="0" y="2305293"/>
          <a:ext cx="5816750"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682"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JM" sz="2300" kern="1200"/>
            <a:t>Fk complaintID references Complaint</a:t>
          </a:r>
          <a:endParaRPr lang="en-US" sz="2300" kern="1200"/>
        </a:p>
      </dsp:txBody>
      <dsp:txXfrm>
        <a:off x="0" y="2305293"/>
        <a:ext cx="5816750" cy="480240"/>
      </dsp:txXfrm>
    </dsp:sp>
    <dsp:sp modelId="{B6C139F4-9E9A-4F59-AECC-FC3C58F0FCDA}">
      <dsp:nvSpPr>
        <dsp:cNvPr id="0" name=""/>
        <dsp:cNvSpPr/>
      </dsp:nvSpPr>
      <dsp:spPr>
        <a:xfrm>
          <a:off x="0" y="2785533"/>
          <a:ext cx="5816750" cy="1095832"/>
        </a:xfrm>
        <a:prstGeom prst="roundRect">
          <a:avLst/>
        </a:prstGeom>
        <a:solidFill>
          <a:schemeClr val="accent5">
            <a:hueOff val="-1006442"/>
            <a:satOff val="294"/>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JM" sz="2900" kern="1200"/>
            <a:t>Fk visitID references Visit</a:t>
          </a:r>
          <a:endParaRPr lang="en-US" sz="2900" kern="1200"/>
        </a:p>
      </dsp:txBody>
      <dsp:txXfrm>
        <a:off x="53494" y="2839027"/>
        <a:ext cx="5709762" cy="988844"/>
      </dsp:txXfrm>
    </dsp:sp>
    <dsp:sp modelId="{8F59E04A-969D-49BA-AC36-C30A7FA5BAC6}">
      <dsp:nvSpPr>
        <dsp:cNvPr id="0" name=""/>
        <dsp:cNvSpPr/>
      </dsp:nvSpPr>
      <dsp:spPr>
        <a:xfrm>
          <a:off x="0" y="3964885"/>
          <a:ext cx="5816750" cy="1095832"/>
        </a:xfrm>
        <a:prstGeom prst="roundRect">
          <a:avLst/>
        </a:prstGeom>
        <a:solidFill>
          <a:schemeClr val="accent5">
            <a:hueOff val="-1509662"/>
            <a:satOff val="44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JM" sz="2900" kern="1200"/>
            <a:t>Response(responseID, detail, responseDate, complaintID)</a:t>
          </a:r>
          <a:endParaRPr lang="en-US" sz="2900" kern="1200"/>
        </a:p>
      </dsp:txBody>
      <dsp:txXfrm>
        <a:off x="53494" y="4018379"/>
        <a:ext cx="5709762" cy="988844"/>
      </dsp:txXfrm>
    </dsp:sp>
    <dsp:sp modelId="{C4832617-A444-4626-A9C8-A803D56881E7}">
      <dsp:nvSpPr>
        <dsp:cNvPr id="0" name=""/>
        <dsp:cNvSpPr/>
      </dsp:nvSpPr>
      <dsp:spPr>
        <a:xfrm>
          <a:off x="0" y="5060718"/>
          <a:ext cx="5816750"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682"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JM" sz="2300" kern="1200"/>
            <a:t>Fk complaintID references Complaint</a:t>
          </a:r>
          <a:endParaRPr lang="en-US" sz="2300" kern="1200"/>
        </a:p>
      </dsp:txBody>
      <dsp:txXfrm>
        <a:off x="0" y="5060718"/>
        <a:ext cx="5816750" cy="480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9A644-7A82-4BB6-AD53-F9C013572598}">
      <dsp:nvSpPr>
        <dsp:cNvPr id="0" name=""/>
        <dsp:cNvSpPr/>
      </dsp:nvSpPr>
      <dsp:spPr>
        <a:xfrm>
          <a:off x="0" y="2720"/>
          <a:ext cx="58167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F41D5-2847-4935-90BF-A1CDC803378A}">
      <dsp:nvSpPr>
        <dsp:cNvPr id="0" name=""/>
        <dsp:cNvSpPr/>
      </dsp:nvSpPr>
      <dsp:spPr>
        <a:xfrm>
          <a:off x="0" y="2720"/>
          <a:ext cx="5816750" cy="46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Fields for each table:</a:t>
          </a:r>
        </a:p>
      </dsp:txBody>
      <dsp:txXfrm>
        <a:off x="0" y="2720"/>
        <a:ext cx="5816750" cy="463802"/>
      </dsp:txXfrm>
    </dsp:sp>
    <dsp:sp modelId="{79BAE194-54C1-4A88-A087-6C94820ADD8A}">
      <dsp:nvSpPr>
        <dsp:cNvPr id="0" name=""/>
        <dsp:cNvSpPr/>
      </dsp:nvSpPr>
      <dsp:spPr>
        <a:xfrm>
          <a:off x="0" y="466522"/>
          <a:ext cx="581675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FC4FD4-9815-4342-B3BE-8237F673B5DA}">
      <dsp:nvSpPr>
        <dsp:cNvPr id="0" name=""/>
        <dsp:cNvSpPr/>
      </dsp:nvSpPr>
      <dsp:spPr>
        <a:xfrm>
          <a:off x="0" y="466522"/>
          <a:ext cx="5816750" cy="46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USER:</a:t>
          </a:r>
        </a:p>
      </dsp:txBody>
      <dsp:txXfrm>
        <a:off x="0" y="466522"/>
        <a:ext cx="5816750" cy="463802"/>
      </dsp:txXfrm>
    </dsp:sp>
    <dsp:sp modelId="{901AFADC-E289-4A3D-8C32-4A523E382B24}">
      <dsp:nvSpPr>
        <dsp:cNvPr id="0" name=""/>
        <dsp:cNvSpPr/>
      </dsp:nvSpPr>
      <dsp:spPr>
        <a:xfrm>
          <a:off x="0" y="930324"/>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286D7-4C6D-47CA-8937-FE26F63637AA}">
      <dsp:nvSpPr>
        <dsp:cNvPr id="0" name=""/>
        <dsp:cNvSpPr/>
      </dsp:nvSpPr>
      <dsp:spPr>
        <a:xfrm>
          <a:off x="0" y="930324"/>
          <a:ext cx="5816750" cy="46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userID</a:t>
          </a:r>
        </a:p>
      </dsp:txBody>
      <dsp:txXfrm>
        <a:off x="0" y="930324"/>
        <a:ext cx="5816750" cy="463802"/>
      </dsp:txXfrm>
    </dsp:sp>
    <dsp:sp modelId="{DE91C7CC-AE42-4645-91A7-4BF855271766}">
      <dsp:nvSpPr>
        <dsp:cNvPr id="0" name=""/>
        <dsp:cNvSpPr/>
      </dsp:nvSpPr>
      <dsp:spPr>
        <a:xfrm>
          <a:off x="0" y="1394126"/>
          <a:ext cx="58167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F1ED9B-5363-4156-AFBA-E1CCA09E0186}">
      <dsp:nvSpPr>
        <dsp:cNvPr id="0" name=""/>
        <dsp:cNvSpPr/>
      </dsp:nvSpPr>
      <dsp:spPr>
        <a:xfrm>
          <a:off x="0" y="1394126"/>
          <a:ext cx="5816750" cy="46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password </a:t>
          </a:r>
        </a:p>
      </dsp:txBody>
      <dsp:txXfrm>
        <a:off x="0" y="1394126"/>
        <a:ext cx="5816750" cy="463802"/>
      </dsp:txXfrm>
    </dsp:sp>
    <dsp:sp modelId="{78AAF37A-0278-4818-B8EC-CB0F32BC71B5}">
      <dsp:nvSpPr>
        <dsp:cNvPr id="0" name=""/>
        <dsp:cNvSpPr/>
      </dsp:nvSpPr>
      <dsp:spPr>
        <a:xfrm>
          <a:off x="0" y="1857928"/>
          <a:ext cx="581675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35DDE5-DA8D-4508-A18A-1F2D68F76471}">
      <dsp:nvSpPr>
        <dsp:cNvPr id="0" name=""/>
        <dsp:cNvSpPr/>
      </dsp:nvSpPr>
      <dsp:spPr>
        <a:xfrm>
          <a:off x="0" y="1857928"/>
          <a:ext cx="5816750" cy="46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firstName </a:t>
          </a:r>
        </a:p>
      </dsp:txBody>
      <dsp:txXfrm>
        <a:off x="0" y="1857928"/>
        <a:ext cx="5816750" cy="463802"/>
      </dsp:txXfrm>
    </dsp:sp>
    <dsp:sp modelId="{CD5BB267-52FF-4AC3-B141-10B06114F507}">
      <dsp:nvSpPr>
        <dsp:cNvPr id="0" name=""/>
        <dsp:cNvSpPr/>
      </dsp:nvSpPr>
      <dsp:spPr>
        <a:xfrm>
          <a:off x="0" y="2321730"/>
          <a:ext cx="58167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4DC82D-7726-40E5-B714-A39EC44830E7}">
      <dsp:nvSpPr>
        <dsp:cNvPr id="0" name=""/>
        <dsp:cNvSpPr/>
      </dsp:nvSpPr>
      <dsp:spPr>
        <a:xfrm>
          <a:off x="0" y="2321730"/>
          <a:ext cx="5816750" cy="46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lastName</a:t>
          </a:r>
        </a:p>
      </dsp:txBody>
      <dsp:txXfrm>
        <a:off x="0" y="2321730"/>
        <a:ext cx="5816750" cy="463802"/>
      </dsp:txXfrm>
    </dsp:sp>
    <dsp:sp modelId="{4065AE41-DE6C-4AEA-BD2C-F2976382F083}">
      <dsp:nvSpPr>
        <dsp:cNvPr id="0" name=""/>
        <dsp:cNvSpPr/>
      </dsp:nvSpPr>
      <dsp:spPr>
        <a:xfrm>
          <a:off x="0" y="2785532"/>
          <a:ext cx="581675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A26C-8121-43FD-B3A9-7EC4712A5718}">
      <dsp:nvSpPr>
        <dsp:cNvPr id="0" name=""/>
        <dsp:cNvSpPr/>
      </dsp:nvSpPr>
      <dsp:spPr>
        <a:xfrm>
          <a:off x="0" y="2785533"/>
          <a:ext cx="5816750" cy="46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middleName</a:t>
          </a:r>
        </a:p>
      </dsp:txBody>
      <dsp:txXfrm>
        <a:off x="0" y="2785533"/>
        <a:ext cx="5816750" cy="463802"/>
      </dsp:txXfrm>
    </dsp:sp>
    <dsp:sp modelId="{7E3CD12B-9BD4-427D-A892-58251A36E4BA}">
      <dsp:nvSpPr>
        <dsp:cNvPr id="0" name=""/>
        <dsp:cNvSpPr/>
      </dsp:nvSpPr>
      <dsp:spPr>
        <a:xfrm>
          <a:off x="0" y="3249335"/>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015910-1EDB-4C51-83A4-BF35374CF191}">
      <dsp:nvSpPr>
        <dsp:cNvPr id="0" name=""/>
        <dsp:cNvSpPr/>
      </dsp:nvSpPr>
      <dsp:spPr>
        <a:xfrm>
          <a:off x="0" y="3249335"/>
          <a:ext cx="5816750" cy="46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Age</a:t>
          </a:r>
        </a:p>
      </dsp:txBody>
      <dsp:txXfrm>
        <a:off x="0" y="3249335"/>
        <a:ext cx="5816750" cy="463802"/>
      </dsp:txXfrm>
    </dsp:sp>
    <dsp:sp modelId="{B1C160D2-220E-4567-BFF4-EDC74117A4B9}">
      <dsp:nvSpPr>
        <dsp:cNvPr id="0" name=""/>
        <dsp:cNvSpPr/>
      </dsp:nvSpPr>
      <dsp:spPr>
        <a:xfrm>
          <a:off x="0" y="3713137"/>
          <a:ext cx="58167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B2E5CB-4746-4A59-A08C-54D6E0F32A2E}">
      <dsp:nvSpPr>
        <dsp:cNvPr id="0" name=""/>
        <dsp:cNvSpPr/>
      </dsp:nvSpPr>
      <dsp:spPr>
        <a:xfrm>
          <a:off x="0" y="3713137"/>
          <a:ext cx="5816750" cy="46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gender</a:t>
          </a:r>
        </a:p>
      </dsp:txBody>
      <dsp:txXfrm>
        <a:off x="0" y="3713137"/>
        <a:ext cx="5816750" cy="463802"/>
      </dsp:txXfrm>
    </dsp:sp>
    <dsp:sp modelId="{DE84D081-F53F-4CCE-B547-8DE166955FFA}">
      <dsp:nvSpPr>
        <dsp:cNvPr id="0" name=""/>
        <dsp:cNvSpPr/>
      </dsp:nvSpPr>
      <dsp:spPr>
        <a:xfrm>
          <a:off x="0" y="4176939"/>
          <a:ext cx="581675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D544A2-719B-4A0C-826F-C9F545BA184E}">
      <dsp:nvSpPr>
        <dsp:cNvPr id="0" name=""/>
        <dsp:cNvSpPr/>
      </dsp:nvSpPr>
      <dsp:spPr>
        <a:xfrm>
          <a:off x="0" y="4176939"/>
          <a:ext cx="5816750" cy="46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RELATIONSHIP:</a:t>
          </a:r>
        </a:p>
      </dsp:txBody>
      <dsp:txXfrm>
        <a:off x="0" y="4176939"/>
        <a:ext cx="5816750" cy="463802"/>
      </dsp:txXfrm>
    </dsp:sp>
    <dsp:sp modelId="{18532A1C-9D3B-46B6-93AE-B503C5C5106A}">
      <dsp:nvSpPr>
        <dsp:cNvPr id="0" name=""/>
        <dsp:cNvSpPr/>
      </dsp:nvSpPr>
      <dsp:spPr>
        <a:xfrm>
          <a:off x="0" y="4640741"/>
          <a:ext cx="58167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6789B4-14E4-4646-97FF-4FC2121F29D6}">
      <dsp:nvSpPr>
        <dsp:cNvPr id="0" name=""/>
        <dsp:cNvSpPr/>
      </dsp:nvSpPr>
      <dsp:spPr>
        <a:xfrm>
          <a:off x="0" y="4640741"/>
          <a:ext cx="5816750" cy="46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OneToOne with message</a:t>
          </a:r>
        </a:p>
      </dsp:txBody>
      <dsp:txXfrm>
        <a:off x="0" y="4640741"/>
        <a:ext cx="5816750" cy="463802"/>
      </dsp:txXfrm>
    </dsp:sp>
    <dsp:sp modelId="{57B0A929-E50C-439B-9241-C6FA230590ED}">
      <dsp:nvSpPr>
        <dsp:cNvPr id="0" name=""/>
        <dsp:cNvSpPr/>
      </dsp:nvSpPr>
      <dsp:spPr>
        <a:xfrm>
          <a:off x="0" y="5104543"/>
          <a:ext cx="581675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74B70A-E224-4DC6-BCC3-B6F5C87C249F}">
      <dsp:nvSpPr>
        <dsp:cNvPr id="0" name=""/>
        <dsp:cNvSpPr/>
      </dsp:nvSpPr>
      <dsp:spPr>
        <a:xfrm>
          <a:off x="0" y="5104543"/>
          <a:ext cx="5816750" cy="46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IS A with customer &amp; employee</a:t>
          </a:r>
        </a:p>
      </dsp:txBody>
      <dsp:txXfrm>
        <a:off x="0" y="5104543"/>
        <a:ext cx="5816750" cy="463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26A95-BCD4-4ED2-BAA9-79502C8E6924}">
      <dsp:nvSpPr>
        <dsp:cNvPr id="0" name=""/>
        <dsp:cNvSpPr/>
      </dsp:nvSpPr>
      <dsp:spPr>
        <a:xfrm>
          <a:off x="0" y="680"/>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3FFD1A-0EA3-415E-AFC4-109D6B03EC33}">
      <dsp:nvSpPr>
        <dsp:cNvPr id="0" name=""/>
        <dsp:cNvSpPr/>
      </dsp:nvSpPr>
      <dsp:spPr>
        <a:xfrm>
          <a:off x="0" y="680"/>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Fields for each table:</a:t>
          </a:r>
        </a:p>
      </dsp:txBody>
      <dsp:txXfrm>
        <a:off x="0" y="680"/>
        <a:ext cx="5816750" cy="618856"/>
      </dsp:txXfrm>
    </dsp:sp>
    <dsp:sp modelId="{C7C9612D-C791-44F1-AE95-2C204204CC55}">
      <dsp:nvSpPr>
        <dsp:cNvPr id="0" name=""/>
        <dsp:cNvSpPr/>
      </dsp:nvSpPr>
      <dsp:spPr>
        <a:xfrm>
          <a:off x="0" y="619536"/>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D474B4-95E4-4336-BF67-FED4AE8ABF4A}">
      <dsp:nvSpPr>
        <dsp:cNvPr id="0" name=""/>
        <dsp:cNvSpPr/>
      </dsp:nvSpPr>
      <dsp:spPr>
        <a:xfrm>
          <a:off x="0" y="619536"/>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EMPLOYEE:</a:t>
          </a:r>
        </a:p>
      </dsp:txBody>
      <dsp:txXfrm>
        <a:off x="0" y="619536"/>
        <a:ext cx="5816750" cy="618856"/>
      </dsp:txXfrm>
    </dsp:sp>
    <dsp:sp modelId="{A82CBF79-BBC6-4D9F-AC4D-E07C1CF52234}">
      <dsp:nvSpPr>
        <dsp:cNvPr id="0" name=""/>
        <dsp:cNvSpPr/>
      </dsp:nvSpPr>
      <dsp:spPr>
        <a:xfrm>
          <a:off x="0" y="1238392"/>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49CDCE-83B7-42FE-936F-263C0A2E7D6C}">
      <dsp:nvSpPr>
        <dsp:cNvPr id="0" name=""/>
        <dsp:cNvSpPr/>
      </dsp:nvSpPr>
      <dsp:spPr>
        <a:xfrm>
          <a:off x="0" y="1238392"/>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userID 	</a:t>
          </a:r>
        </a:p>
      </dsp:txBody>
      <dsp:txXfrm>
        <a:off x="0" y="1238392"/>
        <a:ext cx="5816750" cy="618856"/>
      </dsp:txXfrm>
    </dsp:sp>
    <dsp:sp modelId="{985279D2-6B04-4712-8AF3-3855FC86AF83}">
      <dsp:nvSpPr>
        <dsp:cNvPr id="0" name=""/>
        <dsp:cNvSpPr/>
      </dsp:nvSpPr>
      <dsp:spPr>
        <a:xfrm>
          <a:off x="0" y="1857248"/>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2FE4D-97F3-42BA-AC31-345574985271}">
      <dsp:nvSpPr>
        <dsp:cNvPr id="0" name=""/>
        <dsp:cNvSpPr/>
      </dsp:nvSpPr>
      <dsp:spPr>
        <a:xfrm>
          <a:off x="0" y="1857248"/>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role</a:t>
          </a:r>
        </a:p>
      </dsp:txBody>
      <dsp:txXfrm>
        <a:off x="0" y="1857248"/>
        <a:ext cx="5816750" cy="618856"/>
      </dsp:txXfrm>
    </dsp:sp>
    <dsp:sp modelId="{70CE9F82-C544-452A-81EB-D4A58030D3D1}">
      <dsp:nvSpPr>
        <dsp:cNvPr id="0" name=""/>
        <dsp:cNvSpPr/>
      </dsp:nvSpPr>
      <dsp:spPr>
        <a:xfrm>
          <a:off x="0" y="2476104"/>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CFB62-2433-471E-8925-E3A9F5057B60}">
      <dsp:nvSpPr>
        <dsp:cNvPr id="0" name=""/>
        <dsp:cNvSpPr/>
      </dsp:nvSpPr>
      <dsp:spPr>
        <a:xfrm>
          <a:off x="0" y="2476104"/>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status</a:t>
          </a:r>
        </a:p>
      </dsp:txBody>
      <dsp:txXfrm>
        <a:off x="0" y="2476104"/>
        <a:ext cx="5816750" cy="618856"/>
      </dsp:txXfrm>
    </dsp:sp>
    <dsp:sp modelId="{FCE845AC-B167-4AC1-BB0A-E3E196EC61FF}">
      <dsp:nvSpPr>
        <dsp:cNvPr id="0" name=""/>
        <dsp:cNvSpPr/>
      </dsp:nvSpPr>
      <dsp:spPr>
        <a:xfrm>
          <a:off x="0" y="3094961"/>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45E8CE-FEF0-4044-845A-3550F79E8BB3}">
      <dsp:nvSpPr>
        <dsp:cNvPr id="0" name=""/>
        <dsp:cNvSpPr/>
      </dsp:nvSpPr>
      <dsp:spPr>
        <a:xfrm>
          <a:off x="0" y="3094961"/>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RELATIONSHIP:</a:t>
          </a:r>
        </a:p>
      </dsp:txBody>
      <dsp:txXfrm>
        <a:off x="0" y="3094961"/>
        <a:ext cx="5816750" cy="618856"/>
      </dsp:txXfrm>
    </dsp:sp>
    <dsp:sp modelId="{FF37CC63-098C-4468-A5F0-681524B915BC}">
      <dsp:nvSpPr>
        <dsp:cNvPr id="0" name=""/>
        <dsp:cNvSpPr/>
      </dsp:nvSpPr>
      <dsp:spPr>
        <a:xfrm>
          <a:off x="0" y="3713817"/>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84C1F6-B260-4E27-B94F-31DE9A7536E7}">
      <dsp:nvSpPr>
        <dsp:cNvPr id="0" name=""/>
        <dsp:cNvSpPr/>
      </dsp:nvSpPr>
      <dsp:spPr>
        <a:xfrm>
          <a:off x="0" y="3713817"/>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OneToOne with user</a:t>
          </a:r>
        </a:p>
      </dsp:txBody>
      <dsp:txXfrm>
        <a:off x="0" y="3713817"/>
        <a:ext cx="5816750" cy="618856"/>
      </dsp:txXfrm>
    </dsp:sp>
    <dsp:sp modelId="{4E3F35DD-4937-43CE-B90A-D5B395242BFC}">
      <dsp:nvSpPr>
        <dsp:cNvPr id="0" name=""/>
        <dsp:cNvSpPr/>
      </dsp:nvSpPr>
      <dsp:spPr>
        <a:xfrm>
          <a:off x="0" y="4332673"/>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D921A8-B311-4C35-A457-62FF8219BF8E}">
      <dsp:nvSpPr>
        <dsp:cNvPr id="0" name=""/>
        <dsp:cNvSpPr/>
      </dsp:nvSpPr>
      <dsp:spPr>
        <a:xfrm>
          <a:off x="0" y="4332673"/>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OneToMany with employeeVisit</a:t>
          </a:r>
        </a:p>
      </dsp:txBody>
      <dsp:txXfrm>
        <a:off x="0" y="4332673"/>
        <a:ext cx="5816750" cy="618856"/>
      </dsp:txXfrm>
    </dsp:sp>
    <dsp:sp modelId="{4B238C24-0688-4D11-978F-7015D5E223C2}">
      <dsp:nvSpPr>
        <dsp:cNvPr id="0" name=""/>
        <dsp:cNvSpPr/>
      </dsp:nvSpPr>
      <dsp:spPr>
        <a:xfrm>
          <a:off x="0" y="4951529"/>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D4EFC4-3A25-4628-9C9F-F0F494693F18}">
      <dsp:nvSpPr>
        <dsp:cNvPr id="0" name=""/>
        <dsp:cNvSpPr/>
      </dsp:nvSpPr>
      <dsp:spPr>
        <a:xfrm>
          <a:off x="0" y="4951529"/>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OneToMany with employeeCompllaint</a:t>
          </a:r>
        </a:p>
      </dsp:txBody>
      <dsp:txXfrm>
        <a:off x="0" y="4951529"/>
        <a:ext cx="5816750" cy="6188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12B87-E8FE-4CBA-8CA7-9F8F90F96C55}">
      <dsp:nvSpPr>
        <dsp:cNvPr id="0" name=""/>
        <dsp:cNvSpPr/>
      </dsp:nvSpPr>
      <dsp:spPr>
        <a:xfrm>
          <a:off x="0" y="49353"/>
          <a:ext cx="5816750" cy="6160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Fields for each table:</a:t>
          </a:r>
        </a:p>
      </dsp:txBody>
      <dsp:txXfrm>
        <a:off x="30071" y="79424"/>
        <a:ext cx="5756608" cy="555862"/>
      </dsp:txXfrm>
    </dsp:sp>
    <dsp:sp modelId="{86D47AD3-7077-47D6-BDEC-D2DE7FD38F66}">
      <dsp:nvSpPr>
        <dsp:cNvPr id="0" name=""/>
        <dsp:cNvSpPr/>
      </dsp:nvSpPr>
      <dsp:spPr>
        <a:xfrm>
          <a:off x="0" y="743118"/>
          <a:ext cx="5816750" cy="616004"/>
        </a:xfrm>
        <a:prstGeom prst="roundRect">
          <a:avLst/>
        </a:prstGeom>
        <a:solidFill>
          <a:schemeClr val="accent5">
            <a:hueOff val="-215666"/>
            <a:satOff val="63"/>
            <a:lumOff val="-10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ADDRESS:</a:t>
          </a:r>
        </a:p>
      </dsp:txBody>
      <dsp:txXfrm>
        <a:off x="30071" y="773189"/>
        <a:ext cx="5756608" cy="555862"/>
      </dsp:txXfrm>
    </dsp:sp>
    <dsp:sp modelId="{AB177BBB-E0C0-42E3-B742-4B7D3CDEACB7}">
      <dsp:nvSpPr>
        <dsp:cNvPr id="0" name=""/>
        <dsp:cNvSpPr/>
      </dsp:nvSpPr>
      <dsp:spPr>
        <a:xfrm>
          <a:off x="0" y="1436883"/>
          <a:ext cx="5816750" cy="616004"/>
        </a:xfrm>
        <a:prstGeom prst="roundRect">
          <a:avLst/>
        </a:prstGeom>
        <a:solidFill>
          <a:schemeClr val="accent5">
            <a:hueOff val="-431332"/>
            <a:satOff val="126"/>
            <a:lumOff val="-20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addressID	</a:t>
          </a:r>
        </a:p>
      </dsp:txBody>
      <dsp:txXfrm>
        <a:off x="30071" y="1466954"/>
        <a:ext cx="5756608" cy="555862"/>
      </dsp:txXfrm>
    </dsp:sp>
    <dsp:sp modelId="{4E7F8C02-3300-4B43-A100-C6DE7874C2BA}">
      <dsp:nvSpPr>
        <dsp:cNvPr id="0" name=""/>
        <dsp:cNvSpPr/>
      </dsp:nvSpPr>
      <dsp:spPr>
        <a:xfrm>
          <a:off x="0" y="2130648"/>
          <a:ext cx="5816750" cy="616004"/>
        </a:xfrm>
        <a:prstGeom prst="roundRect">
          <a:avLst/>
        </a:prstGeom>
        <a:solidFill>
          <a:schemeClr val="accent5">
            <a:hueOff val="-646998"/>
            <a:satOff val="189"/>
            <a:lumOff val="-30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town </a:t>
          </a:r>
        </a:p>
      </dsp:txBody>
      <dsp:txXfrm>
        <a:off x="30071" y="2160719"/>
        <a:ext cx="5756608" cy="555862"/>
      </dsp:txXfrm>
    </dsp:sp>
    <dsp:sp modelId="{54A52B9D-1DEC-4CDF-95F9-3160B8B99FC7}">
      <dsp:nvSpPr>
        <dsp:cNvPr id="0" name=""/>
        <dsp:cNvSpPr/>
      </dsp:nvSpPr>
      <dsp:spPr>
        <a:xfrm>
          <a:off x="0" y="2824413"/>
          <a:ext cx="5816750" cy="616004"/>
        </a:xfrm>
        <a:prstGeom prst="roundRect">
          <a:avLst/>
        </a:prstGeom>
        <a:solidFill>
          <a:schemeClr val="accent5">
            <a:hueOff val="-862664"/>
            <a:satOff val="252"/>
            <a:lumOff val="-40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parish </a:t>
          </a:r>
        </a:p>
      </dsp:txBody>
      <dsp:txXfrm>
        <a:off x="30071" y="2854484"/>
        <a:ext cx="5756608" cy="555862"/>
      </dsp:txXfrm>
    </dsp:sp>
    <dsp:sp modelId="{3330EED3-4806-45D6-8135-54C099468759}">
      <dsp:nvSpPr>
        <dsp:cNvPr id="0" name=""/>
        <dsp:cNvSpPr/>
      </dsp:nvSpPr>
      <dsp:spPr>
        <a:xfrm>
          <a:off x="0" y="3518178"/>
          <a:ext cx="5816750" cy="616004"/>
        </a:xfrm>
        <a:prstGeom prst="roundRect">
          <a:avLst/>
        </a:prstGeom>
        <a:solidFill>
          <a:schemeClr val="accent5">
            <a:hueOff val="-1078330"/>
            <a:satOff val="315"/>
            <a:lumOff val="-50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state </a:t>
          </a:r>
        </a:p>
      </dsp:txBody>
      <dsp:txXfrm>
        <a:off x="30071" y="3548249"/>
        <a:ext cx="5756608" cy="555862"/>
      </dsp:txXfrm>
    </dsp:sp>
    <dsp:sp modelId="{A8F26D74-C97D-4722-9C33-03EABBB3480A}">
      <dsp:nvSpPr>
        <dsp:cNvPr id="0" name=""/>
        <dsp:cNvSpPr/>
      </dsp:nvSpPr>
      <dsp:spPr>
        <a:xfrm>
          <a:off x="0" y="4211943"/>
          <a:ext cx="5816750" cy="616004"/>
        </a:xfrm>
        <a:prstGeom prst="roundRect">
          <a:avLst/>
        </a:prstGeom>
        <a:solidFill>
          <a:schemeClr val="accent5">
            <a:hueOff val="-1293996"/>
            <a:satOff val="378"/>
            <a:lumOff val="-60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RELATIONSHIP:</a:t>
          </a:r>
        </a:p>
      </dsp:txBody>
      <dsp:txXfrm>
        <a:off x="30071" y="4242014"/>
        <a:ext cx="5756608" cy="555862"/>
      </dsp:txXfrm>
    </dsp:sp>
    <dsp:sp modelId="{E3881AA2-1423-4A35-9247-587EC5066E98}">
      <dsp:nvSpPr>
        <dsp:cNvPr id="0" name=""/>
        <dsp:cNvSpPr/>
      </dsp:nvSpPr>
      <dsp:spPr>
        <a:xfrm>
          <a:off x="0" y="4905707"/>
          <a:ext cx="5816750" cy="616004"/>
        </a:xfrm>
        <a:prstGeom prst="roundRect">
          <a:avLst/>
        </a:prstGeom>
        <a:solidFill>
          <a:schemeClr val="accent5">
            <a:hueOff val="-1509662"/>
            <a:satOff val="44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OneToOne with customer</a:t>
          </a:r>
        </a:p>
      </dsp:txBody>
      <dsp:txXfrm>
        <a:off x="30071" y="4935778"/>
        <a:ext cx="5756608" cy="55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53384-25D9-4A3F-86E8-C02554F7F2AB}">
      <dsp:nvSpPr>
        <dsp:cNvPr id="0" name=""/>
        <dsp:cNvSpPr/>
      </dsp:nvSpPr>
      <dsp:spPr>
        <a:xfrm>
          <a:off x="0" y="680"/>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5B3EB6-4DFC-44B5-9963-C23847669A48}">
      <dsp:nvSpPr>
        <dsp:cNvPr id="0" name=""/>
        <dsp:cNvSpPr/>
      </dsp:nvSpPr>
      <dsp:spPr>
        <a:xfrm>
          <a:off x="0" y="680"/>
          <a:ext cx="5816750"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Fields for each table:</a:t>
          </a:r>
        </a:p>
      </dsp:txBody>
      <dsp:txXfrm>
        <a:off x="0" y="680"/>
        <a:ext cx="5816750" cy="556970"/>
      </dsp:txXfrm>
    </dsp:sp>
    <dsp:sp modelId="{299F4B43-B332-4C3B-BBD1-8DE345752A0A}">
      <dsp:nvSpPr>
        <dsp:cNvPr id="0" name=""/>
        <dsp:cNvSpPr/>
      </dsp:nvSpPr>
      <dsp:spPr>
        <a:xfrm>
          <a:off x="0" y="557650"/>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F75FA-1E27-4421-B101-3B999C2FF95B}">
      <dsp:nvSpPr>
        <dsp:cNvPr id="0" name=""/>
        <dsp:cNvSpPr/>
      </dsp:nvSpPr>
      <dsp:spPr>
        <a:xfrm>
          <a:off x="0" y="557650"/>
          <a:ext cx="5816750"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SERVICE:</a:t>
          </a:r>
        </a:p>
      </dsp:txBody>
      <dsp:txXfrm>
        <a:off x="0" y="557650"/>
        <a:ext cx="5816750" cy="556970"/>
      </dsp:txXfrm>
    </dsp:sp>
    <dsp:sp modelId="{5B047438-CAB0-44BA-883D-C227F67D7C0C}">
      <dsp:nvSpPr>
        <dsp:cNvPr id="0" name=""/>
        <dsp:cNvSpPr/>
      </dsp:nvSpPr>
      <dsp:spPr>
        <a:xfrm>
          <a:off x="0" y="1114621"/>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D47B8D-525E-424D-B09B-1954A5113128}">
      <dsp:nvSpPr>
        <dsp:cNvPr id="0" name=""/>
        <dsp:cNvSpPr/>
      </dsp:nvSpPr>
      <dsp:spPr>
        <a:xfrm>
          <a:off x="0" y="1114621"/>
          <a:ext cx="5816750"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serviceID	</a:t>
          </a:r>
        </a:p>
      </dsp:txBody>
      <dsp:txXfrm>
        <a:off x="0" y="1114621"/>
        <a:ext cx="5816750" cy="556970"/>
      </dsp:txXfrm>
    </dsp:sp>
    <dsp:sp modelId="{88D93A6D-99FD-435C-B401-501CE15FEDC1}">
      <dsp:nvSpPr>
        <dsp:cNvPr id="0" name=""/>
        <dsp:cNvSpPr/>
      </dsp:nvSpPr>
      <dsp:spPr>
        <a:xfrm>
          <a:off x="0" y="1671591"/>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DB0624-52CE-463B-BA77-73F9DF101CE7}">
      <dsp:nvSpPr>
        <dsp:cNvPr id="0" name=""/>
        <dsp:cNvSpPr/>
      </dsp:nvSpPr>
      <dsp:spPr>
        <a:xfrm>
          <a:off x="0" y="1671591"/>
          <a:ext cx="5816750"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typeOfService</a:t>
          </a:r>
        </a:p>
      </dsp:txBody>
      <dsp:txXfrm>
        <a:off x="0" y="1671591"/>
        <a:ext cx="5816750" cy="556970"/>
      </dsp:txXfrm>
    </dsp:sp>
    <dsp:sp modelId="{1439E27D-169F-48A0-BF26-323E1EC088A3}">
      <dsp:nvSpPr>
        <dsp:cNvPr id="0" name=""/>
        <dsp:cNvSpPr/>
      </dsp:nvSpPr>
      <dsp:spPr>
        <a:xfrm>
          <a:off x="0" y="2228562"/>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7767E-D3EE-482D-AD71-BC8ED5843918}">
      <dsp:nvSpPr>
        <dsp:cNvPr id="0" name=""/>
        <dsp:cNvSpPr/>
      </dsp:nvSpPr>
      <dsp:spPr>
        <a:xfrm>
          <a:off x="0" y="2228562"/>
          <a:ext cx="5816750"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dateInitiated</a:t>
          </a:r>
        </a:p>
      </dsp:txBody>
      <dsp:txXfrm>
        <a:off x="0" y="2228562"/>
        <a:ext cx="5816750" cy="556970"/>
      </dsp:txXfrm>
    </dsp:sp>
    <dsp:sp modelId="{DCFDEA0A-6E3C-40DD-915A-DD39A6F859DB}">
      <dsp:nvSpPr>
        <dsp:cNvPr id="0" name=""/>
        <dsp:cNvSpPr/>
      </dsp:nvSpPr>
      <dsp:spPr>
        <a:xfrm>
          <a:off x="0" y="2785533"/>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03110A-EFD9-42DD-A428-175105CA0E07}">
      <dsp:nvSpPr>
        <dsp:cNvPr id="0" name=""/>
        <dsp:cNvSpPr/>
      </dsp:nvSpPr>
      <dsp:spPr>
        <a:xfrm>
          <a:off x="0" y="2785532"/>
          <a:ext cx="5816750"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status </a:t>
          </a:r>
        </a:p>
      </dsp:txBody>
      <dsp:txXfrm>
        <a:off x="0" y="2785532"/>
        <a:ext cx="5816750" cy="556970"/>
      </dsp:txXfrm>
    </dsp:sp>
    <dsp:sp modelId="{4F6B591F-8AEB-4496-8078-95EA0FD6AF5D}">
      <dsp:nvSpPr>
        <dsp:cNvPr id="0" name=""/>
        <dsp:cNvSpPr/>
      </dsp:nvSpPr>
      <dsp:spPr>
        <a:xfrm>
          <a:off x="0" y="3342503"/>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CA91D2-83B6-439A-8960-FD71C2BB1C8E}">
      <dsp:nvSpPr>
        <dsp:cNvPr id="0" name=""/>
        <dsp:cNvSpPr/>
      </dsp:nvSpPr>
      <dsp:spPr>
        <a:xfrm>
          <a:off x="0" y="3342503"/>
          <a:ext cx="5816750"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accountID</a:t>
          </a:r>
        </a:p>
      </dsp:txBody>
      <dsp:txXfrm>
        <a:off x="0" y="3342503"/>
        <a:ext cx="5816750" cy="556970"/>
      </dsp:txXfrm>
    </dsp:sp>
    <dsp:sp modelId="{95A79DA0-4F1F-403B-87BA-5890F520BBFD}">
      <dsp:nvSpPr>
        <dsp:cNvPr id="0" name=""/>
        <dsp:cNvSpPr/>
      </dsp:nvSpPr>
      <dsp:spPr>
        <a:xfrm>
          <a:off x="0" y="3899474"/>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0844AE-9D83-415A-9F4A-1E7E8ED47726}">
      <dsp:nvSpPr>
        <dsp:cNvPr id="0" name=""/>
        <dsp:cNvSpPr/>
      </dsp:nvSpPr>
      <dsp:spPr>
        <a:xfrm>
          <a:off x="0" y="3899474"/>
          <a:ext cx="5816750"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RELATIONSHIP:</a:t>
          </a:r>
        </a:p>
      </dsp:txBody>
      <dsp:txXfrm>
        <a:off x="0" y="3899474"/>
        <a:ext cx="5816750" cy="556970"/>
      </dsp:txXfrm>
    </dsp:sp>
    <dsp:sp modelId="{664DEC7B-0A89-4AA6-A96F-5B29F6485D40}">
      <dsp:nvSpPr>
        <dsp:cNvPr id="0" name=""/>
        <dsp:cNvSpPr/>
      </dsp:nvSpPr>
      <dsp:spPr>
        <a:xfrm>
          <a:off x="0" y="4456444"/>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8922D9-699E-4268-A066-1DAD1CF76BE3}">
      <dsp:nvSpPr>
        <dsp:cNvPr id="0" name=""/>
        <dsp:cNvSpPr/>
      </dsp:nvSpPr>
      <dsp:spPr>
        <a:xfrm>
          <a:off x="0" y="4456444"/>
          <a:ext cx="5816750"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OneToOne with account</a:t>
          </a:r>
        </a:p>
      </dsp:txBody>
      <dsp:txXfrm>
        <a:off x="0" y="4456444"/>
        <a:ext cx="5816750" cy="556970"/>
      </dsp:txXfrm>
    </dsp:sp>
    <dsp:sp modelId="{B83D2FEB-E74E-435F-BA82-7AFF12F4073C}">
      <dsp:nvSpPr>
        <dsp:cNvPr id="0" name=""/>
        <dsp:cNvSpPr/>
      </dsp:nvSpPr>
      <dsp:spPr>
        <a:xfrm>
          <a:off x="0" y="5013415"/>
          <a:ext cx="58167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8B5D59-A0B7-4314-810E-867B907360FD}">
      <dsp:nvSpPr>
        <dsp:cNvPr id="0" name=""/>
        <dsp:cNvSpPr/>
      </dsp:nvSpPr>
      <dsp:spPr>
        <a:xfrm>
          <a:off x="0" y="5013415"/>
          <a:ext cx="5816750"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OneToMany with bill</a:t>
          </a:r>
        </a:p>
      </dsp:txBody>
      <dsp:txXfrm>
        <a:off x="0" y="5013415"/>
        <a:ext cx="5816750" cy="556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90A7C-311C-421B-9122-3CD82D845E85}">
      <dsp:nvSpPr>
        <dsp:cNvPr id="0" name=""/>
        <dsp:cNvSpPr/>
      </dsp:nvSpPr>
      <dsp:spPr>
        <a:xfrm>
          <a:off x="0" y="49353"/>
          <a:ext cx="5816750" cy="6160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Fields for each table:</a:t>
          </a:r>
        </a:p>
      </dsp:txBody>
      <dsp:txXfrm>
        <a:off x="30071" y="79424"/>
        <a:ext cx="5756608" cy="555862"/>
      </dsp:txXfrm>
    </dsp:sp>
    <dsp:sp modelId="{B364B5C9-30D4-4759-A382-5EF01882223B}">
      <dsp:nvSpPr>
        <dsp:cNvPr id="0" name=""/>
        <dsp:cNvSpPr/>
      </dsp:nvSpPr>
      <dsp:spPr>
        <a:xfrm>
          <a:off x="0" y="743118"/>
          <a:ext cx="5816750" cy="616004"/>
        </a:xfrm>
        <a:prstGeom prst="roundRect">
          <a:avLst/>
        </a:prstGeom>
        <a:solidFill>
          <a:schemeClr val="accent5">
            <a:hueOff val="-215666"/>
            <a:satOff val="63"/>
            <a:lumOff val="-10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RESPONSE:</a:t>
          </a:r>
        </a:p>
      </dsp:txBody>
      <dsp:txXfrm>
        <a:off x="30071" y="773189"/>
        <a:ext cx="5756608" cy="555862"/>
      </dsp:txXfrm>
    </dsp:sp>
    <dsp:sp modelId="{6D8D50EE-F2E5-4C78-BB01-F46ECDF082C9}">
      <dsp:nvSpPr>
        <dsp:cNvPr id="0" name=""/>
        <dsp:cNvSpPr/>
      </dsp:nvSpPr>
      <dsp:spPr>
        <a:xfrm>
          <a:off x="0" y="1436883"/>
          <a:ext cx="5816750" cy="616004"/>
        </a:xfrm>
        <a:prstGeom prst="roundRect">
          <a:avLst/>
        </a:prstGeom>
        <a:solidFill>
          <a:schemeClr val="accent5">
            <a:hueOff val="-431332"/>
            <a:satOff val="126"/>
            <a:lumOff val="-20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responseID	</a:t>
          </a:r>
        </a:p>
      </dsp:txBody>
      <dsp:txXfrm>
        <a:off x="30071" y="1466954"/>
        <a:ext cx="5756608" cy="555862"/>
      </dsp:txXfrm>
    </dsp:sp>
    <dsp:sp modelId="{13ABD8E0-F082-4F74-85D6-EBAA7603DEC6}">
      <dsp:nvSpPr>
        <dsp:cNvPr id="0" name=""/>
        <dsp:cNvSpPr/>
      </dsp:nvSpPr>
      <dsp:spPr>
        <a:xfrm>
          <a:off x="0" y="2130648"/>
          <a:ext cx="5816750" cy="616004"/>
        </a:xfrm>
        <a:prstGeom prst="roundRect">
          <a:avLst/>
        </a:prstGeom>
        <a:solidFill>
          <a:schemeClr val="accent5">
            <a:hueOff val="-646998"/>
            <a:satOff val="189"/>
            <a:lumOff val="-30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detail</a:t>
          </a:r>
        </a:p>
      </dsp:txBody>
      <dsp:txXfrm>
        <a:off x="30071" y="2160719"/>
        <a:ext cx="5756608" cy="555862"/>
      </dsp:txXfrm>
    </dsp:sp>
    <dsp:sp modelId="{5CF2005C-1F8F-4529-99D8-04635639F01A}">
      <dsp:nvSpPr>
        <dsp:cNvPr id="0" name=""/>
        <dsp:cNvSpPr/>
      </dsp:nvSpPr>
      <dsp:spPr>
        <a:xfrm>
          <a:off x="0" y="2824413"/>
          <a:ext cx="5816750" cy="616004"/>
        </a:xfrm>
        <a:prstGeom prst="roundRect">
          <a:avLst/>
        </a:prstGeom>
        <a:solidFill>
          <a:schemeClr val="accent5">
            <a:hueOff val="-862664"/>
            <a:satOff val="252"/>
            <a:lumOff val="-40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responseDate</a:t>
          </a:r>
        </a:p>
      </dsp:txBody>
      <dsp:txXfrm>
        <a:off x="30071" y="2854484"/>
        <a:ext cx="5756608" cy="555862"/>
      </dsp:txXfrm>
    </dsp:sp>
    <dsp:sp modelId="{2340A9F9-EA38-400E-A152-77BAB350A8AA}">
      <dsp:nvSpPr>
        <dsp:cNvPr id="0" name=""/>
        <dsp:cNvSpPr/>
      </dsp:nvSpPr>
      <dsp:spPr>
        <a:xfrm>
          <a:off x="0" y="3518178"/>
          <a:ext cx="5816750" cy="616004"/>
        </a:xfrm>
        <a:prstGeom prst="roundRect">
          <a:avLst/>
        </a:prstGeom>
        <a:solidFill>
          <a:schemeClr val="accent5">
            <a:hueOff val="-1078330"/>
            <a:satOff val="315"/>
            <a:lumOff val="-50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complaintID</a:t>
          </a:r>
        </a:p>
      </dsp:txBody>
      <dsp:txXfrm>
        <a:off x="30071" y="3548249"/>
        <a:ext cx="5756608" cy="555862"/>
      </dsp:txXfrm>
    </dsp:sp>
    <dsp:sp modelId="{63357234-5A5F-4264-9C80-25E8DBC30EE8}">
      <dsp:nvSpPr>
        <dsp:cNvPr id="0" name=""/>
        <dsp:cNvSpPr/>
      </dsp:nvSpPr>
      <dsp:spPr>
        <a:xfrm>
          <a:off x="0" y="4211943"/>
          <a:ext cx="5816750" cy="616004"/>
        </a:xfrm>
        <a:prstGeom prst="roundRect">
          <a:avLst/>
        </a:prstGeom>
        <a:solidFill>
          <a:schemeClr val="accent5">
            <a:hueOff val="-1293996"/>
            <a:satOff val="378"/>
            <a:lumOff val="-60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RELATIONSHIP:</a:t>
          </a:r>
        </a:p>
      </dsp:txBody>
      <dsp:txXfrm>
        <a:off x="30071" y="4242014"/>
        <a:ext cx="5756608" cy="555862"/>
      </dsp:txXfrm>
    </dsp:sp>
    <dsp:sp modelId="{16660EAD-6C88-4F77-8686-7ADE98C22E3C}">
      <dsp:nvSpPr>
        <dsp:cNvPr id="0" name=""/>
        <dsp:cNvSpPr/>
      </dsp:nvSpPr>
      <dsp:spPr>
        <a:xfrm>
          <a:off x="0" y="4905707"/>
          <a:ext cx="5816750" cy="616004"/>
        </a:xfrm>
        <a:prstGeom prst="roundRect">
          <a:avLst/>
        </a:prstGeom>
        <a:solidFill>
          <a:schemeClr val="accent5">
            <a:hueOff val="-1509662"/>
            <a:satOff val="44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OneToOne with complaint</a:t>
          </a:r>
        </a:p>
      </dsp:txBody>
      <dsp:txXfrm>
        <a:off x="30071" y="4935778"/>
        <a:ext cx="5756608" cy="555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B6F0D-830F-422C-9EDB-4B835B836CF1}">
      <dsp:nvSpPr>
        <dsp:cNvPr id="0" name=""/>
        <dsp:cNvSpPr/>
      </dsp:nvSpPr>
      <dsp:spPr>
        <a:xfrm>
          <a:off x="0" y="680"/>
          <a:ext cx="581675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18AFC2-BA20-4C2A-ADAB-D37697B77D0C}">
      <dsp:nvSpPr>
        <dsp:cNvPr id="0" name=""/>
        <dsp:cNvSpPr/>
      </dsp:nvSpPr>
      <dsp:spPr>
        <a:xfrm>
          <a:off x="0" y="680"/>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Fields for each table:</a:t>
          </a:r>
        </a:p>
      </dsp:txBody>
      <dsp:txXfrm>
        <a:off x="0" y="680"/>
        <a:ext cx="5816750" cy="618856"/>
      </dsp:txXfrm>
    </dsp:sp>
    <dsp:sp modelId="{304B63A4-DF51-45F3-936A-8C27FB838616}">
      <dsp:nvSpPr>
        <dsp:cNvPr id="0" name=""/>
        <dsp:cNvSpPr/>
      </dsp:nvSpPr>
      <dsp:spPr>
        <a:xfrm>
          <a:off x="0" y="619536"/>
          <a:ext cx="581675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BBEC9E-1C9B-4049-A4D1-AC30B7498A7C}">
      <dsp:nvSpPr>
        <dsp:cNvPr id="0" name=""/>
        <dsp:cNvSpPr/>
      </dsp:nvSpPr>
      <dsp:spPr>
        <a:xfrm>
          <a:off x="0" y="619536"/>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VISIT:</a:t>
          </a:r>
        </a:p>
      </dsp:txBody>
      <dsp:txXfrm>
        <a:off x="0" y="619536"/>
        <a:ext cx="5816750" cy="618856"/>
      </dsp:txXfrm>
    </dsp:sp>
    <dsp:sp modelId="{76C715D8-800B-4B95-8C51-ABD73A7DB375}">
      <dsp:nvSpPr>
        <dsp:cNvPr id="0" name=""/>
        <dsp:cNvSpPr/>
      </dsp:nvSpPr>
      <dsp:spPr>
        <a:xfrm>
          <a:off x="0" y="1238392"/>
          <a:ext cx="581675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E64A1D-5556-461B-8EBD-2DA7AD6896DA}">
      <dsp:nvSpPr>
        <dsp:cNvPr id="0" name=""/>
        <dsp:cNvSpPr/>
      </dsp:nvSpPr>
      <dsp:spPr>
        <a:xfrm>
          <a:off x="0" y="1238392"/>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visitID	</a:t>
          </a:r>
        </a:p>
      </dsp:txBody>
      <dsp:txXfrm>
        <a:off x="0" y="1238392"/>
        <a:ext cx="5816750" cy="618856"/>
      </dsp:txXfrm>
    </dsp:sp>
    <dsp:sp modelId="{9FC2EF74-053C-471F-990D-143BE2096F50}">
      <dsp:nvSpPr>
        <dsp:cNvPr id="0" name=""/>
        <dsp:cNvSpPr/>
      </dsp:nvSpPr>
      <dsp:spPr>
        <a:xfrm>
          <a:off x="0" y="1857248"/>
          <a:ext cx="581675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0BF850-15FA-4F63-AEEE-7327C444F82E}">
      <dsp:nvSpPr>
        <dsp:cNvPr id="0" name=""/>
        <dsp:cNvSpPr/>
      </dsp:nvSpPr>
      <dsp:spPr>
        <a:xfrm>
          <a:off x="0" y="1857248"/>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dateOfVisit</a:t>
          </a:r>
        </a:p>
      </dsp:txBody>
      <dsp:txXfrm>
        <a:off x="0" y="1857248"/>
        <a:ext cx="5816750" cy="618856"/>
      </dsp:txXfrm>
    </dsp:sp>
    <dsp:sp modelId="{DE5DD682-99E5-4B98-ACB3-52904D6DF272}">
      <dsp:nvSpPr>
        <dsp:cNvPr id="0" name=""/>
        <dsp:cNvSpPr/>
      </dsp:nvSpPr>
      <dsp:spPr>
        <a:xfrm>
          <a:off x="0" y="2476104"/>
          <a:ext cx="581675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FD1197-1B4B-4F5C-A846-E457DDE1C7B0}">
      <dsp:nvSpPr>
        <dsp:cNvPr id="0" name=""/>
        <dsp:cNvSpPr/>
      </dsp:nvSpPr>
      <dsp:spPr>
        <a:xfrm>
          <a:off x="0" y="2476104"/>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scheduleDate</a:t>
          </a:r>
        </a:p>
      </dsp:txBody>
      <dsp:txXfrm>
        <a:off x="0" y="2476104"/>
        <a:ext cx="5816750" cy="618856"/>
      </dsp:txXfrm>
    </dsp:sp>
    <dsp:sp modelId="{F725461E-FA84-4B0F-A236-59D9FE8DE2C0}">
      <dsp:nvSpPr>
        <dsp:cNvPr id="0" name=""/>
        <dsp:cNvSpPr/>
      </dsp:nvSpPr>
      <dsp:spPr>
        <a:xfrm>
          <a:off x="0" y="3094961"/>
          <a:ext cx="581675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7999C0-3561-4FA5-ACAE-B18DE4DCB99E}">
      <dsp:nvSpPr>
        <dsp:cNvPr id="0" name=""/>
        <dsp:cNvSpPr/>
      </dsp:nvSpPr>
      <dsp:spPr>
        <a:xfrm>
          <a:off x="0" y="3094961"/>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complete </a:t>
          </a:r>
        </a:p>
      </dsp:txBody>
      <dsp:txXfrm>
        <a:off x="0" y="3094961"/>
        <a:ext cx="5816750" cy="618856"/>
      </dsp:txXfrm>
    </dsp:sp>
    <dsp:sp modelId="{24FD8DD7-CA97-46AA-B269-8E9F7D43F6FC}">
      <dsp:nvSpPr>
        <dsp:cNvPr id="0" name=""/>
        <dsp:cNvSpPr/>
      </dsp:nvSpPr>
      <dsp:spPr>
        <a:xfrm>
          <a:off x="0" y="3713817"/>
          <a:ext cx="581675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045DF9-DD61-43C4-BD52-A3C7B5BD2AC1}">
      <dsp:nvSpPr>
        <dsp:cNvPr id="0" name=""/>
        <dsp:cNvSpPr/>
      </dsp:nvSpPr>
      <dsp:spPr>
        <a:xfrm>
          <a:off x="0" y="3713817"/>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RELATIONSHIP:</a:t>
          </a:r>
        </a:p>
      </dsp:txBody>
      <dsp:txXfrm>
        <a:off x="0" y="3713817"/>
        <a:ext cx="5816750" cy="618856"/>
      </dsp:txXfrm>
    </dsp:sp>
    <dsp:sp modelId="{6E15A957-FCF7-4237-88FB-0F99BD4DB290}">
      <dsp:nvSpPr>
        <dsp:cNvPr id="0" name=""/>
        <dsp:cNvSpPr/>
      </dsp:nvSpPr>
      <dsp:spPr>
        <a:xfrm>
          <a:off x="0" y="4332673"/>
          <a:ext cx="581675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8A68C8-9042-481C-BB71-17C0A97A5989}">
      <dsp:nvSpPr>
        <dsp:cNvPr id="0" name=""/>
        <dsp:cNvSpPr/>
      </dsp:nvSpPr>
      <dsp:spPr>
        <a:xfrm>
          <a:off x="0" y="4332673"/>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ZeroToMany with complaijntVisit</a:t>
          </a:r>
        </a:p>
      </dsp:txBody>
      <dsp:txXfrm>
        <a:off x="0" y="4332673"/>
        <a:ext cx="5816750" cy="618856"/>
      </dsp:txXfrm>
    </dsp:sp>
    <dsp:sp modelId="{6A8C7266-D54E-48F7-ABD4-EA78DDF652A0}">
      <dsp:nvSpPr>
        <dsp:cNvPr id="0" name=""/>
        <dsp:cNvSpPr/>
      </dsp:nvSpPr>
      <dsp:spPr>
        <a:xfrm>
          <a:off x="0" y="4951529"/>
          <a:ext cx="581675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240F7-EE55-4969-B4F0-021DA6758248}">
      <dsp:nvSpPr>
        <dsp:cNvPr id="0" name=""/>
        <dsp:cNvSpPr/>
      </dsp:nvSpPr>
      <dsp:spPr>
        <a:xfrm>
          <a:off x="0" y="4951529"/>
          <a:ext cx="5816750" cy="61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OneToMany with EmployeeVisit</a:t>
          </a:r>
        </a:p>
      </dsp:txBody>
      <dsp:txXfrm>
        <a:off x="0" y="4951529"/>
        <a:ext cx="5816750" cy="6188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A3EA-AADA-43F1-B3C7-352BD1394DB4}">
      <dsp:nvSpPr>
        <dsp:cNvPr id="0" name=""/>
        <dsp:cNvSpPr/>
      </dsp:nvSpPr>
      <dsp:spPr>
        <a:xfrm>
          <a:off x="0" y="51732"/>
          <a:ext cx="5816750" cy="90689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JM" sz="2400" kern="1200"/>
            <a:t>Normalised Tables:</a:t>
          </a:r>
          <a:endParaRPr lang="en-US" sz="2400" kern="1200"/>
        </a:p>
      </dsp:txBody>
      <dsp:txXfrm>
        <a:off x="44271" y="96003"/>
        <a:ext cx="5728208" cy="818354"/>
      </dsp:txXfrm>
    </dsp:sp>
    <dsp:sp modelId="{EAADB093-21A5-4892-8FFB-D7E7929B7D9C}">
      <dsp:nvSpPr>
        <dsp:cNvPr id="0" name=""/>
        <dsp:cNvSpPr/>
      </dsp:nvSpPr>
      <dsp:spPr>
        <a:xfrm>
          <a:off x="0" y="1027748"/>
          <a:ext cx="5816750" cy="906896"/>
        </a:xfrm>
        <a:prstGeom prst="roundRect">
          <a:avLst/>
        </a:prstGeom>
        <a:solidFill>
          <a:schemeClr val="accent5">
            <a:hueOff val="-377416"/>
            <a:satOff val="110"/>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JM" sz="2400" kern="1200"/>
            <a:t>Service(serviceID, typeOfService, dateInitiated, status, accountID)</a:t>
          </a:r>
          <a:endParaRPr lang="en-US" sz="2400" kern="1200"/>
        </a:p>
      </dsp:txBody>
      <dsp:txXfrm>
        <a:off x="44271" y="1072019"/>
        <a:ext cx="5728208" cy="818354"/>
      </dsp:txXfrm>
    </dsp:sp>
    <dsp:sp modelId="{951C7989-F383-4590-B7EB-A10765464FF1}">
      <dsp:nvSpPr>
        <dsp:cNvPr id="0" name=""/>
        <dsp:cNvSpPr/>
      </dsp:nvSpPr>
      <dsp:spPr>
        <a:xfrm>
          <a:off x="0" y="1934644"/>
          <a:ext cx="581675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68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JM" sz="1900" kern="1200"/>
            <a:t>Fk accountID references Account</a:t>
          </a:r>
          <a:endParaRPr lang="en-US" sz="1900" kern="1200"/>
        </a:p>
      </dsp:txBody>
      <dsp:txXfrm>
        <a:off x="0" y="1934644"/>
        <a:ext cx="5816750" cy="397440"/>
      </dsp:txXfrm>
    </dsp:sp>
    <dsp:sp modelId="{D0E1EC17-9E02-4A13-915D-D15E60222DAD}">
      <dsp:nvSpPr>
        <dsp:cNvPr id="0" name=""/>
        <dsp:cNvSpPr/>
      </dsp:nvSpPr>
      <dsp:spPr>
        <a:xfrm>
          <a:off x="0" y="2332084"/>
          <a:ext cx="5816750" cy="906896"/>
        </a:xfrm>
        <a:prstGeom prst="roundRect">
          <a:avLst/>
        </a:prstGeom>
        <a:solidFill>
          <a:schemeClr val="accent5">
            <a:hueOff val="-754831"/>
            <a:satOff val="220"/>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JM" sz="2400" kern="1200"/>
            <a:t>Bill(billID, date, periodStart, periodEnd, amount, due, serviceID)</a:t>
          </a:r>
          <a:endParaRPr lang="en-US" sz="2400" kern="1200"/>
        </a:p>
      </dsp:txBody>
      <dsp:txXfrm>
        <a:off x="44271" y="2376355"/>
        <a:ext cx="5728208" cy="818354"/>
      </dsp:txXfrm>
    </dsp:sp>
    <dsp:sp modelId="{9DAA46AE-E2DA-4A27-818C-42CC3F10B176}">
      <dsp:nvSpPr>
        <dsp:cNvPr id="0" name=""/>
        <dsp:cNvSpPr/>
      </dsp:nvSpPr>
      <dsp:spPr>
        <a:xfrm>
          <a:off x="0" y="3238981"/>
          <a:ext cx="581675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68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JM" sz="1900" kern="1200"/>
            <a:t>Fk serviceID references Service</a:t>
          </a:r>
          <a:endParaRPr lang="en-US" sz="1900" kern="1200"/>
        </a:p>
      </dsp:txBody>
      <dsp:txXfrm>
        <a:off x="0" y="3238981"/>
        <a:ext cx="5816750" cy="397440"/>
      </dsp:txXfrm>
    </dsp:sp>
    <dsp:sp modelId="{05CE9938-8424-4DCA-9776-78717416A276}">
      <dsp:nvSpPr>
        <dsp:cNvPr id="0" name=""/>
        <dsp:cNvSpPr/>
      </dsp:nvSpPr>
      <dsp:spPr>
        <a:xfrm>
          <a:off x="0" y="3636421"/>
          <a:ext cx="5816750" cy="906896"/>
        </a:xfrm>
        <a:prstGeom prst="roundRect">
          <a:avLst/>
        </a:prstGeom>
        <a:solidFill>
          <a:schemeClr val="accent5">
            <a:hueOff val="-1132247"/>
            <a:satOff val="331"/>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JM" sz="2400" kern="1200"/>
            <a:t>Visit(visitID, dateOfVisit, scheduleDate, complete)</a:t>
          </a:r>
          <a:endParaRPr lang="en-US" sz="2400" kern="1200"/>
        </a:p>
      </dsp:txBody>
      <dsp:txXfrm>
        <a:off x="44271" y="3680692"/>
        <a:ext cx="5728208" cy="818354"/>
      </dsp:txXfrm>
    </dsp:sp>
    <dsp:sp modelId="{9EFC4049-C273-4563-B79C-37712CB87B21}">
      <dsp:nvSpPr>
        <dsp:cNvPr id="0" name=""/>
        <dsp:cNvSpPr/>
      </dsp:nvSpPr>
      <dsp:spPr>
        <a:xfrm>
          <a:off x="0" y="4612437"/>
          <a:ext cx="5816750" cy="906896"/>
        </a:xfrm>
        <a:prstGeom prst="roundRect">
          <a:avLst/>
        </a:prstGeom>
        <a:solidFill>
          <a:schemeClr val="accent5">
            <a:hueOff val="-1509662"/>
            <a:satOff val="44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JM" sz="2400" kern="1200"/>
            <a:t>Employee(userID, role, status)</a:t>
          </a:r>
          <a:endParaRPr lang="en-US" sz="2400" kern="1200"/>
        </a:p>
      </dsp:txBody>
      <dsp:txXfrm>
        <a:off x="44271" y="4656708"/>
        <a:ext cx="5728208" cy="8183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E8DC4-CB14-444F-A6E0-8E98F4CD3951}">
      <dsp:nvSpPr>
        <dsp:cNvPr id="0" name=""/>
        <dsp:cNvSpPr/>
      </dsp:nvSpPr>
      <dsp:spPr>
        <a:xfrm>
          <a:off x="0" y="1332257"/>
          <a:ext cx="5816750" cy="37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6A62FB-ECD8-467A-ADDF-5A74D882449F}">
      <dsp:nvSpPr>
        <dsp:cNvPr id="0" name=""/>
        <dsp:cNvSpPr/>
      </dsp:nvSpPr>
      <dsp:spPr>
        <a:xfrm>
          <a:off x="290837" y="1110858"/>
          <a:ext cx="4071725"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666750">
            <a:lnSpc>
              <a:spcPct val="90000"/>
            </a:lnSpc>
            <a:spcBef>
              <a:spcPct val="0"/>
            </a:spcBef>
            <a:spcAft>
              <a:spcPct val="35000"/>
            </a:spcAft>
            <a:buNone/>
          </a:pPr>
          <a:r>
            <a:rPr lang="en-JM" sz="1500" kern="1200"/>
            <a:t>Normalised Tables:</a:t>
          </a:r>
          <a:endParaRPr lang="en-US" sz="1500" kern="1200"/>
        </a:p>
      </dsp:txBody>
      <dsp:txXfrm>
        <a:off x="312453" y="1132474"/>
        <a:ext cx="4028493" cy="399568"/>
      </dsp:txXfrm>
    </dsp:sp>
    <dsp:sp modelId="{D656B2AC-8974-4AB5-8C37-9B66E72C886C}">
      <dsp:nvSpPr>
        <dsp:cNvPr id="0" name=""/>
        <dsp:cNvSpPr/>
      </dsp:nvSpPr>
      <dsp:spPr>
        <a:xfrm>
          <a:off x="0" y="2012658"/>
          <a:ext cx="5816750" cy="850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444" tIns="312420" rIns="451444" bIns="106680" numCol="1" spcCol="1270" anchor="t" anchorCtr="0">
          <a:noAutofit/>
        </a:bodyPr>
        <a:lstStyle/>
        <a:p>
          <a:pPr marL="114300" lvl="1" indent="-114300" algn="l" defTabSz="666750">
            <a:lnSpc>
              <a:spcPct val="90000"/>
            </a:lnSpc>
            <a:spcBef>
              <a:spcPct val="0"/>
            </a:spcBef>
            <a:spcAft>
              <a:spcPct val="15000"/>
            </a:spcAft>
            <a:buChar char="•"/>
          </a:pPr>
          <a:r>
            <a:rPr lang="en-JM" sz="1500" kern="1200"/>
            <a:t>Fk visitID references Visit</a:t>
          </a:r>
          <a:endParaRPr lang="en-US" sz="1500" kern="1200"/>
        </a:p>
        <a:p>
          <a:pPr marL="114300" lvl="1" indent="-114300" algn="l" defTabSz="666750">
            <a:lnSpc>
              <a:spcPct val="90000"/>
            </a:lnSpc>
            <a:spcBef>
              <a:spcPct val="0"/>
            </a:spcBef>
            <a:spcAft>
              <a:spcPct val="15000"/>
            </a:spcAft>
            <a:buChar char="•"/>
          </a:pPr>
          <a:r>
            <a:rPr lang="en-JM" sz="1500" kern="1200"/>
            <a:t>Fk empID references Employee</a:t>
          </a:r>
          <a:endParaRPr lang="en-US" sz="1500" kern="1200"/>
        </a:p>
      </dsp:txBody>
      <dsp:txXfrm>
        <a:off x="0" y="2012658"/>
        <a:ext cx="5816750" cy="850500"/>
      </dsp:txXfrm>
    </dsp:sp>
    <dsp:sp modelId="{9792F7EC-2B2F-4CF4-B0BC-CB483E76E297}">
      <dsp:nvSpPr>
        <dsp:cNvPr id="0" name=""/>
        <dsp:cNvSpPr/>
      </dsp:nvSpPr>
      <dsp:spPr>
        <a:xfrm>
          <a:off x="290837" y="1791258"/>
          <a:ext cx="4071725"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666750">
            <a:lnSpc>
              <a:spcPct val="90000"/>
            </a:lnSpc>
            <a:spcBef>
              <a:spcPct val="0"/>
            </a:spcBef>
            <a:spcAft>
              <a:spcPct val="35000"/>
            </a:spcAft>
            <a:buNone/>
          </a:pPr>
          <a:r>
            <a:rPr lang="en-JM" sz="1500" kern="1200"/>
            <a:t>EmployeeVisit(employeeVisitID, visitID, empID) </a:t>
          </a:r>
          <a:endParaRPr lang="en-US" sz="1500" kern="1200"/>
        </a:p>
      </dsp:txBody>
      <dsp:txXfrm>
        <a:off x="312453" y="1812874"/>
        <a:ext cx="4028493" cy="399568"/>
      </dsp:txXfrm>
    </dsp:sp>
    <dsp:sp modelId="{EF89F379-9F07-4C09-A9C9-DB46BA6A88BA}">
      <dsp:nvSpPr>
        <dsp:cNvPr id="0" name=""/>
        <dsp:cNvSpPr/>
      </dsp:nvSpPr>
      <dsp:spPr>
        <a:xfrm>
          <a:off x="0" y="3165558"/>
          <a:ext cx="5816750" cy="6142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444" tIns="312420" rIns="451444" bIns="106680" numCol="1" spcCol="1270" anchor="t" anchorCtr="0">
          <a:noAutofit/>
        </a:bodyPr>
        <a:lstStyle/>
        <a:p>
          <a:pPr marL="114300" lvl="1" indent="-114300" algn="l" defTabSz="666750">
            <a:lnSpc>
              <a:spcPct val="90000"/>
            </a:lnSpc>
            <a:spcBef>
              <a:spcPct val="0"/>
            </a:spcBef>
            <a:spcAft>
              <a:spcPct val="15000"/>
            </a:spcAft>
            <a:buChar char="•"/>
          </a:pPr>
          <a:r>
            <a:rPr lang="en-JM" sz="1500" kern="1200"/>
            <a:t>Fk empID references Employee</a:t>
          </a:r>
          <a:endParaRPr lang="en-US" sz="1500" kern="1200"/>
        </a:p>
      </dsp:txBody>
      <dsp:txXfrm>
        <a:off x="0" y="3165558"/>
        <a:ext cx="5816750" cy="614250"/>
      </dsp:txXfrm>
    </dsp:sp>
    <dsp:sp modelId="{C44D5456-F4EE-4185-B23A-BF5C7E1100AB}">
      <dsp:nvSpPr>
        <dsp:cNvPr id="0" name=""/>
        <dsp:cNvSpPr/>
      </dsp:nvSpPr>
      <dsp:spPr>
        <a:xfrm>
          <a:off x="290837" y="2944158"/>
          <a:ext cx="4071725"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666750">
            <a:lnSpc>
              <a:spcPct val="90000"/>
            </a:lnSpc>
            <a:spcBef>
              <a:spcPct val="0"/>
            </a:spcBef>
            <a:spcAft>
              <a:spcPct val="35000"/>
            </a:spcAft>
            <a:buNone/>
          </a:pPr>
          <a:r>
            <a:rPr lang="en-JM" sz="1500" kern="1200"/>
            <a:t>EmployeeComplaint(employeeComplaintID, empID, complaintID) </a:t>
          </a:r>
          <a:endParaRPr lang="en-US" sz="1500" kern="1200"/>
        </a:p>
      </dsp:txBody>
      <dsp:txXfrm>
        <a:off x="312453" y="2965774"/>
        <a:ext cx="4028493" cy="399568"/>
      </dsp:txXfrm>
    </dsp:sp>
    <dsp:sp modelId="{656CE107-631C-4164-BC49-C6FD4F24A20B}">
      <dsp:nvSpPr>
        <dsp:cNvPr id="0" name=""/>
        <dsp:cNvSpPr/>
      </dsp:nvSpPr>
      <dsp:spPr>
        <a:xfrm>
          <a:off x="0" y="4082208"/>
          <a:ext cx="5816750" cy="37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A65D42-FCB0-4D25-8440-EBB72520B652}">
      <dsp:nvSpPr>
        <dsp:cNvPr id="0" name=""/>
        <dsp:cNvSpPr/>
      </dsp:nvSpPr>
      <dsp:spPr>
        <a:xfrm>
          <a:off x="290837" y="3860808"/>
          <a:ext cx="4071725"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666750">
            <a:lnSpc>
              <a:spcPct val="90000"/>
            </a:lnSpc>
            <a:spcBef>
              <a:spcPct val="0"/>
            </a:spcBef>
            <a:spcAft>
              <a:spcPct val="35000"/>
            </a:spcAft>
            <a:buNone/>
          </a:pPr>
          <a:r>
            <a:rPr lang="en-JM" sz="1500" kern="1200"/>
            <a:t>Fk complaintID references Complaint</a:t>
          </a:r>
          <a:endParaRPr lang="en-US" sz="1500" kern="1200"/>
        </a:p>
      </dsp:txBody>
      <dsp:txXfrm>
        <a:off x="312453" y="3882424"/>
        <a:ext cx="4028493"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4/23/2021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6409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4/23/2021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0115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4/23/2021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849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4/23/2021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05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4/23/2021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9326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4/23/2021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6768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4/23/2021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747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4/23/2021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4494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4/23/2021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35309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4/23/2021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860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4/23/2021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920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4/23/2021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8351975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Satellite dish under a starry night sky">
            <a:extLst>
              <a:ext uri="{FF2B5EF4-FFF2-40B4-BE49-F238E27FC236}">
                <a16:creationId xmlns:a16="http://schemas.microsoft.com/office/drawing/2014/main" id="{EC404904-E29D-46D1-9E5A-61F4E807ECAA}"/>
              </a:ext>
            </a:extLst>
          </p:cNvPr>
          <p:cNvPicPr>
            <a:picLocks noChangeAspect="1"/>
          </p:cNvPicPr>
          <p:nvPr/>
        </p:nvPicPr>
        <p:blipFill rotWithShape="1">
          <a:blip r:embed="rId2"/>
          <a:srcRect t="927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4626F-C638-4083-B9D8-ECAF2EEABBF3}"/>
              </a:ext>
            </a:extLst>
          </p:cNvPr>
          <p:cNvSpPr>
            <a:spLocks noGrp="1"/>
          </p:cNvSpPr>
          <p:nvPr>
            <p:ph type="ctrTitle"/>
          </p:nvPr>
        </p:nvSpPr>
        <p:spPr>
          <a:xfrm>
            <a:off x="960119" y="2100845"/>
            <a:ext cx="4670234" cy="1975527"/>
          </a:xfrm>
        </p:spPr>
        <p:txBody>
          <a:bodyPr anchor="ctr">
            <a:normAutofit/>
          </a:bodyPr>
          <a:lstStyle/>
          <a:p>
            <a:pPr algn="l"/>
            <a:r>
              <a:rPr lang="en-JM" sz="6100" dirty="0"/>
              <a:t>MICRO-STAR CABLE VISION</a:t>
            </a:r>
          </a:p>
        </p:txBody>
      </p:sp>
      <p:sp>
        <p:nvSpPr>
          <p:cNvPr id="13" name="Rectangle 12">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E9360FB-9D05-49E6-BC1A-2D635F028893}"/>
              </a:ext>
            </a:extLst>
          </p:cNvPr>
          <p:cNvSpPr>
            <a:spLocks noGrp="1"/>
          </p:cNvSpPr>
          <p:nvPr>
            <p:ph type="subTitle" idx="1"/>
          </p:nvPr>
        </p:nvSpPr>
        <p:spPr>
          <a:xfrm>
            <a:off x="91441" y="4237771"/>
            <a:ext cx="5538912" cy="674743"/>
          </a:xfrm>
        </p:spPr>
        <p:txBody>
          <a:bodyPr anchor="ctr">
            <a:noAutofit/>
          </a:bodyPr>
          <a:lstStyle/>
          <a:p>
            <a:pPr algn="l">
              <a:lnSpc>
                <a:spcPct val="100000"/>
              </a:lnSpc>
            </a:pPr>
            <a:r>
              <a:rPr lang="en-JM" sz="1000" dirty="0">
                <a:latin typeface="Abadi" panose="020B0604020104020204" pitchFamily="34" charset="0"/>
              </a:rPr>
              <a:t>PRESENTED BY:</a:t>
            </a:r>
          </a:p>
          <a:p>
            <a:pPr algn="l">
              <a:lnSpc>
                <a:spcPct val="100000"/>
              </a:lnSpc>
            </a:pPr>
            <a:r>
              <a:rPr lang="en-JM" sz="1000" dirty="0" err="1">
                <a:latin typeface="Abadi" panose="020B0604020104020204" pitchFamily="34" charset="0"/>
              </a:rPr>
              <a:t>Shanya</a:t>
            </a:r>
            <a:r>
              <a:rPr lang="en-JM" sz="1000" dirty="0">
                <a:latin typeface="Abadi" panose="020B0604020104020204" pitchFamily="34" charset="0"/>
              </a:rPr>
              <a:t> Connell, Abi Matthews-Gordon &amp; Kyle White</a:t>
            </a:r>
          </a:p>
        </p:txBody>
      </p:sp>
    </p:spTree>
    <p:extLst>
      <p:ext uri="{BB962C8B-B14F-4D97-AF65-F5344CB8AC3E}">
        <p14:creationId xmlns:p14="http://schemas.microsoft.com/office/powerpoint/2010/main" val="1610051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22"/>
                                        </p:tgtEl>
                                        <p:attrNameLst>
                                          <p:attrName>style.visibility</p:attrName>
                                        </p:attrNameLst>
                                      </p:cBhvr>
                                      <p:to>
                                        <p:strVal val="visible"/>
                                      </p:to>
                                    </p:set>
                                    <p:animEffect transition="in" filter="fade">
                                      <p:cBhvr>
                                        <p:cTn id="10" dur="7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43566A-3C59-44FB-8E1D-ED8C25FE7BAC}"/>
              </a:ext>
            </a:extLst>
          </p:cNvPr>
          <p:cNvSpPr txBox="1"/>
          <p:nvPr/>
        </p:nvSpPr>
        <p:spPr>
          <a:xfrm>
            <a:off x="960120" y="643467"/>
            <a:ext cx="3212593"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1: Database Design &amp; Domain</a:t>
            </a:r>
          </a:p>
        </p:txBody>
      </p:sp>
      <p:graphicFrame>
        <p:nvGraphicFramePr>
          <p:cNvPr id="7" name="TextBox 4">
            <a:extLst>
              <a:ext uri="{FF2B5EF4-FFF2-40B4-BE49-F238E27FC236}">
                <a16:creationId xmlns:a16="http://schemas.microsoft.com/office/drawing/2014/main" id="{3EEF4728-120F-45E2-9157-CCEF37C89C58}"/>
              </a:ext>
            </a:extLst>
          </p:cNvPr>
          <p:cNvGraphicFramePr/>
          <p:nvPr>
            <p:extLst>
              <p:ext uri="{D42A27DB-BD31-4B8C-83A1-F6EECF244321}">
                <p14:modId xmlns:p14="http://schemas.microsoft.com/office/powerpoint/2010/main" val="2964083888"/>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00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E5AED1-65AD-42CA-A3F0-9E3AEEF2B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313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1B377E4-9E53-463E-82E6-9D6A66A643AA}"/>
              </a:ext>
            </a:extLst>
          </p:cNvPr>
          <p:cNvSpPr txBox="1"/>
          <p:nvPr/>
        </p:nvSpPr>
        <p:spPr>
          <a:xfrm>
            <a:off x="5391808" y="643467"/>
            <a:ext cx="5913226"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800" kern="1200" cap="all" spc="120" baseline="0">
                <a:solidFill>
                  <a:schemeClr val="bg1"/>
                </a:solidFill>
                <a:latin typeface="+mj-lt"/>
                <a:ea typeface="+mj-ea"/>
                <a:cs typeface="+mj-cs"/>
              </a:rPr>
              <a:t>Milestone 1: Database Design &amp; Domain</a:t>
            </a:r>
          </a:p>
        </p:txBody>
      </p:sp>
      <p:sp>
        <p:nvSpPr>
          <p:cNvPr id="5" name="TextBox 4">
            <a:extLst>
              <a:ext uri="{FF2B5EF4-FFF2-40B4-BE49-F238E27FC236}">
                <a16:creationId xmlns:a16="http://schemas.microsoft.com/office/drawing/2014/main" id="{875EC995-3808-4E36-9DA0-77A34067433B}"/>
              </a:ext>
            </a:extLst>
          </p:cNvPr>
          <p:cNvSpPr txBox="1"/>
          <p:nvPr/>
        </p:nvSpPr>
        <p:spPr>
          <a:xfrm>
            <a:off x="960119" y="643467"/>
            <a:ext cx="3109151" cy="5571066"/>
          </a:xfrm>
          <a:prstGeom prst="rect">
            <a:avLst/>
          </a:prstGeom>
        </p:spPr>
        <p:txBody>
          <a:bodyPr vert="horz" lIns="91440" tIns="45720" rIns="91440" bIns="45720" rtlCol="0" anchor="ctr">
            <a:normAutofit/>
          </a:bodyPr>
          <a:lstStyle/>
          <a:p>
            <a:pPr>
              <a:lnSpc>
                <a:spcPct val="101000"/>
              </a:lnSpc>
              <a:spcAft>
                <a:spcPts val="600"/>
              </a:spcAft>
            </a:pPr>
            <a:r>
              <a:rPr lang="en-US" spc="50"/>
              <a:t>Fields for each table:</a:t>
            </a:r>
          </a:p>
          <a:p>
            <a:pPr>
              <a:lnSpc>
                <a:spcPct val="101000"/>
              </a:lnSpc>
              <a:spcAft>
                <a:spcPts val="600"/>
              </a:spcAft>
            </a:pPr>
            <a:r>
              <a:rPr lang="en-US" spc="50"/>
              <a:t>ACCOUNT:</a:t>
            </a:r>
          </a:p>
          <a:p>
            <a:pPr>
              <a:lnSpc>
                <a:spcPct val="101000"/>
              </a:lnSpc>
              <a:spcAft>
                <a:spcPts val="600"/>
              </a:spcAft>
            </a:pPr>
            <a:r>
              <a:rPr lang="en-US" spc="50"/>
              <a:t>accountID	</a:t>
            </a:r>
          </a:p>
          <a:p>
            <a:pPr>
              <a:lnSpc>
                <a:spcPct val="101000"/>
              </a:lnSpc>
              <a:spcAft>
                <a:spcPts val="600"/>
              </a:spcAft>
            </a:pPr>
            <a:r>
              <a:rPr lang="en-US" spc="50"/>
              <a:t>accountStatus</a:t>
            </a:r>
          </a:p>
          <a:p>
            <a:pPr>
              <a:lnSpc>
                <a:spcPct val="101000"/>
              </a:lnSpc>
              <a:spcAft>
                <a:spcPts val="600"/>
              </a:spcAft>
            </a:pPr>
            <a:r>
              <a:rPr lang="en-US" spc="50"/>
              <a:t>amountDue</a:t>
            </a:r>
          </a:p>
          <a:p>
            <a:pPr>
              <a:lnSpc>
                <a:spcPct val="101000"/>
              </a:lnSpc>
              <a:spcAft>
                <a:spcPts val="600"/>
              </a:spcAft>
            </a:pPr>
            <a:r>
              <a:rPr lang="en-US" spc="50"/>
              <a:t>customerID</a:t>
            </a:r>
          </a:p>
          <a:p>
            <a:pPr>
              <a:lnSpc>
                <a:spcPct val="101000"/>
              </a:lnSpc>
              <a:spcAft>
                <a:spcPts val="600"/>
              </a:spcAft>
            </a:pPr>
            <a:r>
              <a:rPr lang="en-US" spc="50"/>
              <a:t>RELATIONSHIP:</a:t>
            </a:r>
          </a:p>
          <a:p>
            <a:pPr>
              <a:lnSpc>
                <a:spcPct val="101000"/>
              </a:lnSpc>
              <a:spcAft>
                <a:spcPts val="600"/>
              </a:spcAft>
            </a:pPr>
            <a:r>
              <a:rPr lang="en-US" spc="50"/>
              <a:t>OneToOne with customer</a:t>
            </a:r>
          </a:p>
          <a:p>
            <a:pPr>
              <a:lnSpc>
                <a:spcPct val="101000"/>
              </a:lnSpc>
              <a:spcAft>
                <a:spcPts val="600"/>
              </a:spcAft>
            </a:pPr>
            <a:r>
              <a:rPr lang="en-US" spc="50"/>
              <a:t>OneToMany with payment</a:t>
            </a:r>
          </a:p>
          <a:p>
            <a:pPr>
              <a:lnSpc>
                <a:spcPct val="101000"/>
              </a:lnSpc>
              <a:spcAft>
                <a:spcPts val="600"/>
              </a:spcAft>
            </a:pPr>
            <a:r>
              <a:rPr lang="en-US" spc="50"/>
              <a:t>OneToMany with service</a:t>
            </a:r>
          </a:p>
          <a:p>
            <a:pPr>
              <a:lnSpc>
                <a:spcPct val="101000"/>
              </a:lnSpc>
              <a:spcAft>
                <a:spcPts val="600"/>
              </a:spcAft>
            </a:pPr>
            <a:r>
              <a:rPr lang="en-US" spc="50"/>
              <a:t>OneToMany with complaint</a:t>
            </a:r>
          </a:p>
        </p:txBody>
      </p:sp>
    </p:spTree>
    <p:extLst>
      <p:ext uri="{BB962C8B-B14F-4D97-AF65-F5344CB8AC3E}">
        <p14:creationId xmlns:p14="http://schemas.microsoft.com/office/powerpoint/2010/main" val="261075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33FB0C5-4E6E-4937-A998-84A7EFDB19F4}"/>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600" kern="1200" cap="all" spc="120" baseline="0">
                <a:solidFill>
                  <a:schemeClr val="bg1"/>
                </a:solidFill>
                <a:latin typeface="+mj-lt"/>
                <a:ea typeface="+mj-ea"/>
                <a:cs typeface="+mj-cs"/>
              </a:rPr>
              <a:t>Milestone 1: Database Design &amp; Domain</a:t>
            </a:r>
          </a:p>
        </p:txBody>
      </p:sp>
      <p:sp>
        <p:nvSpPr>
          <p:cNvPr id="14" name="Rectangle 13">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B3D96F3-8CAD-4133-A52D-11E617DA4F28}"/>
              </a:ext>
            </a:extLst>
          </p:cNvPr>
          <p:cNvSpPr/>
          <p:nvPr/>
        </p:nvSpPr>
        <p:spPr>
          <a:xfrm>
            <a:off x="0" y="2264989"/>
            <a:ext cx="12188952" cy="395218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5" name="TextBox 4">
            <a:extLst>
              <a:ext uri="{FF2B5EF4-FFF2-40B4-BE49-F238E27FC236}">
                <a16:creationId xmlns:a16="http://schemas.microsoft.com/office/drawing/2014/main" id="{102A9056-0644-4E42-AEC6-F38088D46062}"/>
              </a:ext>
            </a:extLst>
          </p:cNvPr>
          <p:cNvSpPr txBox="1"/>
          <p:nvPr/>
        </p:nvSpPr>
        <p:spPr>
          <a:xfrm>
            <a:off x="960120" y="2587752"/>
            <a:ext cx="10268712" cy="3258102"/>
          </a:xfrm>
          <a:prstGeom prst="rect">
            <a:avLst/>
          </a:prstGeom>
        </p:spPr>
        <p:txBody>
          <a:bodyPr vert="horz" lIns="91440" tIns="45720" rIns="91440" bIns="45720" rtlCol="0">
            <a:normAutofit/>
          </a:bodyPr>
          <a:lstStyle/>
          <a:p>
            <a:pPr>
              <a:lnSpc>
                <a:spcPct val="101000"/>
              </a:lnSpc>
              <a:spcAft>
                <a:spcPts val="600"/>
              </a:spcAft>
            </a:pPr>
            <a:r>
              <a:rPr lang="en-US" spc="50"/>
              <a:t>Fields for each table:</a:t>
            </a:r>
          </a:p>
          <a:p>
            <a:pPr>
              <a:lnSpc>
                <a:spcPct val="101000"/>
              </a:lnSpc>
              <a:spcAft>
                <a:spcPts val="600"/>
              </a:spcAft>
            </a:pPr>
            <a:r>
              <a:rPr lang="en-US" spc="50"/>
              <a:t>PAYMENT:</a:t>
            </a:r>
          </a:p>
          <a:p>
            <a:pPr>
              <a:lnSpc>
                <a:spcPct val="101000"/>
              </a:lnSpc>
              <a:spcAft>
                <a:spcPts val="600"/>
              </a:spcAft>
            </a:pPr>
            <a:r>
              <a:rPr lang="en-US" spc="50"/>
              <a:t>paymentID	</a:t>
            </a:r>
          </a:p>
          <a:p>
            <a:pPr>
              <a:lnSpc>
                <a:spcPct val="101000"/>
              </a:lnSpc>
              <a:spcAft>
                <a:spcPts val="600"/>
              </a:spcAft>
            </a:pPr>
            <a:r>
              <a:rPr lang="en-US" spc="50"/>
              <a:t>paymentStatus</a:t>
            </a:r>
          </a:p>
          <a:p>
            <a:pPr>
              <a:lnSpc>
                <a:spcPct val="101000"/>
              </a:lnSpc>
              <a:spcAft>
                <a:spcPts val="600"/>
              </a:spcAft>
            </a:pPr>
            <a:r>
              <a:rPr lang="en-US" spc="50"/>
              <a:t>paymentDueDate</a:t>
            </a:r>
          </a:p>
          <a:p>
            <a:pPr>
              <a:lnSpc>
                <a:spcPct val="101000"/>
              </a:lnSpc>
              <a:spcAft>
                <a:spcPts val="600"/>
              </a:spcAft>
            </a:pPr>
            <a:r>
              <a:rPr lang="en-US" spc="50"/>
              <a:t>accountID</a:t>
            </a:r>
          </a:p>
          <a:p>
            <a:pPr>
              <a:lnSpc>
                <a:spcPct val="101000"/>
              </a:lnSpc>
              <a:spcAft>
                <a:spcPts val="600"/>
              </a:spcAft>
            </a:pPr>
            <a:r>
              <a:rPr lang="en-US" spc="50"/>
              <a:t>RELATIONSHIP:</a:t>
            </a:r>
          </a:p>
          <a:p>
            <a:pPr>
              <a:lnSpc>
                <a:spcPct val="101000"/>
              </a:lnSpc>
              <a:spcAft>
                <a:spcPts val="600"/>
              </a:spcAft>
            </a:pPr>
            <a:r>
              <a:rPr lang="en-US" spc="50"/>
              <a:t>OneToOne with account</a:t>
            </a:r>
          </a:p>
        </p:txBody>
      </p:sp>
    </p:spTree>
    <p:extLst>
      <p:ext uri="{BB962C8B-B14F-4D97-AF65-F5344CB8AC3E}">
        <p14:creationId xmlns:p14="http://schemas.microsoft.com/office/powerpoint/2010/main" val="325428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37EBA8-FAB8-4F45-82E6-AE090AB07660}"/>
              </a:ext>
            </a:extLst>
          </p:cNvPr>
          <p:cNvSpPr txBox="1"/>
          <p:nvPr/>
        </p:nvSpPr>
        <p:spPr>
          <a:xfrm>
            <a:off x="960120" y="643467"/>
            <a:ext cx="3212593"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1: Database Design &amp; Domain</a:t>
            </a:r>
          </a:p>
        </p:txBody>
      </p:sp>
      <p:graphicFrame>
        <p:nvGraphicFramePr>
          <p:cNvPr id="16" name="TextBox 4">
            <a:extLst>
              <a:ext uri="{FF2B5EF4-FFF2-40B4-BE49-F238E27FC236}">
                <a16:creationId xmlns:a16="http://schemas.microsoft.com/office/drawing/2014/main" id="{B5837B65-9786-4E46-A370-277F3DFA8F92}"/>
              </a:ext>
            </a:extLst>
          </p:cNvPr>
          <p:cNvGraphicFramePr/>
          <p:nvPr>
            <p:extLst>
              <p:ext uri="{D42A27DB-BD31-4B8C-83A1-F6EECF244321}">
                <p14:modId xmlns:p14="http://schemas.microsoft.com/office/powerpoint/2010/main" val="3642916698"/>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27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4F772D-6266-410E-84B7-53E7CB53C070}"/>
              </a:ext>
            </a:extLst>
          </p:cNvPr>
          <p:cNvSpPr txBox="1"/>
          <p:nvPr/>
        </p:nvSpPr>
        <p:spPr>
          <a:xfrm>
            <a:off x="960120" y="643467"/>
            <a:ext cx="4628638"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600" kern="1200" cap="all" spc="120" baseline="0">
                <a:solidFill>
                  <a:schemeClr val="bg1"/>
                </a:solidFill>
                <a:latin typeface="+mj-lt"/>
                <a:ea typeface="+mj-ea"/>
                <a:cs typeface="+mj-cs"/>
              </a:rPr>
              <a:t>Milestone 1: Database Design &amp; Domain</a:t>
            </a:r>
          </a:p>
        </p:txBody>
      </p:sp>
      <p:sp>
        <p:nvSpPr>
          <p:cNvPr id="5" name="TextBox 4">
            <a:extLst>
              <a:ext uri="{FF2B5EF4-FFF2-40B4-BE49-F238E27FC236}">
                <a16:creationId xmlns:a16="http://schemas.microsoft.com/office/drawing/2014/main" id="{1C868F5D-5FBB-4516-B89B-54583109946D}"/>
              </a:ext>
            </a:extLst>
          </p:cNvPr>
          <p:cNvSpPr txBox="1"/>
          <p:nvPr/>
        </p:nvSpPr>
        <p:spPr>
          <a:xfrm>
            <a:off x="6575296" y="643467"/>
            <a:ext cx="4653536" cy="5571066"/>
          </a:xfrm>
          <a:prstGeom prst="rect">
            <a:avLst/>
          </a:prstGeom>
        </p:spPr>
        <p:txBody>
          <a:bodyPr vert="horz" lIns="91440" tIns="45720" rIns="91440" bIns="45720" rtlCol="0" anchor="ctr">
            <a:normAutofit/>
          </a:bodyPr>
          <a:lstStyle/>
          <a:p>
            <a:pPr>
              <a:lnSpc>
                <a:spcPct val="101000"/>
              </a:lnSpc>
              <a:spcAft>
                <a:spcPts val="600"/>
              </a:spcAft>
            </a:pPr>
            <a:r>
              <a:rPr lang="en-US" spc="50"/>
              <a:t>Fields for each table:</a:t>
            </a:r>
          </a:p>
          <a:p>
            <a:pPr>
              <a:lnSpc>
                <a:spcPct val="101000"/>
              </a:lnSpc>
              <a:spcAft>
                <a:spcPts val="600"/>
              </a:spcAft>
            </a:pPr>
            <a:r>
              <a:rPr lang="en-US" spc="50"/>
              <a:t>BILL:</a:t>
            </a:r>
          </a:p>
          <a:p>
            <a:pPr>
              <a:lnSpc>
                <a:spcPct val="101000"/>
              </a:lnSpc>
              <a:spcAft>
                <a:spcPts val="600"/>
              </a:spcAft>
            </a:pPr>
            <a:r>
              <a:rPr lang="en-US" spc="50"/>
              <a:t>billID	</a:t>
            </a:r>
          </a:p>
          <a:p>
            <a:pPr>
              <a:lnSpc>
                <a:spcPct val="101000"/>
              </a:lnSpc>
              <a:spcAft>
                <a:spcPts val="600"/>
              </a:spcAft>
            </a:pPr>
            <a:r>
              <a:rPr lang="en-US" spc="50"/>
              <a:t>date </a:t>
            </a:r>
          </a:p>
          <a:p>
            <a:pPr>
              <a:lnSpc>
                <a:spcPct val="101000"/>
              </a:lnSpc>
              <a:spcAft>
                <a:spcPts val="600"/>
              </a:spcAft>
            </a:pPr>
            <a:r>
              <a:rPr lang="en-US" spc="50"/>
              <a:t>periodStart</a:t>
            </a:r>
          </a:p>
          <a:p>
            <a:pPr>
              <a:lnSpc>
                <a:spcPct val="101000"/>
              </a:lnSpc>
              <a:spcAft>
                <a:spcPts val="600"/>
              </a:spcAft>
            </a:pPr>
            <a:r>
              <a:rPr lang="en-US" spc="50"/>
              <a:t>periodEnd</a:t>
            </a:r>
          </a:p>
          <a:p>
            <a:pPr>
              <a:lnSpc>
                <a:spcPct val="101000"/>
              </a:lnSpc>
              <a:spcAft>
                <a:spcPts val="600"/>
              </a:spcAft>
            </a:pPr>
            <a:r>
              <a:rPr lang="en-US" spc="50"/>
              <a:t>amount</a:t>
            </a:r>
          </a:p>
          <a:p>
            <a:pPr>
              <a:lnSpc>
                <a:spcPct val="101000"/>
              </a:lnSpc>
              <a:spcAft>
                <a:spcPts val="600"/>
              </a:spcAft>
            </a:pPr>
            <a:r>
              <a:rPr lang="en-US" spc="50"/>
              <a:t>due </a:t>
            </a:r>
          </a:p>
          <a:p>
            <a:pPr>
              <a:lnSpc>
                <a:spcPct val="101000"/>
              </a:lnSpc>
              <a:spcAft>
                <a:spcPts val="600"/>
              </a:spcAft>
            </a:pPr>
            <a:r>
              <a:rPr lang="en-US" spc="50"/>
              <a:t>serviceID</a:t>
            </a:r>
          </a:p>
          <a:p>
            <a:pPr>
              <a:lnSpc>
                <a:spcPct val="101000"/>
              </a:lnSpc>
              <a:spcAft>
                <a:spcPts val="600"/>
              </a:spcAft>
            </a:pPr>
            <a:r>
              <a:rPr lang="en-US" spc="50"/>
              <a:t>RELATIONSHIP:</a:t>
            </a:r>
          </a:p>
          <a:p>
            <a:pPr>
              <a:lnSpc>
                <a:spcPct val="101000"/>
              </a:lnSpc>
              <a:spcAft>
                <a:spcPts val="600"/>
              </a:spcAft>
            </a:pPr>
            <a:r>
              <a:rPr lang="en-US" spc="50"/>
              <a:t>OneToOne with Service</a:t>
            </a:r>
          </a:p>
        </p:txBody>
      </p:sp>
    </p:spTree>
    <p:extLst>
      <p:ext uri="{BB962C8B-B14F-4D97-AF65-F5344CB8AC3E}">
        <p14:creationId xmlns:p14="http://schemas.microsoft.com/office/powerpoint/2010/main" val="1045233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7BCE26E-401A-4A61-A7DF-51D36C641388}"/>
              </a:ext>
            </a:extLst>
          </p:cNvPr>
          <p:cNvSpPr txBox="1"/>
          <p:nvPr/>
        </p:nvSpPr>
        <p:spPr>
          <a:xfrm>
            <a:off x="960120" y="643467"/>
            <a:ext cx="3212593"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1: Database Design &amp; Domain</a:t>
            </a:r>
          </a:p>
        </p:txBody>
      </p:sp>
      <p:graphicFrame>
        <p:nvGraphicFramePr>
          <p:cNvPr id="7" name="TextBox 4">
            <a:extLst>
              <a:ext uri="{FF2B5EF4-FFF2-40B4-BE49-F238E27FC236}">
                <a16:creationId xmlns:a16="http://schemas.microsoft.com/office/drawing/2014/main" id="{0C27E45B-0EE1-4652-B8DA-65EF6AB44269}"/>
              </a:ext>
            </a:extLst>
          </p:cNvPr>
          <p:cNvGraphicFramePr/>
          <p:nvPr>
            <p:extLst>
              <p:ext uri="{D42A27DB-BD31-4B8C-83A1-F6EECF244321}">
                <p14:modId xmlns:p14="http://schemas.microsoft.com/office/powerpoint/2010/main" val="314858143"/>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81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6DC88C5-0B38-4D0D-AB9E-4DC330ADE580}"/>
              </a:ext>
            </a:extLst>
          </p:cNvPr>
          <p:cNvSpPr txBox="1"/>
          <p:nvPr/>
        </p:nvSpPr>
        <p:spPr>
          <a:xfrm>
            <a:off x="960120" y="643467"/>
            <a:ext cx="3212593"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1: Database Design &amp; Domain</a:t>
            </a:r>
          </a:p>
        </p:txBody>
      </p:sp>
      <p:sp>
        <p:nvSpPr>
          <p:cNvPr id="5" name="TextBox 4">
            <a:extLst>
              <a:ext uri="{FF2B5EF4-FFF2-40B4-BE49-F238E27FC236}">
                <a16:creationId xmlns:a16="http://schemas.microsoft.com/office/drawing/2014/main" id="{7BD0FBF1-1C37-4E3C-8492-F176A991DA9A}"/>
              </a:ext>
            </a:extLst>
          </p:cNvPr>
          <p:cNvSpPr txBox="1"/>
          <p:nvPr/>
        </p:nvSpPr>
        <p:spPr>
          <a:xfrm>
            <a:off x="5302336" y="643467"/>
            <a:ext cx="5926496" cy="5571066"/>
          </a:xfrm>
          <a:prstGeom prst="rect">
            <a:avLst/>
          </a:prstGeom>
        </p:spPr>
        <p:txBody>
          <a:bodyPr vert="horz" lIns="91440" tIns="45720" rIns="91440" bIns="45720" rtlCol="0" anchor="ctr">
            <a:normAutofit/>
          </a:bodyPr>
          <a:lstStyle/>
          <a:p>
            <a:pPr>
              <a:lnSpc>
                <a:spcPct val="101000"/>
              </a:lnSpc>
              <a:spcAft>
                <a:spcPts val="600"/>
              </a:spcAft>
            </a:pPr>
            <a:r>
              <a:rPr lang="en-US" spc="50"/>
              <a:t>Fields for each table:</a:t>
            </a:r>
          </a:p>
          <a:p>
            <a:pPr>
              <a:lnSpc>
                <a:spcPct val="101000"/>
              </a:lnSpc>
              <a:spcAft>
                <a:spcPts val="600"/>
              </a:spcAft>
            </a:pPr>
            <a:r>
              <a:rPr lang="en-US" spc="50"/>
              <a:t>COMPLAINT:</a:t>
            </a:r>
          </a:p>
          <a:p>
            <a:pPr>
              <a:lnSpc>
                <a:spcPct val="101000"/>
              </a:lnSpc>
              <a:spcAft>
                <a:spcPts val="600"/>
              </a:spcAft>
            </a:pPr>
            <a:r>
              <a:rPr lang="en-US" spc="50"/>
              <a:t>complaintID	</a:t>
            </a:r>
          </a:p>
          <a:p>
            <a:pPr>
              <a:lnSpc>
                <a:spcPct val="101000"/>
              </a:lnSpc>
              <a:spcAft>
                <a:spcPts val="600"/>
              </a:spcAft>
            </a:pPr>
            <a:r>
              <a:rPr lang="en-US" spc="50"/>
              <a:t>status </a:t>
            </a:r>
          </a:p>
          <a:p>
            <a:pPr>
              <a:lnSpc>
                <a:spcPct val="101000"/>
              </a:lnSpc>
              <a:spcAft>
                <a:spcPts val="600"/>
              </a:spcAft>
            </a:pPr>
            <a:r>
              <a:rPr lang="en-US" spc="50"/>
              <a:t>detailOfIssue</a:t>
            </a:r>
          </a:p>
          <a:p>
            <a:pPr>
              <a:lnSpc>
                <a:spcPct val="101000"/>
              </a:lnSpc>
              <a:spcAft>
                <a:spcPts val="600"/>
              </a:spcAft>
            </a:pPr>
            <a:r>
              <a:rPr lang="en-US" spc="50"/>
              <a:t>typeOfIssue</a:t>
            </a:r>
          </a:p>
          <a:p>
            <a:pPr>
              <a:lnSpc>
                <a:spcPct val="101000"/>
              </a:lnSpc>
              <a:spcAft>
                <a:spcPts val="600"/>
              </a:spcAft>
            </a:pPr>
            <a:r>
              <a:rPr lang="en-US" spc="50"/>
              <a:t>dateRaised</a:t>
            </a:r>
          </a:p>
          <a:p>
            <a:pPr>
              <a:lnSpc>
                <a:spcPct val="101000"/>
              </a:lnSpc>
              <a:spcAft>
                <a:spcPts val="600"/>
              </a:spcAft>
            </a:pPr>
            <a:r>
              <a:rPr lang="en-US" spc="50"/>
              <a:t>accountID</a:t>
            </a:r>
          </a:p>
          <a:p>
            <a:pPr>
              <a:lnSpc>
                <a:spcPct val="101000"/>
              </a:lnSpc>
              <a:spcAft>
                <a:spcPts val="600"/>
              </a:spcAft>
            </a:pPr>
            <a:r>
              <a:rPr lang="en-US" spc="50"/>
              <a:t>RELATIONSHIP:</a:t>
            </a:r>
          </a:p>
          <a:p>
            <a:pPr>
              <a:lnSpc>
                <a:spcPct val="101000"/>
              </a:lnSpc>
              <a:spcAft>
                <a:spcPts val="600"/>
              </a:spcAft>
            </a:pPr>
            <a:r>
              <a:rPr lang="en-US" spc="50"/>
              <a:t>OneToMany with employeeComplaint</a:t>
            </a:r>
          </a:p>
          <a:p>
            <a:pPr>
              <a:lnSpc>
                <a:spcPct val="101000"/>
              </a:lnSpc>
              <a:spcAft>
                <a:spcPts val="600"/>
              </a:spcAft>
            </a:pPr>
            <a:r>
              <a:rPr lang="en-US" spc="50"/>
              <a:t>OneToOne with account</a:t>
            </a:r>
          </a:p>
          <a:p>
            <a:pPr>
              <a:lnSpc>
                <a:spcPct val="101000"/>
              </a:lnSpc>
              <a:spcAft>
                <a:spcPts val="600"/>
              </a:spcAft>
            </a:pPr>
            <a:r>
              <a:rPr lang="en-US" spc="50"/>
              <a:t>OneToMany with complaintVisit</a:t>
            </a:r>
          </a:p>
          <a:p>
            <a:pPr>
              <a:lnSpc>
                <a:spcPct val="101000"/>
              </a:lnSpc>
              <a:spcAft>
                <a:spcPts val="600"/>
              </a:spcAft>
            </a:pPr>
            <a:r>
              <a:rPr lang="en-US" spc="50"/>
              <a:t>OneToOne with message</a:t>
            </a:r>
          </a:p>
        </p:txBody>
      </p:sp>
    </p:spTree>
    <p:extLst>
      <p:ext uri="{BB962C8B-B14F-4D97-AF65-F5344CB8AC3E}">
        <p14:creationId xmlns:p14="http://schemas.microsoft.com/office/powerpoint/2010/main" val="181201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F484AC-BA97-4B7B-8EBC-9005C906D335}"/>
              </a:ext>
            </a:extLst>
          </p:cNvPr>
          <p:cNvSpPr txBox="1"/>
          <p:nvPr/>
        </p:nvSpPr>
        <p:spPr>
          <a:xfrm>
            <a:off x="960120" y="643467"/>
            <a:ext cx="3212593"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1: Database Design &amp; Domain</a:t>
            </a:r>
          </a:p>
        </p:txBody>
      </p:sp>
      <p:graphicFrame>
        <p:nvGraphicFramePr>
          <p:cNvPr id="7" name="TextBox 4">
            <a:extLst>
              <a:ext uri="{FF2B5EF4-FFF2-40B4-BE49-F238E27FC236}">
                <a16:creationId xmlns:a16="http://schemas.microsoft.com/office/drawing/2014/main" id="{F1009F13-7BA8-46D6-8D05-CFA72F4B9492}"/>
              </a:ext>
            </a:extLst>
          </p:cNvPr>
          <p:cNvGraphicFramePr/>
          <p:nvPr>
            <p:extLst>
              <p:ext uri="{D42A27DB-BD31-4B8C-83A1-F6EECF244321}">
                <p14:modId xmlns:p14="http://schemas.microsoft.com/office/powerpoint/2010/main" val="547062414"/>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5728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33FB0C5-4E6E-4937-A998-84A7EFDB19F4}"/>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600" kern="1200" cap="all" spc="120" baseline="0">
                <a:solidFill>
                  <a:schemeClr val="bg1"/>
                </a:solidFill>
                <a:latin typeface="+mj-lt"/>
                <a:ea typeface="+mj-ea"/>
                <a:cs typeface="+mj-cs"/>
              </a:rPr>
              <a:t>Milestone 1: Database Design &amp; Domain</a:t>
            </a:r>
          </a:p>
        </p:txBody>
      </p:sp>
      <p:sp>
        <p:nvSpPr>
          <p:cNvPr id="14" name="Rectangle 13">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02A9056-0644-4E42-AEC6-F38088D46062}"/>
              </a:ext>
            </a:extLst>
          </p:cNvPr>
          <p:cNvSpPr txBox="1"/>
          <p:nvPr/>
        </p:nvSpPr>
        <p:spPr>
          <a:xfrm>
            <a:off x="960120" y="2587752"/>
            <a:ext cx="10268712" cy="3258102"/>
          </a:xfrm>
          <a:prstGeom prst="rect">
            <a:avLst/>
          </a:prstGeom>
        </p:spPr>
        <p:txBody>
          <a:bodyPr vert="horz" lIns="91440" tIns="45720" rIns="91440" bIns="45720" rtlCol="0">
            <a:normAutofit/>
          </a:bodyPr>
          <a:lstStyle/>
          <a:p>
            <a:pPr>
              <a:lnSpc>
                <a:spcPct val="101000"/>
              </a:lnSpc>
              <a:spcAft>
                <a:spcPts val="600"/>
              </a:spcAft>
            </a:pPr>
            <a:r>
              <a:rPr lang="en-US" spc="50"/>
              <a:t>Fields for each table:</a:t>
            </a:r>
          </a:p>
          <a:p>
            <a:pPr>
              <a:lnSpc>
                <a:spcPct val="101000"/>
              </a:lnSpc>
              <a:spcAft>
                <a:spcPts val="600"/>
              </a:spcAft>
            </a:pPr>
            <a:r>
              <a:rPr lang="en-US" spc="50"/>
              <a:t>PAYMENT:</a:t>
            </a:r>
          </a:p>
          <a:p>
            <a:pPr>
              <a:lnSpc>
                <a:spcPct val="101000"/>
              </a:lnSpc>
              <a:spcAft>
                <a:spcPts val="600"/>
              </a:spcAft>
            </a:pPr>
            <a:r>
              <a:rPr lang="en-US" spc="50"/>
              <a:t>paymentID	</a:t>
            </a:r>
          </a:p>
          <a:p>
            <a:pPr>
              <a:lnSpc>
                <a:spcPct val="101000"/>
              </a:lnSpc>
              <a:spcAft>
                <a:spcPts val="600"/>
              </a:spcAft>
            </a:pPr>
            <a:r>
              <a:rPr lang="en-US" spc="50"/>
              <a:t>paymentStatus</a:t>
            </a:r>
          </a:p>
          <a:p>
            <a:pPr>
              <a:lnSpc>
                <a:spcPct val="101000"/>
              </a:lnSpc>
              <a:spcAft>
                <a:spcPts val="600"/>
              </a:spcAft>
            </a:pPr>
            <a:r>
              <a:rPr lang="en-US" spc="50"/>
              <a:t>paymentDueDate</a:t>
            </a:r>
          </a:p>
          <a:p>
            <a:pPr>
              <a:lnSpc>
                <a:spcPct val="101000"/>
              </a:lnSpc>
              <a:spcAft>
                <a:spcPts val="600"/>
              </a:spcAft>
            </a:pPr>
            <a:r>
              <a:rPr lang="en-US" spc="50"/>
              <a:t>accountID</a:t>
            </a:r>
          </a:p>
          <a:p>
            <a:pPr>
              <a:lnSpc>
                <a:spcPct val="101000"/>
              </a:lnSpc>
              <a:spcAft>
                <a:spcPts val="600"/>
              </a:spcAft>
            </a:pPr>
            <a:r>
              <a:rPr lang="en-US" spc="50"/>
              <a:t>RELATIONSHIP:</a:t>
            </a:r>
          </a:p>
          <a:p>
            <a:pPr>
              <a:lnSpc>
                <a:spcPct val="101000"/>
              </a:lnSpc>
              <a:spcAft>
                <a:spcPts val="600"/>
              </a:spcAft>
            </a:pPr>
            <a:r>
              <a:rPr lang="en-US" spc="50"/>
              <a:t>OneToOne with account</a:t>
            </a:r>
          </a:p>
        </p:txBody>
      </p:sp>
    </p:spTree>
    <p:extLst>
      <p:ext uri="{BB962C8B-B14F-4D97-AF65-F5344CB8AC3E}">
        <p14:creationId xmlns:p14="http://schemas.microsoft.com/office/powerpoint/2010/main" val="3581290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CDD73BD-0EF9-4FCB-8FD6-737B634724E9}"/>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it-IT" sz="5600" kern="1200" cap="all" spc="120" baseline="0" dirty="0">
                <a:solidFill>
                  <a:schemeClr val="bg1"/>
                </a:solidFill>
                <a:latin typeface="+mj-lt"/>
                <a:ea typeface="+mj-ea"/>
                <a:cs typeface="+mj-cs"/>
              </a:rPr>
              <a:t>Milestone 1: Database Design &amp; Domain</a:t>
            </a:r>
          </a:p>
        </p:txBody>
      </p:sp>
      <p:sp>
        <p:nvSpPr>
          <p:cNvPr id="14" name="Rectangle 13">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CB25FCD-E77C-4FBE-8330-59EB776FD3B5}"/>
              </a:ext>
            </a:extLst>
          </p:cNvPr>
          <p:cNvSpPr txBox="1"/>
          <p:nvPr/>
        </p:nvSpPr>
        <p:spPr>
          <a:xfrm>
            <a:off x="960120" y="2587752"/>
            <a:ext cx="10268712" cy="3258102"/>
          </a:xfrm>
          <a:prstGeom prst="rect">
            <a:avLst/>
          </a:prstGeom>
        </p:spPr>
        <p:txBody>
          <a:bodyPr vert="horz" lIns="91440" tIns="45720" rIns="91440" bIns="45720" rtlCol="0">
            <a:normAutofit/>
          </a:bodyPr>
          <a:lstStyle/>
          <a:p>
            <a:pPr>
              <a:lnSpc>
                <a:spcPct val="101000"/>
              </a:lnSpc>
              <a:spcAft>
                <a:spcPts val="600"/>
              </a:spcAft>
            </a:pPr>
            <a:r>
              <a:rPr lang="en-US" spc="50" dirty="0"/>
              <a:t>Constraints:</a:t>
            </a:r>
          </a:p>
        </p:txBody>
      </p:sp>
    </p:spTree>
    <p:extLst>
      <p:ext uri="{BB962C8B-B14F-4D97-AF65-F5344CB8AC3E}">
        <p14:creationId xmlns:p14="http://schemas.microsoft.com/office/powerpoint/2010/main" val="4049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2000">
              <a:schemeClr val="accent4">
                <a:lumMod val="40000"/>
                <a:lumOff val="60000"/>
              </a:schemeClr>
            </a:gs>
            <a:gs pos="100000">
              <a:schemeClr val="accent4">
                <a:lumMod val="75000"/>
              </a:schemeClr>
            </a:gs>
            <a:gs pos="49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switcheroo">
            <a:extLst>
              <a:ext uri="{FF2B5EF4-FFF2-40B4-BE49-F238E27FC236}">
                <a16:creationId xmlns:a16="http://schemas.microsoft.com/office/drawing/2014/main" id="{E75BD99A-6A44-4F27-A0EC-CEC5B8D7706A}"/>
              </a:ext>
            </a:extLst>
          </p:cNvPr>
          <p:cNvSpPr/>
          <p:nvPr/>
        </p:nvSpPr>
        <p:spPr>
          <a:xfrm>
            <a:off x="0" y="0"/>
            <a:ext cx="12192000" cy="22533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M"/>
          </a:p>
        </p:txBody>
      </p:sp>
      <p:sp>
        <p:nvSpPr>
          <p:cNvPr id="2" name="Title 1">
            <a:extLst>
              <a:ext uri="{FF2B5EF4-FFF2-40B4-BE49-F238E27FC236}">
                <a16:creationId xmlns:a16="http://schemas.microsoft.com/office/drawing/2014/main" id="{4919D7FF-B7B2-4F47-81F9-6FECAEE10956}"/>
              </a:ext>
            </a:extLst>
          </p:cNvPr>
          <p:cNvSpPr>
            <a:spLocks noGrp="1"/>
          </p:cNvSpPr>
          <p:nvPr>
            <p:ph type="title"/>
          </p:nvPr>
        </p:nvSpPr>
        <p:spPr/>
        <p:txBody>
          <a:bodyPr/>
          <a:lstStyle/>
          <a:p>
            <a:r>
              <a:rPr lang="en-JM" dirty="0"/>
              <a:t>THE COMPANY </a:t>
            </a:r>
          </a:p>
        </p:txBody>
      </p:sp>
      <p:sp>
        <p:nvSpPr>
          <p:cNvPr id="3" name="Content Placeholder 2">
            <a:extLst>
              <a:ext uri="{FF2B5EF4-FFF2-40B4-BE49-F238E27FC236}">
                <a16:creationId xmlns:a16="http://schemas.microsoft.com/office/drawing/2014/main" id="{00C2DF52-78D1-4F83-A150-1F8CB9470E6C}"/>
              </a:ext>
            </a:extLst>
          </p:cNvPr>
          <p:cNvSpPr>
            <a:spLocks noGrp="1"/>
          </p:cNvSpPr>
          <p:nvPr>
            <p:ph idx="1"/>
          </p:nvPr>
        </p:nvSpPr>
        <p:spPr/>
        <p:txBody>
          <a:bodyPr/>
          <a:lstStyle/>
          <a:p>
            <a:pPr algn="ctr" rtl="0">
              <a:spcBef>
                <a:spcPts val="0"/>
              </a:spcBef>
              <a:spcAft>
                <a:spcPts val="1200"/>
              </a:spcAft>
            </a:pPr>
            <a:r>
              <a:rPr lang="en-US" sz="2400" b="0" i="0" u="none" strike="noStrike" dirty="0">
                <a:solidFill>
                  <a:srgbClr val="FFFFFF"/>
                </a:solidFill>
                <a:effectLst/>
                <a:latin typeface="Lato"/>
              </a:rPr>
              <a:t>Micro-Star </a:t>
            </a:r>
            <a:r>
              <a:rPr lang="en-US" sz="2400" b="0" i="0" u="none" strike="noStrike" dirty="0" err="1">
                <a:solidFill>
                  <a:srgbClr val="FFFFFF"/>
                </a:solidFill>
                <a:effectLst/>
                <a:latin typeface="Lato"/>
              </a:rPr>
              <a:t>CableVision</a:t>
            </a:r>
            <a:r>
              <a:rPr lang="en-US" sz="2400" b="0" i="0" u="none" strike="noStrike" dirty="0">
                <a:solidFill>
                  <a:srgbClr val="FFFFFF"/>
                </a:solidFill>
                <a:effectLst/>
                <a:latin typeface="Lato"/>
              </a:rPr>
              <a:t>, is a minor cable company in the Gordon Town area, that provides digital cable and internet access services. They first came to the market in the year 2015 and is known to provide top service in the following categories: Internet, Phone, Television and Broadband.</a:t>
            </a:r>
            <a:endParaRPr lang="en-US" sz="3200" b="0" dirty="0">
              <a:effectLst/>
            </a:endParaRPr>
          </a:p>
          <a:p>
            <a:pPr algn="ctr"/>
            <a:br>
              <a:rPr lang="en-US" dirty="0"/>
            </a:br>
            <a:endParaRPr lang="en-JM" dirty="0"/>
          </a:p>
        </p:txBody>
      </p:sp>
      <mc:AlternateContent xmlns:mc="http://schemas.openxmlformats.org/markup-compatibility/2006">
        <mc:Choice xmlns:am3d="http://schemas.microsoft.com/office/drawing/2017/model3d" Requires="am3d">
          <p:graphicFrame>
            <p:nvGraphicFramePr>
              <p:cNvPr id="4" name="3D Model 3" descr="Cable Box">
                <a:extLst>
                  <a:ext uri="{FF2B5EF4-FFF2-40B4-BE49-F238E27FC236}">
                    <a16:creationId xmlns:a16="http://schemas.microsoft.com/office/drawing/2014/main" id="{E3389F31-737F-4B48-8BFB-AFC71A0FE168}"/>
                  </a:ext>
                </a:extLst>
              </p:cNvPr>
              <p:cNvGraphicFramePr>
                <a:graphicFrameLocks noChangeAspect="1"/>
              </p:cNvGraphicFramePr>
              <p:nvPr>
                <p:extLst>
                  <p:ext uri="{D42A27DB-BD31-4B8C-83A1-F6EECF244321}">
                    <p14:modId xmlns:p14="http://schemas.microsoft.com/office/powerpoint/2010/main" val="4017856490"/>
                  </p:ext>
                </p:extLst>
              </p:nvPr>
            </p:nvGraphicFramePr>
            <p:xfrm>
              <a:off x="319184" y="5616429"/>
              <a:ext cx="1567435" cy="561008"/>
            </p:xfrm>
            <a:graphic>
              <a:graphicData uri="http://schemas.microsoft.com/office/drawing/2017/model3d">
                <am3d:model3d r:embed="rId2">
                  <am3d:spPr>
                    <a:xfrm>
                      <a:off x="0" y="0"/>
                      <a:ext cx="1567435" cy="561008"/>
                    </a:xfrm>
                    <a:prstGeom prst="rect">
                      <a:avLst/>
                    </a:prstGeom>
                  </am3d:spPr>
                  <am3d:camera>
                    <am3d:pos x="0" y="0" z="58664425"/>
                    <am3d:up dx="0" dy="36000000" dz="0"/>
                    <am3d:lookAt x="0" y="0" z="0"/>
                    <am3d:perspective fov="2700000"/>
                  </am3d:camera>
                  <am3d:trans>
                    <am3d:meterPerModelUnit n="19460884" d="1000000"/>
                    <am3d:preTrans dx="-2156" dy="-3168857" dz="497124"/>
                    <am3d:scale>
                      <am3d:sx n="1000000" d="1000000"/>
                      <am3d:sy n="1000000" d="1000000"/>
                      <am3d:sz n="1000000" d="1000000"/>
                    </am3d:scale>
                    <am3d:rot ax="537390" ay="2991093" az="412156"/>
                    <am3d:postTrans dx="0" dy="0" dz="0"/>
                  </am3d:trans>
                  <am3d:raster rName="Office3DRenderer" rVer="16.0.8326">
                    <am3d:blip r:embed="rId3"/>
                  </am3d:raster>
                  <am3d:objViewport viewportSz="159437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Cable Box">
                <a:extLst>
                  <a:ext uri="{FF2B5EF4-FFF2-40B4-BE49-F238E27FC236}">
                    <a16:creationId xmlns:a16="http://schemas.microsoft.com/office/drawing/2014/main" id="{E3389F31-737F-4B48-8BFB-AFC71A0FE168}"/>
                  </a:ext>
                </a:extLst>
              </p:cNvPr>
              <p:cNvPicPr>
                <a:picLocks noGrp="1" noRot="1" noChangeAspect="1" noMove="1" noResize="1" noEditPoints="1" noAdjustHandles="1" noChangeArrowheads="1" noChangeShapeType="1" noCrop="1"/>
              </p:cNvPicPr>
              <p:nvPr/>
            </p:nvPicPr>
            <p:blipFill>
              <a:blip r:embed="rId3"/>
              <a:stretch>
                <a:fillRect/>
              </a:stretch>
            </p:blipFill>
            <p:spPr>
              <a:xfrm>
                <a:off x="319184" y="5616429"/>
                <a:ext cx="1567435" cy="561008"/>
              </a:xfrm>
              <a:prstGeom prst="rect">
                <a:avLst/>
              </a:prstGeom>
            </p:spPr>
          </p:pic>
        </mc:Fallback>
      </mc:AlternateContent>
    </p:spTree>
    <p:extLst>
      <p:ext uri="{BB962C8B-B14F-4D97-AF65-F5344CB8AC3E}">
        <p14:creationId xmlns:p14="http://schemas.microsoft.com/office/powerpoint/2010/main" val="420039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128" accel="10000" decel="10000" fill="hold" nodeType="withEffect">
                                  <p:stCondLst>
                                    <p:cond delay="0"/>
                                  </p:stCondLst>
                                  <p:childTnLst>
                                    <p:animRot by="21600000">
                                      <p:cBhvr>
                                        <p:cTn id="6" dur="20000" fill="hold"/>
                                        <p:tgtEl>
                                          <p:spTgt spid="4"/>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D1059C-50E2-4D22-99BA-4A111C12504E}"/>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600" kern="1200" cap="all" spc="120" baseline="0">
                <a:solidFill>
                  <a:schemeClr val="bg1"/>
                </a:solidFill>
                <a:latin typeface="+mj-lt"/>
                <a:ea typeface="+mj-ea"/>
                <a:cs typeface="+mj-cs"/>
              </a:rPr>
              <a:t>Milestone 1: Database Design &amp; Domain</a:t>
            </a:r>
          </a:p>
        </p:txBody>
      </p:sp>
      <p:sp>
        <p:nvSpPr>
          <p:cNvPr id="18" name="Rectangle 13">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FF7A1DB-FF23-488C-BE35-3FF934BC1910}"/>
              </a:ext>
            </a:extLst>
          </p:cNvPr>
          <p:cNvSpPr txBox="1"/>
          <p:nvPr/>
        </p:nvSpPr>
        <p:spPr>
          <a:xfrm>
            <a:off x="960120" y="2587752"/>
            <a:ext cx="10268712" cy="3258102"/>
          </a:xfrm>
          <a:prstGeom prst="rect">
            <a:avLst/>
          </a:prstGeom>
        </p:spPr>
        <p:txBody>
          <a:bodyPr vert="horz" lIns="91440" tIns="45720" rIns="91440" bIns="45720" rtlCol="0">
            <a:normAutofit/>
          </a:bodyPr>
          <a:lstStyle/>
          <a:p>
            <a:pPr>
              <a:lnSpc>
                <a:spcPct val="101000"/>
              </a:lnSpc>
              <a:spcAft>
                <a:spcPts val="600"/>
              </a:spcAft>
            </a:pPr>
            <a:r>
              <a:rPr lang="en-US" spc="50"/>
              <a:t>Normalised Tables:</a:t>
            </a:r>
          </a:p>
          <a:p>
            <a:pPr>
              <a:lnSpc>
                <a:spcPct val="101000"/>
              </a:lnSpc>
              <a:spcAft>
                <a:spcPts val="600"/>
              </a:spcAft>
            </a:pPr>
            <a:r>
              <a:rPr lang="en-US" spc="50"/>
              <a:t>Complaint(complaintID, status, detailOfIssue, typeOfIssue, dateRaised, accountID)</a:t>
            </a:r>
          </a:p>
          <a:p>
            <a:pPr>
              <a:lnSpc>
                <a:spcPct val="101000"/>
              </a:lnSpc>
              <a:spcAft>
                <a:spcPts val="600"/>
              </a:spcAft>
            </a:pPr>
            <a:r>
              <a:rPr lang="en-US" spc="50"/>
              <a:t>	Fk accountID references Account</a:t>
            </a:r>
          </a:p>
          <a:p>
            <a:pPr>
              <a:lnSpc>
                <a:spcPct val="101000"/>
              </a:lnSpc>
              <a:spcAft>
                <a:spcPts val="600"/>
              </a:spcAft>
            </a:pPr>
            <a:r>
              <a:rPr lang="en-US" spc="50"/>
              <a:t>Message(messageID, read, text, date, recepientID, senderID, complaintID) </a:t>
            </a:r>
          </a:p>
          <a:p>
            <a:pPr>
              <a:lnSpc>
                <a:spcPct val="101000"/>
              </a:lnSpc>
              <a:spcAft>
                <a:spcPts val="600"/>
              </a:spcAft>
            </a:pPr>
            <a:r>
              <a:rPr lang="en-US" spc="50"/>
              <a:t>	Fk recepientID references User</a:t>
            </a:r>
          </a:p>
          <a:p>
            <a:pPr>
              <a:lnSpc>
                <a:spcPct val="101000"/>
              </a:lnSpc>
              <a:spcAft>
                <a:spcPts val="600"/>
              </a:spcAft>
            </a:pPr>
            <a:r>
              <a:rPr lang="en-US" spc="50"/>
              <a:t>Fk senderID references User</a:t>
            </a:r>
          </a:p>
          <a:p>
            <a:pPr>
              <a:lnSpc>
                <a:spcPct val="101000"/>
              </a:lnSpc>
              <a:spcAft>
                <a:spcPts val="600"/>
              </a:spcAft>
            </a:pPr>
            <a:r>
              <a:rPr lang="en-US" spc="50"/>
              <a:t>Fk complaintID references Complaint</a:t>
            </a:r>
          </a:p>
          <a:p>
            <a:pPr>
              <a:lnSpc>
                <a:spcPct val="101000"/>
              </a:lnSpc>
              <a:spcAft>
                <a:spcPts val="600"/>
              </a:spcAft>
            </a:pPr>
            <a:r>
              <a:rPr lang="en-US" spc="50"/>
              <a:t>Payment(paymentID, paymentStatus, paymentDueDate, accountID) </a:t>
            </a:r>
          </a:p>
          <a:p>
            <a:pPr>
              <a:lnSpc>
                <a:spcPct val="101000"/>
              </a:lnSpc>
              <a:spcAft>
                <a:spcPts val="600"/>
              </a:spcAft>
            </a:pPr>
            <a:r>
              <a:rPr lang="en-US" spc="50"/>
              <a:t>	Fk accountID references Account</a:t>
            </a:r>
          </a:p>
        </p:txBody>
      </p:sp>
    </p:spTree>
    <p:extLst>
      <p:ext uri="{BB962C8B-B14F-4D97-AF65-F5344CB8AC3E}">
        <p14:creationId xmlns:p14="http://schemas.microsoft.com/office/powerpoint/2010/main" val="182910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D4D1D1D-F42F-4FD7-AAAA-2A71C759B200}"/>
              </a:ext>
            </a:extLst>
          </p:cNvPr>
          <p:cNvSpPr txBox="1"/>
          <p:nvPr/>
        </p:nvSpPr>
        <p:spPr>
          <a:xfrm>
            <a:off x="960120" y="643467"/>
            <a:ext cx="3212593"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1: Database Design &amp; Domain</a:t>
            </a:r>
          </a:p>
        </p:txBody>
      </p:sp>
      <p:graphicFrame>
        <p:nvGraphicFramePr>
          <p:cNvPr id="7" name="TextBox 4">
            <a:extLst>
              <a:ext uri="{FF2B5EF4-FFF2-40B4-BE49-F238E27FC236}">
                <a16:creationId xmlns:a16="http://schemas.microsoft.com/office/drawing/2014/main" id="{8E0E57A4-3C67-4F05-974D-819A7228FD8C}"/>
              </a:ext>
            </a:extLst>
          </p:cNvPr>
          <p:cNvGraphicFramePr/>
          <p:nvPr>
            <p:extLst>
              <p:ext uri="{D42A27DB-BD31-4B8C-83A1-F6EECF244321}">
                <p14:modId xmlns:p14="http://schemas.microsoft.com/office/powerpoint/2010/main" val="2175530029"/>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605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2FD1D3-06CB-4C85-95D5-89651448231E}"/>
              </a:ext>
            </a:extLst>
          </p:cNvPr>
          <p:cNvSpPr txBox="1"/>
          <p:nvPr/>
        </p:nvSpPr>
        <p:spPr>
          <a:xfrm>
            <a:off x="960120" y="643467"/>
            <a:ext cx="3212593"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1: Database Design &amp; Domain</a:t>
            </a:r>
          </a:p>
        </p:txBody>
      </p:sp>
      <p:graphicFrame>
        <p:nvGraphicFramePr>
          <p:cNvPr id="7" name="TextBox 4">
            <a:extLst>
              <a:ext uri="{FF2B5EF4-FFF2-40B4-BE49-F238E27FC236}">
                <a16:creationId xmlns:a16="http://schemas.microsoft.com/office/drawing/2014/main" id="{684CF94D-19C5-4C6B-A037-44140A5452A1}"/>
              </a:ext>
            </a:extLst>
          </p:cNvPr>
          <p:cNvGraphicFramePr/>
          <p:nvPr>
            <p:extLst>
              <p:ext uri="{D42A27DB-BD31-4B8C-83A1-F6EECF244321}">
                <p14:modId xmlns:p14="http://schemas.microsoft.com/office/powerpoint/2010/main" val="43234186"/>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849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8464216-FE72-4894-8F7E-817188EDB30D}"/>
              </a:ext>
            </a:extLst>
          </p:cNvPr>
          <p:cNvSpPr txBox="1"/>
          <p:nvPr/>
        </p:nvSpPr>
        <p:spPr>
          <a:xfrm>
            <a:off x="960120" y="643467"/>
            <a:ext cx="3212593"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1: Database Design &amp; Domain</a:t>
            </a:r>
          </a:p>
        </p:txBody>
      </p:sp>
      <p:graphicFrame>
        <p:nvGraphicFramePr>
          <p:cNvPr id="7" name="TextBox 4">
            <a:extLst>
              <a:ext uri="{FF2B5EF4-FFF2-40B4-BE49-F238E27FC236}">
                <a16:creationId xmlns:a16="http://schemas.microsoft.com/office/drawing/2014/main" id="{EA182F3B-9811-4353-AF7F-E4AF1FBF54E5}"/>
              </a:ext>
            </a:extLst>
          </p:cNvPr>
          <p:cNvGraphicFramePr/>
          <p:nvPr>
            <p:extLst>
              <p:ext uri="{D42A27DB-BD31-4B8C-83A1-F6EECF244321}">
                <p14:modId xmlns:p14="http://schemas.microsoft.com/office/powerpoint/2010/main" val="2697948777"/>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1920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D1059C-50E2-4D22-99BA-4A111C12504E}"/>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it-IT" sz="5600" kern="1200" cap="all" spc="120" baseline="0" dirty="0">
                <a:solidFill>
                  <a:schemeClr val="bg1"/>
                </a:solidFill>
                <a:latin typeface="+mj-lt"/>
                <a:ea typeface="+mj-ea"/>
                <a:cs typeface="+mj-cs"/>
              </a:rPr>
              <a:t>Milestone 1: Database Design &amp; Domain</a:t>
            </a:r>
          </a:p>
        </p:txBody>
      </p:sp>
      <p:sp>
        <p:nvSpPr>
          <p:cNvPr id="18" name="Rectangle 13">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FF7A1DB-FF23-488C-BE35-3FF934BC1910}"/>
              </a:ext>
            </a:extLst>
          </p:cNvPr>
          <p:cNvSpPr txBox="1"/>
          <p:nvPr/>
        </p:nvSpPr>
        <p:spPr>
          <a:xfrm>
            <a:off x="960120" y="2587752"/>
            <a:ext cx="10268712" cy="3258102"/>
          </a:xfrm>
          <a:prstGeom prst="rect">
            <a:avLst/>
          </a:prstGeom>
        </p:spPr>
        <p:txBody>
          <a:bodyPr vert="horz" lIns="91440" tIns="45720" rIns="91440" bIns="45720" rtlCol="0">
            <a:normAutofit/>
          </a:bodyPr>
          <a:lstStyle/>
          <a:p>
            <a:pPr>
              <a:lnSpc>
                <a:spcPct val="101000"/>
              </a:lnSpc>
              <a:spcAft>
                <a:spcPts val="600"/>
              </a:spcAft>
            </a:pPr>
            <a:endParaRPr lang="en-US" spc="50" dirty="0"/>
          </a:p>
        </p:txBody>
      </p:sp>
      <p:sp>
        <p:nvSpPr>
          <p:cNvPr id="7" name="TextBox 6">
            <a:extLst>
              <a:ext uri="{FF2B5EF4-FFF2-40B4-BE49-F238E27FC236}">
                <a16:creationId xmlns:a16="http://schemas.microsoft.com/office/drawing/2014/main" id="{9113E029-F934-4ADF-99BC-A86CF877DC8E}"/>
              </a:ext>
            </a:extLst>
          </p:cNvPr>
          <p:cNvSpPr txBox="1"/>
          <p:nvPr/>
        </p:nvSpPr>
        <p:spPr>
          <a:xfrm>
            <a:off x="1312811" y="3059668"/>
            <a:ext cx="6096000" cy="369332"/>
          </a:xfrm>
          <a:prstGeom prst="rect">
            <a:avLst/>
          </a:prstGeom>
          <a:noFill/>
        </p:spPr>
        <p:txBody>
          <a:bodyPr wrap="square">
            <a:spAutoFit/>
          </a:bodyPr>
          <a:lstStyle/>
          <a:p>
            <a:r>
              <a:rPr lang="en-JM" dirty="0"/>
              <a:t>UML:</a:t>
            </a:r>
          </a:p>
        </p:txBody>
      </p:sp>
    </p:spTree>
    <p:extLst>
      <p:ext uri="{BB962C8B-B14F-4D97-AF65-F5344CB8AC3E}">
        <p14:creationId xmlns:p14="http://schemas.microsoft.com/office/powerpoint/2010/main" val="372753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37EBA8-FAB8-4F45-82E6-AE090AB07660}"/>
              </a:ext>
            </a:extLst>
          </p:cNvPr>
          <p:cNvSpPr txBox="1"/>
          <p:nvPr/>
        </p:nvSpPr>
        <p:spPr>
          <a:xfrm>
            <a:off x="308956" y="463358"/>
            <a:ext cx="3916679"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1: Traditional Database Connectivity</a:t>
            </a:r>
          </a:p>
        </p:txBody>
      </p:sp>
      <p:sp>
        <p:nvSpPr>
          <p:cNvPr id="8" name="TextBox 7">
            <a:extLst>
              <a:ext uri="{FF2B5EF4-FFF2-40B4-BE49-F238E27FC236}">
                <a16:creationId xmlns:a16="http://schemas.microsoft.com/office/drawing/2014/main" id="{E3CF5F83-F64E-45AC-BC45-03F9D335BE99}"/>
              </a:ext>
            </a:extLst>
          </p:cNvPr>
          <p:cNvSpPr txBox="1"/>
          <p:nvPr/>
        </p:nvSpPr>
        <p:spPr>
          <a:xfrm>
            <a:off x="5375910" y="1277035"/>
            <a:ext cx="6096000" cy="1938992"/>
          </a:xfrm>
          <a:prstGeom prst="rect">
            <a:avLst/>
          </a:prstGeom>
          <a:noFill/>
        </p:spPr>
        <p:txBody>
          <a:bodyPr wrap="square">
            <a:spAutoFit/>
          </a:bodyPr>
          <a:lstStyle/>
          <a:p>
            <a:r>
              <a:rPr lang="en-US" sz="2400" dirty="0"/>
              <a:t>Hibernate 5.4 was used for the CRUD operations</a:t>
            </a:r>
          </a:p>
          <a:p>
            <a:endParaRPr lang="en-US" sz="2400" dirty="0"/>
          </a:p>
          <a:p>
            <a:r>
              <a:rPr lang="en-US" sz="2400" dirty="0"/>
              <a:t>Log4j2 was used to manage and log all exceptions</a:t>
            </a:r>
          </a:p>
        </p:txBody>
      </p:sp>
    </p:spTree>
    <p:extLst>
      <p:ext uri="{BB962C8B-B14F-4D97-AF65-F5344CB8AC3E}">
        <p14:creationId xmlns:p14="http://schemas.microsoft.com/office/powerpoint/2010/main" val="2274601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A1A64343-1DF4-4FED-B36E-3BB144169D9C}"/>
              </a:ext>
            </a:extLst>
          </p:cNvPr>
          <p:cNvPicPr>
            <a:picLocks noChangeAspect="1"/>
          </p:cNvPicPr>
          <p:nvPr/>
        </p:nvPicPr>
        <p:blipFill rotWithShape="1">
          <a:blip r:embed="rId2">
            <a:extLst>
              <a:ext uri="{28A0092B-C50C-407E-A947-70E740481C1C}">
                <a14:useLocalDpi xmlns:a14="http://schemas.microsoft.com/office/drawing/2010/main" val="0"/>
              </a:ext>
            </a:extLst>
          </a:blip>
          <a:srcRect r="9334" b="1"/>
          <a:stretch/>
        </p:blipFill>
        <p:spPr>
          <a:xfrm>
            <a:off x="20" y="-1122134"/>
            <a:ext cx="12191980" cy="6857990"/>
          </a:xfrm>
          <a:prstGeom prst="rect">
            <a:avLst/>
          </a:prstGeom>
        </p:spPr>
      </p:pic>
      <p:sp>
        <p:nvSpPr>
          <p:cNvPr id="23" name="Rectangle 2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1B377E4-9E53-463E-82E6-9D6A66A643AA}"/>
              </a:ext>
            </a:extLst>
          </p:cNvPr>
          <p:cNvSpPr txBox="1"/>
          <p:nvPr/>
        </p:nvSpPr>
        <p:spPr>
          <a:xfrm>
            <a:off x="961644" y="4675366"/>
            <a:ext cx="10268712" cy="8462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200" cap="all" spc="120">
                <a:solidFill>
                  <a:srgbClr val="FFFFFF"/>
                </a:solidFill>
                <a:latin typeface="+mj-lt"/>
                <a:ea typeface="+mj-ea"/>
                <a:cs typeface="+mj-cs"/>
              </a:rPr>
              <a:t>Milestone 1: Object-Relational Mapping</a:t>
            </a:r>
          </a:p>
        </p:txBody>
      </p:sp>
    </p:spTree>
    <p:extLst>
      <p:ext uri="{BB962C8B-B14F-4D97-AF65-F5344CB8AC3E}">
        <p14:creationId xmlns:p14="http://schemas.microsoft.com/office/powerpoint/2010/main" val="370472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37EBA8-FAB8-4F45-82E6-AE090AB07660}"/>
              </a:ext>
            </a:extLst>
          </p:cNvPr>
          <p:cNvSpPr txBox="1"/>
          <p:nvPr/>
        </p:nvSpPr>
        <p:spPr>
          <a:xfrm>
            <a:off x="308956" y="463358"/>
            <a:ext cx="3916679"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2: Events Logging</a:t>
            </a:r>
          </a:p>
        </p:txBody>
      </p:sp>
      <p:sp>
        <p:nvSpPr>
          <p:cNvPr id="2" name="TextBox 1">
            <a:extLst>
              <a:ext uri="{FF2B5EF4-FFF2-40B4-BE49-F238E27FC236}">
                <a16:creationId xmlns:a16="http://schemas.microsoft.com/office/drawing/2014/main" id="{D6AC2588-7132-4A89-A351-4D2DF05828B9}"/>
              </a:ext>
            </a:extLst>
          </p:cNvPr>
          <p:cNvSpPr txBox="1"/>
          <p:nvPr/>
        </p:nvSpPr>
        <p:spPr>
          <a:xfrm>
            <a:off x="5648960" y="589280"/>
            <a:ext cx="5567680" cy="3693319"/>
          </a:xfrm>
          <a:prstGeom prst="rect">
            <a:avLst/>
          </a:prstGeom>
          <a:noFill/>
        </p:spPr>
        <p:txBody>
          <a:bodyPr wrap="square" rtlCol="0">
            <a:spAutoFit/>
          </a:bodyPr>
          <a:lstStyle/>
          <a:p>
            <a:r>
              <a:rPr lang="en-JM" dirty="0"/>
              <a:t>5 loggers:</a:t>
            </a:r>
          </a:p>
          <a:p>
            <a:endParaRPr lang="en-JM" dirty="0"/>
          </a:p>
          <a:p>
            <a:pPr marL="342900" indent="-342900">
              <a:buAutoNum type="arabicPeriod"/>
            </a:pPr>
            <a:r>
              <a:rPr lang="en-JM" dirty="0" err="1"/>
              <a:t>EmployeeAccess</a:t>
            </a:r>
            <a:r>
              <a:rPr lang="en-JM" dirty="0"/>
              <a:t>- tot track employee activity</a:t>
            </a:r>
          </a:p>
          <a:p>
            <a:endParaRPr lang="en-JM" dirty="0"/>
          </a:p>
          <a:p>
            <a:r>
              <a:rPr lang="en-JM" dirty="0"/>
              <a:t>2.  </a:t>
            </a:r>
            <a:r>
              <a:rPr lang="en-JM" dirty="0" err="1"/>
              <a:t>CustomerAccess</a:t>
            </a:r>
            <a:r>
              <a:rPr lang="en-JM" dirty="0"/>
              <a:t>- to track customer activity</a:t>
            </a:r>
          </a:p>
          <a:p>
            <a:endParaRPr lang="en-JM" dirty="0"/>
          </a:p>
          <a:p>
            <a:pPr marL="342900" indent="-342900">
              <a:buAutoNum type="arabicPeriod" startAt="3"/>
            </a:pPr>
            <a:r>
              <a:rPr lang="en-JM" dirty="0"/>
              <a:t>Error- for all errors</a:t>
            </a:r>
          </a:p>
          <a:p>
            <a:pPr marL="342900" indent="-342900">
              <a:buAutoNum type="arabicPeriod" startAt="3"/>
            </a:pPr>
            <a:endParaRPr lang="en-JM" dirty="0"/>
          </a:p>
          <a:p>
            <a:pPr marL="342900" indent="-342900">
              <a:buAutoNum type="arabicPeriod" startAt="3"/>
            </a:pPr>
            <a:r>
              <a:rPr lang="en-JM" dirty="0" err="1"/>
              <a:t>ViewRecords</a:t>
            </a:r>
            <a:r>
              <a:rPr lang="en-JM" dirty="0"/>
              <a:t>- to track when records are pulled from the database and viewed</a:t>
            </a:r>
          </a:p>
          <a:p>
            <a:pPr marL="342900" indent="-342900">
              <a:buAutoNum type="arabicPeriod" startAt="3"/>
            </a:pPr>
            <a:endParaRPr lang="en-JM" dirty="0"/>
          </a:p>
          <a:p>
            <a:pPr marL="342900" indent="-342900">
              <a:buAutoNum type="arabicPeriod" startAt="3"/>
            </a:pPr>
            <a:r>
              <a:rPr lang="en-JM" dirty="0"/>
              <a:t>Connection- to track all connections to client and     server. </a:t>
            </a:r>
          </a:p>
        </p:txBody>
      </p:sp>
    </p:spTree>
    <p:extLst>
      <p:ext uri="{BB962C8B-B14F-4D97-AF65-F5344CB8AC3E}">
        <p14:creationId xmlns:p14="http://schemas.microsoft.com/office/powerpoint/2010/main" val="122388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D1059C-50E2-4D22-99BA-4A111C12504E}"/>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600" kern="1200" cap="all" spc="120" baseline="0" dirty="0">
                <a:solidFill>
                  <a:schemeClr val="bg1"/>
                </a:solidFill>
                <a:latin typeface="+mj-lt"/>
                <a:ea typeface="+mj-ea"/>
                <a:cs typeface="+mj-cs"/>
              </a:rPr>
              <a:t>Milestone 2: Version Control / Continuous Integration</a:t>
            </a:r>
          </a:p>
        </p:txBody>
      </p:sp>
      <p:sp>
        <p:nvSpPr>
          <p:cNvPr id="18" name="Rectangle 13">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FF7A1DB-FF23-488C-BE35-3FF934BC1910}"/>
              </a:ext>
            </a:extLst>
          </p:cNvPr>
          <p:cNvSpPr txBox="1"/>
          <p:nvPr/>
        </p:nvSpPr>
        <p:spPr>
          <a:xfrm>
            <a:off x="960120" y="2587752"/>
            <a:ext cx="10268712" cy="3258102"/>
          </a:xfrm>
          <a:prstGeom prst="rect">
            <a:avLst/>
          </a:prstGeom>
        </p:spPr>
        <p:txBody>
          <a:bodyPr vert="horz" lIns="91440" tIns="45720" rIns="91440" bIns="45720" rtlCol="0">
            <a:normAutofit/>
          </a:bodyPr>
          <a:lstStyle/>
          <a:p>
            <a:pPr>
              <a:lnSpc>
                <a:spcPct val="101000"/>
              </a:lnSpc>
              <a:spcAft>
                <a:spcPts val="600"/>
              </a:spcAft>
            </a:pPr>
            <a:endParaRPr lang="en-US" spc="50" dirty="0"/>
          </a:p>
        </p:txBody>
      </p:sp>
      <p:sp>
        <p:nvSpPr>
          <p:cNvPr id="2" name="TextBox 1">
            <a:extLst>
              <a:ext uri="{FF2B5EF4-FFF2-40B4-BE49-F238E27FC236}">
                <a16:creationId xmlns:a16="http://schemas.microsoft.com/office/drawing/2014/main" id="{8A7447A0-45D3-4424-A940-D4CA7E40F2D8}"/>
              </a:ext>
            </a:extLst>
          </p:cNvPr>
          <p:cNvSpPr txBox="1"/>
          <p:nvPr/>
        </p:nvSpPr>
        <p:spPr>
          <a:xfrm>
            <a:off x="741680" y="2672080"/>
            <a:ext cx="7345680" cy="1200329"/>
          </a:xfrm>
          <a:prstGeom prst="rect">
            <a:avLst/>
          </a:prstGeom>
          <a:noFill/>
        </p:spPr>
        <p:txBody>
          <a:bodyPr wrap="square" rtlCol="0">
            <a:spAutoFit/>
          </a:bodyPr>
          <a:lstStyle/>
          <a:p>
            <a:pPr algn="ctr"/>
            <a:r>
              <a:rPr lang="en-JM" dirty="0"/>
              <a:t>A repository on GitHub was created and every member was added as a collaborator.</a:t>
            </a:r>
          </a:p>
          <a:p>
            <a:pPr algn="ctr"/>
            <a:r>
              <a:rPr lang="en-JM" dirty="0"/>
              <a:t>The method to push the repository was different  for each member and based upon the ide used. </a:t>
            </a:r>
          </a:p>
        </p:txBody>
      </p:sp>
      <p:sp>
        <p:nvSpPr>
          <p:cNvPr id="8" name="TextBox 7">
            <a:extLst>
              <a:ext uri="{FF2B5EF4-FFF2-40B4-BE49-F238E27FC236}">
                <a16:creationId xmlns:a16="http://schemas.microsoft.com/office/drawing/2014/main" id="{1B0F7993-EA95-416F-9D2C-A3629D3CC788}"/>
              </a:ext>
            </a:extLst>
          </p:cNvPr>
          <p:cNvSpPr txBox="1"/>
          <p:nvPr/>
        </p:nvSpPr>
        <p:spPr>
          <a:xfrm>
            <a:off x="4742180" y="4791392"/>
            <a:ext cx="7345680" cy="1200329"/>
          </a:xfrm>
          <a:prstGeom prst="rect">
            <a:avLst/>
          </a:prstGeom>
          <a:noFill/>
        </p:spPr>
        <p:txBody>
          <a:bodyPr wrap="square" rtlCol="0">
            <a:spAutoFit/>
          </a:bodyPr>
          <a:lstStyle/>
          <a:p>
            <a:pPr algn="ctr"/>
            <a:r>
              <a:rPr lang="en-JM" dirty="0"/>
              <a:t>The repository consists of 4 branches: main, Shae, </a:t>
            </a:r>
            <a:r>
              <a:rPr lang="en-JM" dirty="0" err="1"/>
              <a:t>abi</a:t>
            </a:r>
            <a:r>
              <a:rPr lang="en-JM" dirty="0"/>
              <a:t>-local-development and pilot.</a:t>
            </a:r>
            <a:br>
              <a:rPr lang="en-JM" dirty="0"/>
            </a:br>
            <a:r>
              <a:rPr lang="en-JM" dirty="0" err="1"/>
              <a:t>Eavh</a:t>
            </a:r>
            <a:r>
              <a:rPr lang="en-JM" dirty="0"/>
              <a:t> member pushes code to their branch which is then reviewed and then added to the main branch.</a:t>
            </a:r>
          </a:p>
        </p:txBody>
      </p:sp>
    </p:spTree>
    <p:extLst>
      <p:ext uri="{BB962C8B-B14F-4D97-AF65-F5344CB8AC3E}">
        <p14:creationId xmlns:p14="http://schemas.microsoft.com/office/powerpoint/2010/main" val="415579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E5AED1-65AD-42CA-A3F0-9E3AEEF2B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313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1B377E4-9E53-463E-82E6-9D6A66A643AA}"/>
              </a:ext>
            </a:extLst>
          </p:cNvPr>
          <p:cNvSpPr txBox="1"/>
          <p:nvPr/>
        </p:nvSpPr>
        <p:spPr>
          <a:xfrm>
            <a:off x="5391808" y="643467"/>
            <a:ext cx="5913226" cy="5571066"/>
          </a:xfrm>
          <a:prstGeom prst="rect">
            <a:avLst/>
          </a:prstGeom>
        </p:spPr>
        <p:txBody>
          <a:bodyPr vert="horz" lIns="91440" tIns="45720" rIns="91440" bIns="45720" rtlCol="0" anchor="ctr">
            <a:normAutofit fontScale="77500" lnSpcReduction="20000"/>
          </a:bodyPr>
          <a:lstStyle/>
          <a:p>
            <a:pPr>
              <a:lnSpc>
                <a:spcPct val="90000"/>
              </a:lnSpc>
              <a:spcBef>
                <a:spcPct val="0"/>
              </a:spcBef>
              <a:spcAft>
                <a:spcPts val="600"/>
              </a:spcAft>
            </a:pPr>
            <a:r>
              <a:rPr lang="en-US" sz="8800" kern="1200" cap="all" spc="120" baseline="0" dirty="0">
                <a:solidFill>
                  <a:schemeClr val="bg1"/>
                </a:solidFill>
                <a:latin typeface="+mj-lt"/>
                <a:ea typeface="+mj-ea"/>
                <a:cs typeface="+mj-cs"/>
              </a:rPr>
              <a:t>Milestone 3: TCP/IP Socket-based Networking and Object Serialization</a:t>
            </a:r>
          </a:p>
          <a:p>
            <a:pPr>
              <a:lnSpc>
                <a:spcPct val="90000"/>
              </a:lnSpc>
              <a:spcBef>
                <a:spcPct val="0"/>
              </a:spcBef>
              <a:spcAft>
                <a:spcPts val="600"/>
              </a:spcAft>
            </a:pPr>
            <a:endParaRPr lang="en-US" sz="8800" kern="1200" cap="all" spc="120" baseline="0" dirty="0">
              <a:solidFill>
                <a:schemeClr val="bg1"/>
              </a:solidFill>
              <a:latin typeface="+mj-lt"/>
              <a:ea typeface="+mj-ea"/>
              <a:cs typeface="+mj-cs"/>
            </a:endParaRPr>
          </a:p>
        </p:txBody>
      </p:sp>
      <p:sp>
        <p:nvSpPr>
          <p:cNvPr id="2" name="TextBox 1">
            <a:extLst>
              <a:ext uri="{FF2B5EF4-FFF2-40B4-BE49-F238E27FC236}">
                <a16:creationId xmlns:a16="http://schemas.microsoft.com/office/drawing/2014/main" id="{9B14221C-E955-4E0B-95C1-E20BBA70CED8}"/>
              </a:ext>
            </a:extLst>
          </p:cNvPr>
          <p:cNvSpPr txBox="1"/>
          <p:nvPr/>
        </p:nvSpPr>
        <p:spPr>
          <a:xfrm>
            <a:off x="162612" y="96520"/>
            <a:ext cx="4333646" cy="6463308"/>
          </a:xfrm>
          <a:prstGeom prst="rect">
            <a:avLst/>
          </a:prstGeom>
          <a:noFill/>
        </p:spPr>
        <p:txBody>
          <a:bodyPr wrap="square" rtlCol="0">
            <a:spAutoFit/>
          </a:bodyPr>
          <a:lstStyle/>
          <a:p>
            <a:r>
              <a:rPr lang="en-JM" dirty="0"/>
              <a:t>A class was created with variables and methods common to both Client and Server.</a:t>
            </a:r>
          </a:p>
          <a:p>
            <a:endParaRPr lang="en-JM" dirty="0"/>
          </a:p>
          <a:p>
            <a:r>
              <a:rPr lang="en-JM" dirty="0"/>
              <a:t>Client</a:t>
            </a:r>
          </a:p>
          <a:p>
            <a:r>
              <a:rPr lang="en-JM" dirty="0"/>
              <a:t>This has 3 methods:</a:t>
            </a:r>
          </a:p>
          <a:p>
            <a:r>
              <a:rPr lang="en-JM" dirty="0"/>
              <a:t>1. </a:t>
            </a:r>
            <a:r>
              <a:rPr lang="en-JM" dirty="0" err="1"/>
              <a:t>createConnection</a:t>
            </a:r>
            <a:r>
              <a:rPr lang="en-JM" dirty="0"/>
              <a:t>- creates the socket to connect to the Server using the IP address and Server port.</a:t>
            </a:r>
          </a:p>
          <a:p>
            <a:r>
              <a:rPr lang="en-JM" dirty="0"/>
              <a:t>2. </a:t>
            </a:r>
            <a:r>
              <a:rPr lang="en-JM" dirty="0" err="1"/>
              <a:t>sendRequest</a:t>
            </a:r>
            <a:r>
              <a:rPr lang="en-JM" dirty="0"/>
              <a:t>- takes a </a:t>
            </a:r>
            <a:r>
              <a:rPr lang="en-JM" dirty="0" err="1"/>
              <a:t>ServerRequest</a:t>
            </a:r>
            <a:r>
              <a:rPr lang="en-JM" dirty="0"/>
              <a:t> and writes the object to the Server.</a:t>
            </a:r>
          </a:p>
          <a:p>
            <a:r>
              <a:rPr lang="en-JM" dirty="0"/>
              <a:t>3. </a:t>
            </a:r>
            <a:r>
              <a:rPr lang="en-JM" dirty="0" err="1"/>
              <a:t>receiveResponse</a:t>
            </a:r>
            <a:r>
              <a:rPr lang="en-JM" dirty="0"/>
              <a:t>- receives the object sent by the Server and returns it to the function waiting on a response.</a:t>
            </a:r>
          </a:p>
          <a:p>
            <a:endParaRPr lang="en-JM" dirty="0"/>
          </a:p>
          <a:p>
            <a:r>
              <a:rPr lang="en-JM" dirty="0"/>
              <a:t>Server</a:t>
            </a:r>
          </a:p>
          <a:p>
            <a:r>
              <a:rPr lang="en-JM" dirty="0"/>
              <a:t>This has 2 methods:</a:t>
            </a:r>
          </a:p>
          <a:p>
            <a:pPr marL="342900" indent="-342900">
              <a:buAutoNum type="arabicPeriod"/>
            </a:pPr>
            <a:r>
              <a:rPr lang="en-JM" dirty="0" err="1"/>
              <a:t>createConnection</a:t>
            </a:r>
            <a:r>
              <a:rPr lang="en-JM" dirty="0"/>
              <a:t>- this attempts to set up the </a:t>
            </a:r>
            <a:r>
              <a:rPr lang="en-JM" dirty="0" err="1"/>
              <a:t>ServerSocket</a:t>
            </a:r>
            <a:r>
              <a:rPr lang="en-JM" dirty="0"/>
              <a:t> using the Server port.</a:t>
            </a:r>
          </a:p>
          <a:p>
            <a:pPr marL="342900" indent="-342900">
              <a:buAutoNum type="arabicPeriod"/>
            </a:pPr>
            <a:r>
              <a:rPr lang="en-JM" dirty="0" err="1"/>
              <a:t>waitForRequest</a:t>
            </a:r>
            <a:r>
              <a:rPr lang="en-JM" dirty="0"/>
              <a:t>- here the Server waits for incoming Connections; when accepted, a new thread is</a:t>
            </a:r>
          </a:p>
        </p:txBody>
      </p:sp>
    </p:spTree>
    <p:extLst>
      <p:ext uri="{BB962C8B-B14F-4D97-AF65-F5344CB8AC3E}">
        <p14:creationId xmlns:p14="http://schemas.microsoft.com/office/powerpoint/2010/main" val="5944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74000">
              <a:schemeClr val="accent4">
                <a:lumMod val="75000"/>
              </a:schemeClr>
            </a:gs>
            <a:gs pos="0">
              <a:schemeClr val="accent3">
                <a:lumMod val="50000"/>
              </a:schemeClr>
            </a:gs>
            <a:gs pos="96000">
              <a:schemeClr val="accent4">
                <a:lumMod val="50000"/>
              </a:schemeClr>
            </a:gs>
          </a:gsLst>
          <a:lin ang="5400000" scaled="1"/>
        </a:gradFill>
        <a:effectLst/>
      </p:bgPr>
    </p:bg>
    <p:spTree>
      <p:nvGrpSpPr>
        <p:cNvPr id="1" name=""/>
        <p:cNvGrpSpPr/>
        <p:nvPr/>
      </p:nvGrpSpPr>
      <p:grpSpPr>
        <a:xfrm>
          <a:off x="0" y="0"/>
          <a:ext cx="0" cy="0"/>
          <a:chOff x="0" y="0"/>
          <a:chExt cx="0" cy="0"/>
        </a:xfrm>
      </p:grpSpPr>
      <p:sp>
        <p:nvSpPr>
          <p:cNvPr id="5" name="switcheroo">
            <a:extLst>
              <a:ext uri="{FF2B5EF4-FFF2-40B4-BE49-F238E27FC236}">
                <a16:creationId xmlns:a16="http://schemas.microsoft.com/office/drawing/2014/main" id="{E75BD99A-6A44-4F27-A0EC-CEC5B8D7706A}"/>
              </a:ext>
            </a:extLst>
          </p:cNvPr>
          <p:cNvSpPr/>
          <p:nvPr/>
        </p:nvSpPr>
        <p:spPr>
          <a:xfrm>
            <a:off x="0" y="0"/>
            <a:ext cx="12192000" cy="22533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M"/>
          </a:p>
        </p:txBody>
      </p:sp>
      <p:sp>
        <p:nvSpPr>
          <p:cNvPr id="2" name="Title 1">
            <a:extLst>
              <a:ext uri="{FF2B5EF4-FFF2-40B4-BE49-F238E27FC236}">
                <a16:creationId xmlns:a16="http://schemas.microsoft.com/office/drawing/2014/main" id="{4919D7FF-B7B2-4F47-81F9-6FECAEE10956}"/>
              </a:ext>
            </a:extLst>
          </p:cNvPr>
          <p:cNvSpPr>
            <a:spLocks noGrp="1"/>
          </p:cNvSpPr>
          <p:nvPr>
            <p:ph type="title"/>
          </p:nvPr>
        </p:nvSpPr>
        <p:spPr/>
        <p:txBody>
          <a:bodyPr/>
          <a:lstStyle/>
          <a:p>
            <a:r>
              <a:rPr lang="en-JM" dirty="0"/>
              <a:t>THE PROBLEM </a:t>
            </a:r>
          </a:p>
        </p:txBody>
      </p:sp>
      <p:sp>
        <p:nvSpPr>
          <p:cNvPr id="3" name="Content Placeholder 2">
            <a:extLst>
              <a:ext uri="{FF2B5EF4-FFF2-40B4-BE49-F238E27FC236}">
                <a16:creationId xmlns:a16="http://schemas.microsoft.com/office/drawing/2014/main" id="{00C2DF52-78D1-4F83-A150-1F8CB9470E6C}"/>
              </a:ext>
            </a:extLst>
          </p:cNvPr>
          <p:cNvSpPr>
            <a:spLocks noGrp="1"/>
          </p:cNvSpPr>
          <p:nvPr>
            <p:ph idx="1"/>
          </p:nvPr>
        </p:nvSpPr>
        <p:spPr/>
        <p:txBody>
          <a:bodyPr/>
          <a:lstStyle/>
          <a:p>
            <a:pPr algn="ctr" rtl="0">
              <a:spcBef>
                <a:spcPts val="0"/>
              </a:spcBef>
              <a:spcAft>
                <a:spcPts val="1200"/>
              </a:spcAft>
            </a:pPr>
            <a:r>
              <a:rPr lang="en-US" sz="2400" b="0" i="0" u="none" strike="noStrike" dirty="0">
                <a:solidFill>
                  <a:srgbClr val="FFFFFF"/>
                </a:solidFill>
                <a:effectLst/>
                <a:latin typeface="Lato"/>
              </a:rPr>
              <a:t>The manager wants a complaint logging system that will be able to capture all customer complaints and queries. Upon receipt of a complaint, a customer service representative will log the complaint and assign/schedule a service technician to visit the site to rectify the issue.</a:t>
            </a:r>
          </a:p>
          <a:p>
            <a:pPr algn="ctr" rtl="0">
              <a:spcBef>
                <a:spcPts val="0"/>
              </a:spcBef>
              <a:spcAft>
                <a:spcPts val="1200"/>
              </a:spcAft>
            </a:pPr>
            <a:endParaRPr lang="en-US" sz="2400" b="0" i="0" u="none" strike="noStrike" dirty="0">
              <a:solidFill>
                <a:srgbClr val="FFFFFF"/>
              </a:solidFill>
              <a:effectLst/>
              <a:latin typeface="Lato"/>
            </a:endParaRPr>
          </a:p>
          <a:p>
            <a:pPr algn="ctr"/>
            <a:br>
              <a:rPr lang="en-US" dirty="0"/>
            </a:br>
            <a:endParaRPr lang="en-JM" dirty="0"/>
          </a:p>
        </p:txBody>
      </p:sp>
      <mc:AlternateContent xmlns:mc="http://schemas.openxmlformats.org/markup-compatibility/2006">
        <mc:Choice xmlns:am3d="http://schemas.microsoft.com/office/drawing/2017/model3d" Requires="am3d">
          <p:graphicFrame>
            <p:nvGraphicFramePr>
              <p:cNvPr id="4" name="3D Model 3" descr="Cable Box">
                <a:extLst>
                  <a:ext uri="{FF2B5EF4-FFF2-40B4-BE49-F238E27FC236}">
                    <a16:creationId xmlns:a16="http://schemas.microsoft.com/office/drawing/2014/main" id="{E3389F31-737F-4B48-8BFB-AFC71A0FE168}"/>
                  </a:ext>
                </a:extLst>
              </p:cNvPr>
              <p:cNvGraphicFramePr>
                <a:graphicFrameLocks noChangeAspect="1"/>
              </p:cNvGraphicFramePr>
              <p:nvPr>
                <p:extLst>
                  <p:ext uri="{D42A27DB-BD31-4B8C-83A1-F6EECF244321}">
                    <p14:modId xmlns:p14="http://schemas.microsoft.com/office/powerpoint/2010/main" val="3043602328"/>
                  </p:ext>
                </p:extLst>
              </p:nvPr>
            </p:nvGraphicFramePr>
            <p:xfrm>
              <a:off x="10334011" y="5933843"/>
              <a:ext cx="1528454" cy="602809"/>
            </p:xfrm>
            <a:graphic>
              <a:graphicData uri="http://schemas.microsoft.com/office/drawing/2017/model3d">
                <am3d:model3d r:embed="rId2">
                  <am3d:spPr>
                    <a:xfrm>
                      <a:off x="0" y="0"/>
                      <a:ext cx="1528454" cy="602809"/>
                    </a:xfrm>
                    <a:prstGeom prst="rect">
                      <a:avLst/>
                    </a:prstGeom>
                  </am3d:spPr>
                  <am3d:camera>
                    <am3d:pos x="0" y="0" z="58664425"/>
                    <am3d:up dx="0" dy="36000000" dz="0"/>
                    <am3d:lookAt x="0" y="0" z="0"/>
                    <am3d:perspective fov="2700000"/>
                  </am3d:camera>
                  <am3d:trans>
                    <am3d:meterPerModelUnit n="19460884" d="1000000"/>
                    <am3d:preTrans dx="-2156" dy="-3168857" dz="497124"/>
                    <am3d:scale>
                      <am3d:sx n="1000000" d="1000000"/>
                      <am3d:sy n="1000000" d="1000000"/>
                      <am3d:sz n="1000000" d="1000000"/>
                    </am3d:scale>
                    <am3d:rot ax="20400000" ay="10800000"/>
                    <am3d:postTrans dx="0" dy="0" dz="0"/>
                  </am3d:trans>
                  <am3d:raster rName="Office3DRenderer" rVer="16.0.8326">
                    <am3d:blip r:embed="rId3"/>
                  </am3d:raster>
                  <am3d:objViewport viewportSz="159436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Cable Box">
                <a:extLst>
                  <a:ext uri="{FF2B5EF4-FFF2-40B4-BE49-F238E27FC236}">
                    <a16:creationId xmlns:a16="http://schemas.microsoft.com/office/drawing/2014/main" id="{E3389F31-737F-4B48-8BFB-AFC71A0FE168}"/>
                  </a:ext>
                </a:extLst>
              </p:cNvPr>
              <p:cNvPicPr>
                <a:picLocks noGrp="1" noRot="1" noChangeAspect="1" noMove="1" noResize="1" noEditPoints="1" noAdjustHandles="1" noChangeArrowheads="1" noChangeShapeType="1" noCrop="1"/>
              </p:cNvPicPr>
              <p:nvPr/>
            </p:nvPicPr>
            <p:blipFill>
              <a:blip r:embed="rId3"/>
              <a:stretch>
                <a:fillRect/>
              </a:stretch>
            </p:blipFill>
            <p:spPr>
              <a:xfrm>
                <a:off x="10334011" y="5933843"/>
                <a:ext cx="1528454" cy="602809"/>
              </a:xfrm>
              <a:prstGeom prst="rect">
                <a:avLst/>
              </a:prstGeom>
            </p:spPr>
          </p:pic>
        </mc:Fallback>
      </mc:AlternateContent>
    </p:spTree>
    <p:extLst>
      <p:ext uri="{BB962C8B-B14F-4D97-AF65-F5344CB8AC3E}">
        <p14:creationId xmlns:p14="http://schemas.microsoft.com/office/powerpoint/2010/main" val="167932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mph" presetSubtype="2" fill="hold" nodeType="withEffect">
                                  <p:stCondLst>
                                    <p:cond delay="0"/>
                                  </p:stCondLst>
                                  <p:childTnLst>
                                    <p:anim calcmode="lin" valueType="num">
                                      <p:cBhvr additive="sum">
                                        <p:cTn id="6" dur="2000" fill="hold"/>
                                        <p:tgtEl>
                                          <p:spTgt spid="4"/>
                                        </p:tgtEl>
                                        <p:attrNameLst>
                                          <p:attrName>3d.object.rotation.y</p:attrName>
                                        </p:attrNameLst>
                                      </p:cBhvr>
                                      <p:tavLst>
                                        <p:tav tm="0">
                                          <p:val>
                                            <p:fltVal val="0"/>
                                          </p:val>
                                        </p:tav>
                                        <p:tav tm="1120">
                                          <p:val>
                                            <p:fltVal val="-0.0012"/>
                                          </p:val>
                                        </p:tav>
                                        <p:tav tm="2250">
                                          <p:val>
                                            <p:fltVal val="-0.0098"/>
                                          </p:val>
                                        </p:tav>
                                        <p:tav tm="3370">
                                          <p:val>
                                            <p:fltVal val="-0.033"/>
                                          </p:val>
                                        </p:tav>
                                        <p:tav tm="4490">
                                          <p:val>
                                            <p:fltVal val="-0.0789"/>
                                          </p:val>
                                        </p:tav>
                                        <p:tav tm="5620">
                                          <p:val>
                                            <p:fltVal val="-0.1548"/>
                                          </p:val>
                                        </p:tav>
                                        <p:tav tm="6740">
                                          <p:val>
                                            <p:fltVal val="-0.267"/>
                                          </p:val>
                                        </p:tav>
                                        <p:tav tm="7870">
                                          <p:val>
                                            <p:fltVal val="-0.4235"/>
                                          </p:val>
                                        </p:tav>
                                        <p:tav tm="8990">
                                          <p:val>
                                            <p:fltVal val="-0.6337"/>
                                          </p:val>
                                        </p:tav>
                                        <p:tav tm="10110">
                                          <p:val>
                                            <p:fltVal val="-0.9013"/>
                                          </p:val>
                                        </p:tav>
                                        <p:tav tm="11240">
                                          <p:val>
                                            <p:fltVal val="-1.2353"/>
                                          </p:val>
                                        </p:tav>
                                        <p:tav tm="12360">
                                          <p:val>
                                            <p:fltVal val="-1.647"/>
                                          </p:val>
                                        </p:tav>
                                        <p:tav tm="13480">
                                          <p:val>
                                            <p:fltVal val="-2.0869"/>
                                          </p:val>
                                        </p:tav>
                                        <p:tav tm="14610">
                                          <p:val>
                                            <p:fltVal val="-2.4538"/>
                                          </p:val>
                                        </p:tav>
                                        <p:tav tm="15730">
                                          <p:val>
                                            <p:fltVal val="-2.7534"/>
                                          </p:val>
                                        </p:tav>
                                        <p:tav tm="16850">
                                          <p:val>
                                            <p:fltVal val="-2.9876"/>
                                          </p:val>
                                        </p:tav>
                                        <p:tav tm="17980">
                                          <p:val>
                                            <p:fltVal val="-3.1669"/>
                                          </p:val>
                                        </p:tav>
                                        <p:tav tm="19100">
                                          <p:val>
                                            <p:fltVal val="-3.2996"/>
                                          </p:val>
                                        </p:tav>
                                        <p:tav tm="20220">
                                          <p:val>
                                            <p:fltVal val="-3.3906"/>
                                          </p:val>
                                        </p:tav>
                                        <p:tav tm="21350">
                                          <p:val>
                                            <p:fltVal val="-3.4488"/>
                                          </p:val>
                                        </p:tav>
                                        <p:tav tm="22470">
                                          <p:val>
                                            <p:fltVal val="-3.4815"/>
                                          </p:val>
                                        </p:tav>
                                        <p:tav tm="23600">
                                          <p:val>
                                            <p:fltVal val="-3.4961"/>
                                          </p:val>
                                        </p:tav>
                                        <p:tav tm="24720">
                                          <p:val>
                                            <p:fltVal val="-3.4998"/>
                                          </p:val>
                                        </p:tav>
                                        <p:tav tm="25840">
                                          <p:val>
                                            <p:fltVal val="-3.0301"/>
                                          </p:val>
                                        </p:tav>
                                        <p:tav tm="26970">
                                          <p:val>
                                            <p:fltVal val="-0.9661"/>
                                          </p:val>
                                        </p:tav>
                                        <p:tav tm="28090">
                                          <p:val>
                                            <p:fltVal val="2.1525"/>
                                          </p:val>
                                        </p:tav>
                                        <p:tav tm="29210">
                                          <p:val>
                                            <p:fltVal val="6.1215"/>
                                          </p:val>
                                        </p:tav>
                                        <p:tav tm="30340">
                                          <p:val>
                                            <p:fltVal val="10.8322"/>
                                          </p:val>
                                        </p:tav>
                                        <p:tav tm="31460">
                                          <p:val>
                                            <p:fltVal val="16.2132"/>
                                          </p:val>
                                        </p:tav>
                                        <p:tav tm="32580">
                                          <p:val>
                                            <p:fltVal val="22.2128"/>
                                          </p:val>
                                        </p:tav>
                                        <p:tav tm="33710">
                                          <p:val>
                                            <p:fltVal val="28.7297"/>
                                          </p:val>
                                        </p:tav>
                                        <p:tav tm="34830">
                                          <p:val>
                                            <p:fltVal val="35.8493"/>
                                          </p:val>
                                        </p:tav>
                                        <p:tav tm="35960">
                                          <p:val>
                                            <p:fltVal val="43.4888"/>
                                          </p:val>
                                        </p:tav>
                                        <p:tav tm="37080">
                                          <p:val>
                                            <p:fltVal val="51.6257"/>
                                          </p:val>
                                        </p:tav>
                                        <p:tav tm="38200">
                                          <p:val>
                                            <p:fltVal val="60.2402"/>
                                          </p:val>
                                        </p:tav>
                                        <p:tav tm="39330">
                                          <p:val>
                                            <p:fltVal val="69.3155"/>
                                          </p:val>
                                        </p:tav>
                                        <p:tav tm="40450">
                                          <p:val>
                                            <p:fltVal val="78.8364"/>
                                          </p:val>
                                        </p:tav>
                                        <p:tav tm="41570">
                                          <p:val>
                                            <p:fltVal val="88.6987"/>
                                          </p:val>
                                        </p:tav>
                                        <p:tav tm="42700">
                                          <p:val>
                                            <p:fltVal val="99.0679"/>
                                          </p:val>
                                        </p:tav>
                                        <p:tav tm="43820">
                                          <p:val>
                                            <p:fltVal val="109.8461"/>
                                          </p:val>
                                        </p:tav>
                                        <p:tav tm="44940">
                                          <p:val>
                                            <p:fltVal val="121.0232"/>
                                          </p:val>
                                        </p:tav>
                                        <p:tav tm="46070">
                                          <p:val>
                                            <p:fltVal val="132.5899"/>
                                          </p:val>
                                        </p:tav>
                                        <p:tav tm="47190">
                                          <p:val>
                                            <p:fltVal val="144.5376"/>
                                          </p:val>
                                        </p:tav>
                                        <p:tav tm="48310">
                                          <p:val>
                                            <p:fltVal val="156.85851"/>
                                          </p:val>
                                        </p:tav>
                                        <p:tav tm="49440">
                                          <p:val>
                                            <p:fltVal val="169.43021"/>
                                          </p:val>
                                        </p:tav>
                                        <p:tav tm="50560">
                                          <p:val>
                                            <p:fltVal val="182.34309"/>
                                          </p:val>
                                        </p:tav>
                                        <p:tav tm="51690">
                                          <p:val>
                                            <p:fltVal val="195.1411"/>
                                          </p:val>
                                        </p:tav>
                                        <p:tav tm="52810">
                                          <p:val>
                                            <p:fltVal val="207.6945"/>
                                          </p:val>
                                        </p:tav>
                                        <p:tav tm="53930">
                                          <p:val>
                                            <p:fltVal val="219.77251"/>
                                          </p:val>
                                        </p:tav>
                                        <p:tav tm="55060">
                                          <p:val>
                                            <p:fltVal val="231.4814"/>
                                          </p:val>
                                        </p:tav>
                                        <p:tav tm="56180">
                                          <p:val>
                                            <p:fltVal val="242.91341"/>
                                          </p:val>
                                        </p:tav>
                                        <p:tav tm="57300">
                                          <p:val>
                                            <p:fltVal val="253.8558"/>
                                          </p:val>
                                        </p:tav>
                                        <p:tav tm="58430">
                                          <p:val>
                                            <p:fltVal val="264.40329"/>
                                          </p:val>
                                        </p:tav>
                                        <p:tav tm="59550">
                                          <p:val>
                                            <p:fltVal val="274.63501"/>
                                          </p:val>
                                        </p:tav>
                                        <p:tav tm="60670">
                                          <p:val>
                                            <p:fltVal val="284.35721"/>
                                          </p:val>
                                        </p:tav>
                                        <p:tav tm="61800">
                                          <p:val>
                                            <p:fltVal val="293.6507"/>
                                          </p:val>
                                        </p:tav>
                                        <p:tav tm="62920">
                                          <p:val>
                                            <p:fltVal val="302.57959"/>
                                          </p:val>
                                        </p:tav>
                                        <p:tav tm="64040">
                                          <p:val>
                                            <p:fltVal val="310.96921"/>
                                          </p:val>
                                        </p:tav>
                                        <p:tav tm="65170">
                                          <p:val>
                                            <p:fltVal val="318.88379"/>
                                          </p:val>
                                        </p:tav>
                                        <p:tav tm="66290">
                                          <p:val>
                                            <p:fltVal val="326.36801"/>
                                          </p:val>
                                        </p:tav>
                                        <p:tav tm="67420">
                                          <p:val>
                                            <p:fltVal val="333.26511"/>
                                          </p:val>
                                        </p:tav>
                                        <p:tav tm="68540">
                                          <p:val>
                                            <p:fltVal val="339.6712"/>
                                          </p:val>
                                        </p:tav>
                                        <p:tav tm="69660">
                                          <p:val>
                                            <p:fltVal val="345.43851"/>
                                          </p:val>
                                        </p:tav>
                                        <p:tav tm="70790">
                                          <p:val>
                                            <p:fltVal val="350.58469"/>
                                          </p:val>
                                        </p:tav>
                                        <p:tav tm="71910">
                                          <p:val>
                                            <p:fltVal val="355.09189"/>
                                          </p:val>
                                        </p:tav>
                                        <p:tav tm="73030">
                                          <p:val>
                                            <p:fltVal val="358.80179"/>
                                          </p:val>
                                        </p:tav>
                                        <p:tav tm="74160">
                                          <p:val>
                                            <p:fltVal val="361.63531"/>
                                          </p:val>
                                        </p:tav>
                                        <p:tav tm="75280">
                                          <p:val>
                                            <p:fltVal val="363.345"/>
                                          </p:val>
                                        </p:tav>
                                        <p:tav tm="76400">
                                          <p:val>
                                            <p:fltVal val="363.4978"/>
                                          </p:val>
                                        </p:tav>
                                        <p:tav tm="77530">
                                          <p:val>
                                            <p:fltVal val="363.47061"/>
                                          </p:val>
                                        </p:tav>
                                        <p:tav tm="78650">
                                          <p:val>
                                            <p:fltVal val="363.38339"/>
                                          </p:val>
                                        </p:tav>
                                        <p:tav tm="79780">
                                          <p:val>
                                            <p:fltVal val="363.20349"/>
                                          </p:val>
                                        </p:tav>
                                        <p:tav tm="80900">
                                          <p:val>
                                            <p:fltVal val="362.8963"/>
                                          </p:val>
                                        </p:tav>
                                        <p:tav tm="82020">
                                          <p:val>
                                            <p:fltVal val="362.4227"/>
                                          </p:val>
                                        </p:tav>
                                        <p:tav tm="83150">
                                          <p:val>
                                            <p:fltVal val="361.7569"/>
                                          </p:val>
                                        </p:tav>
                                        <p:tav tm="84270">
                                          <p:val>
                                            <p:fltVal val="361.0874"/>
                                          </p:val>
                                        </p:tav>
                                        <p:tav tm="85390">
                                          <p:val>
                                            <p:fltVal val="360.6105"/>
                                          </p:val>
                                        </p:tav>
                                        <p:tav tm="86520">
                                          <p:val>
                                            <p:fltVal val="360.30069"/>
                                          </p:val>
                                        </p:tav>
                                        <p:tav tm="87640">
                                          <p:val>
                                            <p:fltVal val="360.1188"/>
                                          </p:val>
                                        </p:tav>
                                        <p:tav tm="88760">
                                          <p:val>
                                            <p:fltVal val="360.03021"/>
                                          </p:val>
                                        </p:tav>
                                        <p:tav tm="89890">
                                          <p:val>
                                            <p:fltVal val="360.00229"/>
                                          </p:val>
                                        </p:tav>
                                        <p:tav tm="91010">
                                          <p:val>
                                            <p:fltVal val="360"/>
                                          </p:val>
                                        </p:tav>
                                        <p:tav tm="92130">
                                          <p:val>
                                            <p:fltVal val="360"/>
                                          </p:val>
                                        </p:tav>
                                        <p:tav tm="93260">
                                          <p:val>
                                            <p:fltVal val="360"/>
                                          </p:val>
                                        </p:tav>
                                        <p:tav tm="94380">
                                          <p:val>
                                            <p:fltVal val="360"/>
                                          </p:val>
                                        </p:tav>
                                        <p:tav tm="95510">
                                          <p:val>
                                            <p:fltVal val="360"/>
                                          </p:val>
                                        </p:tav>
                                        <p:tav tm="96630">
                                          <p:val>
                                            <p:fltVal val="360"/>
                                          </p:val>
                                        </p:tav>
                                        <p:tav tm="97750">
                                          <p:val>
                                            <p:fltVal val="360"/>
                                          </p:val>
                                        </p:tav>
                                        <p:tav tm="98880">
                                          <p:val>
                                            <p:fltVal val="360"/>
                                          </p:val>
                                        </p:tav>
                                        <p:tav tm="100000">
                                          <p:val>
                                            <p:fltVal val="360"/>
                                          </p:val>
                                        </p:tav>
                                      </p:tavLst>
                                    </p:anim>
                                    <p:anim calcmode="lin" valueType="num">
                                      <p:cBhvr additive="sum">
                                        <p:cTn id="7" dur="2000" fill="hold"/>
                                        <p:tgtEl>
                                          <p:spTgt spid="4"/>
                                        </p:tgtEl>
                                        <p:attrNameLst>
                                          <p:attrName>3d.object.translation.y</p:attrName>
                                        </p:attrNameLst>
                                      </p:cBhvr>
                                      <p:tavLst>
                                        <p:tav tm="0">
                                          <p:val>
                                            <p:fltVal val="0"/>
                                          </p:val>
                                        </p:tav>
                                        <p:tav tm="1120">
                                          <p:val>
                                            <p:fltVal val="0"/>
                                          </p:val>
                                        </p:tav>
                                        <p:tav tm="2250">
                                          <p:val>
                                            <p:fltVal val="-10E-5"/>
                                          </p:val>
                                        </p:tav>
                                        <p:tav tm="3370">
                                          <p:val>
                                            <p:fltVal val="-0.0004"/>
                                          </p:val>
                                        </p:tav>
                                        <p:tav tm="4490">
                                          <p:val>
                                            <p:fltVal val="-0.0011"/>
                                          </p:val>
                                        </p:tav>
                                        <p:tav tm="5620">
                                          <p:val>
                                            <p:fltVal val="-0.0021"/>
                                          </p:val>
                                        </p:tav>
                                        <p:tav tm="6740">
                                          <p:val>
                                            <p:fltVal val="-0.0037"/>
                                          </p:val>
                                        </p:tav>
                                        <p:tav tm="7870">
                                          <p:val>
                                            <p:fltVal val="-0.0059"/>
                                          </p:val>
                                        </p:tav>
                                        <p:tav tm="8990">
                                          <p:val>
                                            <p:fltVal val="-0.0088"/>
                                          </p:val>
                                        </p:tav>
                                        <p:tav tm="10110">
                                          <p:val>
                                            <p:fltVal val="-0.0125"/>
                                          </p:val>
                                        </p:tav>
                                        <p:tav tm="11240">
                                          <p:val>
                                            <p:fltVal val="-0.0162"/>
                                          </p:val>
                                        </p:tav>
                                        <p:tav tm="12360">
                                          <p:val>
                                            <p:fltVal val="-0.0191"/>
                                          </p:val>
                                        </p:tav>
                                        <p:tav tm="13480">
                                          <p:val>
                                            <p:fltVal val="-0.0213"/>
                                          </p:val>
                                        </p:tav>
                                        <p:tav tm="14610">
                                          <p:val>
                                            <p:fltVal val="-0.0228"/>
                                          </p:val>
                                        </p:tav>
                                        <p:tav tm="15730">
                                          <p:val>
                                            <p:fltVal val="-0.0239"/>
                                          </p:val>
                                        </p:tav>
                                        <p:tav tm="16850">
                                          <p:val>
                                            <p:fltVal val="-0.0245"/>
                                          </p:val>
                                        </p:tav>
                                        <p:tav tm="17980">
                                          <p:val>
                                            <p:fltVal val="-0.0248"/>
                                          </p:val>
                                        </p:tav>
                                        <p:tav tm="19100">
                                          <p:val>
                                            <p:fltVal val="-0.0249"/>
                                          </p:val>
                                        </p:tav>
                                        <p:tav tm="20220">
                                          <p:val>
                                            <p:fltVal val="-0.0249"/>
                                          </p:val>
                                        </p:tav>
                                        <p:tav tm="21350">
                                          <p:val>
                                            <p:fltVal val="-0.0248"/>
                                          </p:val>
                                        </p:tav>
                                        <p:tav tm="22470">
                                          <p:val>
                                            <p:fltVal val="-0.0241"/>
                                          </p:val>
                                        </p:tav>
                                        <p:tav tm="23600">
                                          <p:val>
                                            <p:fltVal val="-0.022"/>
                                          </p:val>
                                        </p:tav>
                                        <p:tav tm="24720">
                                          <p:val>
                                            <p:fltVal val="-0.0179"/>
                                          </p:val>
                                        </p:tav>
                                        <p:tav tm="25840">
                                          <p:val>
                                            <p:fltVal val="-0.0113"/>
                                          </p:val>
                                        </p:tav>
                                        <p:tav tm="26970">
                                          <p:val>
                                            <p:fltVal val="-0.0013"/>
                                          </p:val>
                                        </p:tav>
                                        <p:tav tm="28090">
                                          <p:val>
                                            <p:fltVal val="0.0124"/>
                                          </p:val>
                                        </p:tav>
                                        <p:tav tm="29210">
                                          <p:val>
                                            <p:fltVal val="0.0309"/>
                                          </p:val>
                                        </p:tav>
                                        <p:tav tm="30340">
                                          <p:val>
                                            <p:fltVal val="0.0546"/>
                                          </p:val>
                                        </p:tav>
                                        <p:tav tm="31460">
                                          <p:val>
                                            <p:fltVal val="0.0842"/>
                                          </p:val>
                                        </p:tav>
                                        <p:tav tm="32580">
                                          <p:val>
                                            <p:fltVal val="0.1204"/>
                                          </p:val>
                                        </p:tav>
                                        <p:tav tm="33710">
                                          <p:val>
                                            <p:fltVal val="0.1634"/>
                                          </p:val>
                                        </p:tav>
                                        <p:tav tm="34830">
                                          <p:val>
                                            <p:fltVal val="0.2145"/>
                                          </p:val>
                                        </p:tav>
                                        <p:tav tm="35960">
                                          <p:val>
                                            <p:fltVal val="0.2711"/>
                                          </p:val>
                                        </p:tav>
                                        <p:tav tm="37080">
                                          <p:val>
                                            <p:fltVal val="0.3207"/>
                                          </p:val>
                                        </p:tav>
                                        <p:tav tm="38200">
                                          <p:val>
                                            <p:fltVal val="0.3625"/>
                                          </p:val>
                                        </p:tav>
                                        <p:tav tm="39330">
                                          <p:val>
                                            <p:fltVal val="0.3973"/>
                                          </p:val>
                                        </p:tav>
                                        <p:tav tm="40450">
                                          <p:val>
                                            <p:fltVal val="0.4256"/>
                                          </p:val>
                                        </p:tav>
                                        <p:tav tm="41570">
                                          <p:val>
                                            <p:fltVal val="0.448"/>
                                          </p:val>
                                        </p:tav>
                                        <p:tav tm="42700">
                                          <p:val>
                                            <p:fltVal val="0.4655"/>
                                          </p:val>
                                        </p:tav>
                                        <p:tav tm="43820">
                                          <p:val>
                                            <p:fltVal val="0.4786"/>
                                          </p:val>
                                        </p:tav>
                                        <p:tav tm="44940">
                                          <p:val>
                                            <p:fltVal val="0.4878"/>
                                          </p:val>
                                        </p:tav>
                                        <p:tav tm="46070">
                                          <p:val>
                                            <p:fltVal val="0.4939"/>
                                          </p:val>
                                        </p:tav>
                                        <p:tav tm="47190">
                                          <p:val>
                                            <p:fltVal val="0.4975"/>
                                          </p:val>
                                        </p:tav>
                                        <p:tav tm="48310">
                                          <p:val>
                                            <p:fltVal val="0.4993"/>
                                          </p:val>
                                        </p:tav>
                                        <p:tav tm="49440">
                                          <p:val>
                                            <p:fltVal val="0.4999"/>
                                          </p:val>
                                        </p:tav>
                                        <p:tav tm="50560">
                                          <p:val>
                                            <p:fltVal val="0.4999"/>
                                          </p:val>
                                        </p:tav>
                                        <p:tav tm="51690">
                                          <p:val>
                                            <p:fltVal val="0.4998"/>
                                          </p:val>
                                        </p:tav>
                                        <p:tav tm="52810">
                                          <p:val>
                                            <p:fltVal val="0.4988"/>
                                          </p:val>
                                        </p:tav>
                                        <p:tav tm="53930">
                                          <p:val>
                                            <p:fltVal val="0.4965"/>
                                          </p:val>
                                        </p:tav>
                                        <p:tav tm="55060">
                                          <p:val>
                                            <p:fltVal val="0.4921"/>
                                          </p:val>
                                        </p:tav>
                                        <p:tav tm="56180">
                                          <p:val>
                                            <p:fltVal val="0.485"/>
                                          </p:val>
                                        </p:tav>
                                        <p:tav tm="57300">
                                          <p:val>
                                            <p:fltVal val="0.4746"/>
                                          </p:val>
                                        </p:tav>
                                        <p:tav tm="58430">
                                          <p:val>
                                            <p:fltVal val="0.4603"/>
                                          </p:val>
                                        </p:tav>
                                        <p:tav tm="59550">
                                          <p:val>
                                            <p:fltVal val="0.4411"/>
                                          </p:val>
                                        </p:tav>
                                        <p:tav tm="60670">
                                          <p:val>
                                            <p:fltVal val="0.4169"/>
                                          </p:val>
                                        </p:tav>
                                        <p:tav tm="61800">
                                          <p:val>
                                            <p:fltVal val="0.3868"/>
                                          </p:val>
                                        </p:tav>
                                        <p:tav tm="62920">
                                          <p:val>
                                            <p:fltVal val="0.3499"/>
                                          </p:val>
                                        </p:tav>
                                        <p:tav tm="64040">
                                          <p:val>
                                            <p:fltVal val="0.306"/>
                                          </p:val>
                                        </p:tav>
                                        <p:tav tm="65170">
                                          <p:val>
                                            <p:fltVal val="0.2544"/>
                                          </p:val>
                                        </p:tav>
                                        <p:tav tm="66290">
                                          <p:val>
                                            <p:fltVal val="0.1981"/>
                                          </p:val>
                                        </p:tav>
                                        <p:tav tm="67420">
                                          <p:val>
                                            <p:fltVal val="0.1498"/>
                                          </p:val>
                                        </p:tav>
                                        <p:tav tm="68540">
                                          <p:val>
                                            <p:fltVal val="0.1087"/>
                                          </p:val>
                                        </p:tav>
                                        <p:tav tm="69660">
                                          <p:val>
                                            <p:fltVal val="0.0748"/>
                                          </p:val>
                                        </p:tav>
                                        <p:tav tm="70790">
                                          <p:val>
                                            <p:fltVal val="0.0473"/>
                                          </p:val>
                                        </p:tav>
                                        <p:tav tm="71910">
                                          <p:val>
                                            <p:fltVal val="0.0251"/>
                                          </p:val>
                                        </p:tav>
                                        <p:tav tm="73030">
                                          <p:val>
                                            <p:fltVal val="0.0082"/>
                                          </p:val>
                                        </p:tav>
                                        <p:tav tm="74160">
                                          <p:val>
                                            <p:fltVal val="-0.0044"/>
                                          </p:val>
                                        </p:tav>
                                        <p:tav tm="75280">
                                          <p:val>
                                            <p:fltVal val="-0.0134"/>
                                          </p:val>
                                        </p:tav>
                                        <p:tav tm="76400">
                                          <p:val>
                                            <p:fltVal val="-0.0192"/>
                                          </p:val>
                                        </p:tav>
                                        <p:tav tm="77530">
                                          <p:val>
                                            <p:fltVal val="-0.0227"/>
                                          </p:val>
                                        </p:tav>
                                        <p:tav tm="78650">
                                          <p:val>
                                            <p:fltVal val="-0.0244"/>
                                          </p:val>
                                        </p:tav>
                                        <p:tav tm="79780">
                                          <p:val>
                                            <p:fltVal val="-0.0249"/>
                                          </p:val>
                                        </p:tav>
                                        <p:tav tm="80900">
                                          <p:val>
                                            <p:fltVal val="-0.0249"/>
                                          </p:val>
                                        </p:tav>
                                        <p:tav tm="82020">
                                          <p:val>
                                            <p:fltVal val="-0.0244"/>
                                          </p:val>
                                        </p:tav>
                                        <p:tav tm="83150">
                                          <p:val>
                                            <p:fltVal val="-0.0219"/>
                                          </p:val>
                                        </p:tav>
                                        <p:tav tm="84270">
                                          <p:val>
                                            <p:fltVal val="-0.0156"/>
                                          </p:val>
                                        </p:tav>
                                        <p:tav tm="85390">
                                          <p:val>
                                            <p:fltVal val="-0.0039"/>
                                          </p:val>
                                        </p:tav>
                                        <p:tav tm="86520">
                                          <p:val>
                                            <p:fltVal val="0.0104"/>
                                          </p:val>
                                        </p:tav>
                                        <p:tav tm="87640">
                                          <p:val>
                                            <p:fltVal val="0.0192"/>
                                          </p:val>
                                        </p:tav>
                                        <p:tav tm="88760">
                                          <p:val>
                                            <p:fltVal val="0.0235"/>
                                          </p:val>
                                        </p:tav>
                                        <p:tav tm="89890">
                                          <p:val>
                                            <p:fltVal val="0.0248"/>
                                          </p:val>
                                        </p:tav>
                                        <p:tav tm="91010">
                                          <p:val>
                                            <p:fltVal val="0.0249"/>
                                          </p:val>
                                        </p:tav>
                                        <p:tav tm="92130">
                                          <p:val>
                                            <p:fltVal val="0.0247"/>
                                          </p:val>
                                        </p:tav>
                                        <p:tav tm="93260">
                                          <p:val>
                                            <p:fltVal val="0.0234"/>
                                          </p:val>
                                        </p:tav>
                                        <p:tav tm="94380">
                                          <p:val>
                                            <p:fltVal val="0.0202"/>
                                          </p:val>
                                        </p:tav>
                                        <p:tav tm="95510">
                                          <p:val>
                                            <p:fltVal val="0.0143"/>
                                          </p:val>
                                        </p:tav>
                                        <p:tav tm="96630">
                                          <p:val>
                                            <p:fltVal val="0.0071"/>
                                          </p:val>
                                        </p:tav>
                                        <p:tav tm="97750">
                                          <p:val>
                                            <p:fltVal val="0.0027"/>
                                          </p:val>
                                        </p:tav>
                                        <p:tav tm="98880">
                                          <p:val>
                                            <p:fltVal val="0.0007"/>
                                          </p:val>
                                        </p:tav>
                                        <p:tav tm="100000">
                                          <p:val>
                                            <p:fltVal val="0"/>
                                          </p:val>
                                        </p:tav>
                                      </p:tavLst>
                                    </p:anim>
                                    <p:anim calcmode="lin" valueType="num">
                                      <p:cBhvr additive="mult">
                                        <p:cTn id="8" dur="2000" fill="hold"/>
                                        <p:tgtEl>
                                          <p:spTgt spid="4"/>
                                        </p:tgtEl>
                                        <p:attrNameLst>
                                          <p:attrName>3d.object.scale.x</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9" dur="2000" fill="hold"/>
                                        <p:tgtEl>
                                          <p:spTgt spid="4"/>
                                        </p:tgtEl>
                                        <p:attrNameLst>
                                          <p:attrName>3d.object.scale.y</p:attrName>
                                        </p:attrNameLst>
                                      </p:cBhvr>
                                      <p:tavLst>
                                        <p:tav tm="0">
                                          <p:val>
                                            <p:fltVal val="1"/>
                                          </p:val>
                                        </p:tav>
                                        <p:tav tm="1120">
                                          <p:val>
                                            <p:fltVal val="0.9999"/>
                                          </p:val>
                                        </p:tav>
                                        <p:tav tm="2250">
                                          <p:val>
                                            <p:fltVal val="0.9994"/>
                                          </p:val>
                                        </p:tav>
                                        <p:tav tm="3370">
                                          <p:val>
                                            <p:fltVal val="0.9981"/>
                                          </p:val>
                                        </p:tav>
                                        <p:tav tm="4490">
                                          <p:val>
                                            <p:fltVal val="0.9955"/>
                                          </p:val>
                                        </p:tav>
                                        <p:tav tm="5620">
                                          <p:val>
                                            <p:fltVal val="0.9913"/>
                                          </p:val>
                                        </p:tav>
                                        <p:tav tm="6740">
                                          <p:val>
                                            <p:fltVal val="0.985"/>
                                          </p:val>
                                        </p:tav>
                                        <p:tav tm="7870">
                                          <p:val>
                                            <p:fltVal val="0.9763"/>
                                          </p:val>
                                        </p:tav>
                                        <p:tav tm="8990">
                                          <p:val>
                                            <p:fltVal val="0.9646"/>
                                          </p:val>
                                        </p:tav>
                                        <p:tav tm="10110">
                                          <p:val>
                                            <p:fltVal val="0.9497"/>
                                          </p:val>
                                        </p:tav>
                                        <p:tav tm="11240">
                                          <p:val>
                                            <p:fltVal val="0.9348"/>
                                          </p:val>
                                        </p:tav>
                                        <p:tav tm="12360">
                                          <p:val>
                                            <p:fltVal val="0.9232"/>
                                          </p:val>
                                        </p:tav>
                                        <p:tav tm="13480">
                                          <p:val>
                                            <p:fltVal val="0.9146"/>
                                          </p:val>
                                        </p:tav>
                                        <p:tav tm="14610">
                                          <p:val>
                                            <p:fltVal val="0.9084"/>
                                          </p:val>
                                        </p:tav>
                                        <p:tav tm="15730">
                                          <p:val>
                                            <p:fltVal val="0.9042"/>
                                          </p:val>
                                        </p:tav>
                                        <p:tav tm="16850">
                                          <p:val>
                                            <p:fltVal val="0.9017"/>
                                          </p:val>
                                        </p:tav>
                                        <p:tav tm="17980">
                                          <p:val>
                                            <p:fltVal val="0.9005"/>
                                          </p:val>
                                        </p:tav>
                                        <p:tav tm="19100">
                                          <p:val>
                                            <p:fltVal val="0.9"/>
                                          </p:val>
                                        </p:tav>
                                        <p:tav tm="20220">
                                          <p:val>
                                            <p:fltVal val="0.8999"/>
                                          </p:val>
                                        </p:tav>
                                        <p:tav tm="21350">
                                          <p:val>
                                            <p:fltVal val="0.9006"/>
                                          </p:val>
                                        </p:tav>
                                        <p:tav tm="22470">
                                          <p:val>
                                            <p:fltVal val="0.9046"/>
                                          </p:val>
                                        </p:tav>
                                        <p:tav tm="23600">
                                          <p:val>
                                            <p:fltVal val="0.9153"/>
                                          </p:val>
                                        </p:tav>
                                        <p:tav tm="24720">
                                          <p:val>
                                            <p:fltVal val="0.9362"/>
                                          </p:val>
                                        </p:tav>
                                        <p:tav tm="25840">
                                          <p:val>
                                            <p:fltVal val="0.9659"/>
                                          </p:val>
                                        </p:tav>
                                        <p:tav tm="26970">
                                          <p:val>
                                            <p:fltVal val="0.9858"/>
                                          </p:val>
                                        </p:tav>
                                        <p:tav tm="28090">
                                          <p:val>
                                            <p:fltVal val="0.9959"/>
                                          </p:val>
                                        </p:tav>
                                        <p:tav tm="29210">
                                          <p:val>
                                            <p:fltVal val="0.9995"/>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0.9998"/>
                                          </p:val>
                                        </p:tav>
                                        <p:tav tm="68540">
                                          <p:val>
                                            <p:fltVal val="0.9987"/>
                                          </p:val>
                                        </p:tav>
                                        <p:tav tm="69660">
                                          <p:val>
                                            <p:fltVal val="0.9955"/>
                                          </p:val>
                                        </p:tav>
                                        <p:tav tm="70790">
                                          <p:val>
                                            <p:fltVal val="0.9888"/>
                                          </p:val>
                                        </p:tav>
                                        <p:tav tm="71910">
                                          <p:val>
                                            <p:fltVal val="0.9775"/>
                                          </p:val>
                                        </p:tav>
                                        <p:tav tm="73030">
                                          <p:val>
                                            <p:fltVal val="0.9605"/>
                                          </p:val>
                                        </p:tav>
                                        <p:tav tm="74160">
                                          <p:val>
                                            <p:fltVal val="0.9385"/>
                                          </p:val>
                                        </p:tav>
                                        <p:tav tm="75280">
                                          <p:val>
                                            <p:fltVal val="0.9217"/>
                                          </p:val>
                                        </p:tav>
                                        <p:tav tm="76400">
                                          <p:val>
                                            <p:fltVal val="0.9107"/>
                                          </p:val>
                                        </p:tav>
                                        <p:tav tm="77530">
                                          <p:val>
                                            <p:fltVal val="0.9042"/>
                                          </p:val>
                                        </p:tav>
                                        <p:tav tm="78650">
                                          <p:val>
                                            <p:fltVal val="0.901"/>
                                          </p:val>
                                        </p:tav>
                                        <p:tav tm="79780">
                                          <p:val>
                                            <p:fltVal val="0.9"/>
                                          </p:val>
                                        </p:tav>
                                        <p:tav tm="80900">
                                          <p:val>
                                            <p:fltVal val="0.9"/>
                                          </p:val>
                                        </p:tav>
                                        <p:tav tm="82020">
                                          <p:val>
                                            <p:fltVal val="0.901"/>
                                          </p:val>
                                        </p:tav>
                                        <p:tav tm="83150">
                                          <p:val>
                                            <p:fltVal val="0.9061"/>
                                          </p:val>
                                        </p:tav>
                                        <p:tav tm="84270">
                                          <p:val>
                                            <p:fltVal val="0.9186"/>
                                          </p:val>
                                        </p:tav>
                                        <p:tav tm="85390">
                                          <p:val>
                                            <p:fltVal val="0.942"/>
                                          </p:val>
                                        </p:tav>
                                        <p:tav tm="86520">
                                          <p:val>
                                            <p:fltVal val="0.9709"/>
                                          </p:val>
                                        </p:tav>
                                        <p:tav tm="87640">
                                          <p:val>
                                            <p:fltVal val="0.9885"/>
                                          </p:val>
                                        </p:tav>
                                        <p:tav tm="88760">
                                          <p:val>
                                            <p:fltVal val="0.997"/>
                                          </p:val>
                                        </p:tav>
                                        <p:tav tm="89890">
                                          <p:val>
                                            <p:fltVal val="0.9997"/>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10" dur="2000" fill="hold"/>
                                        <p:tgtEl>
                                          <p:spTgt spid="4"/>
                                        </p:tgtEl>
                                        <p:attrNameLst>
                                          <p:attrName>3d.object.scale.z</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childTnLst>
                                </p:cTn>
                              </p:par>
                            </p:childTnLst>
                          </p:cTn>
                        </p:par>
                        <p:par>
                          <p:cTn id="11" fill="hold">
                            <p:stCondLst>
                              <p:cond delay="2000"/>
                            </p:stCondLst>
                            <p:childTnLst>
                              <p:par>
                                <p:cTn id="12" presetID="39" presetClass="emph" presetSubtype="2" fill="hold" nodeType="afterEffect">
                                  <p:stCondLst>
                                    <p:cond delay="900"/>
                                  </p:stCondLst>
                                  <p:childTnLst>
                                    <p:anim calcmode="lin" valueType="num">
                                      <p:cBhvr additive="sum">
                                        <p:cTn id="13" dur="2000" fill="hold"/>
                                        <p:tgtEl>
                                          <p:spTgt spid="4"/>
                                        </p:tgtEl>
                                        <p:attrNameLst>
                                          <p:attrName>3d.object.rotation.y</p:attrName>
                                        </p:attrNameLst>
                                      </p:cBhvr>
                                      <p:tavLst>
                                        <p:tav tm="0">
                                          <p:val>
                                            <p:fltVal val="0"/>
                                          </p:val>
                                        </p:tav>
                                        <p:tav tm="1120">
                                          <p:val>
                                            <p:fltVal val="-0.0012"/>
                                          </p:val>
                                        </p:tav>
                                        <p:tav tm="2250">
                                          <p:val>
                                            <p:fltVal val="-0.0098"/>
                                          </p:val>
                                        </p:tav>
                                        <p:tav tm="3370">
                                          <p:val>
                                            <p:fltVal val="-0.033"/>
                                          </p:val>
                                        </p:tav>
                                        <p:tav tm="4490">
                                          <p:val>
                                            <p:fltVal val="-0.0789"/>
                                          </p:val>
                                        </p:tav>
                                        <p:tav tm="5620">
                                          <p:val>
                                            <p:fltVal val="-0.1548"/>
                                          </p:val>
                                        </p:tav>
                                        <p:tav tm="6740">
                                          <p:val>
                                            <p:fltVal val="-0.267"/>
                                          </p:val>
                                        </p:tav>
                                        <p:tav tm="7870">
                                          <p:val>
                                            <p:fltVal val="-0.4235"/>
                                          </p:val>
                                        </p:tav>
                                        <p:tav tm="8990">
                                          <p:val>
                                            <p:fltVal val="-0.6337"/>
                                          </p:val>
                                        </p:tav>
                                        <p:tav tm="10110">
                                          <p:val>
                                            <p:fltVal val="-0.9013"/>
                                          </p:val>
                                        </p:tav>
                                        <p:tav tm="11240">
                                          <p:val>
                                            <p:fltVal val="-1.2353"/>
                                          </p:val>
                                        </p:tav>
                                        <p:tav tm="12360">
                                          <p:val>
                                            <p:fltVal val="-1.647"/>
                                          </p:val>
                                        </p:tav>
                                        <p:tav tm="13480">
                                          <p:val>
                                            <p:fltVal val="-2.0869"/>
                                          </p:val>
                                        </p:tav>
                                        <p:tav tm="14610">
                                          <p:val>
                                            <p:fltVal val="-2.4538"/>
                                          </p:val>
                                        </p:tav>
                                        <p:tav tm="15730">
                                          <p:val>
                                            <p:fltVal val="-2.7534"/>
                                          </p:val>
                                        </p:tav>
                                        <p:tav tm="16850">
                                          <p:val>
                                            <p:fltVal val="-2.9876"/>
                                          </p:val>
                                        </p:tav>
                                        <p:tav tm="17980">
                                          <p:val>
                                            <p:fltVal val="-3.1669"/>
                                          </p:val>
                                        </p:tav>
                                        <p:tav tm="19100">
                                          <p:val>
                                            <p:fltVal val="-3.2996"/>
                                          </p:val>
                                        </p:tav>
                                        <p:tav tm="20220">
                                          <p:val>
                                            <p:fltVal val="-3.3906"/>
                                          </p:val>
                                        </p:tav>
                                        <p:tav tm="21350">
                                          <p:val>
                                            <p:fltVal val="-3.4488"/>
                                          </p:val>
                                        </p:tav>
                                        <p:tav tm="22470">
                                          <p:val>
                                            <p:fltVal val="-3.4815"/>
                                          </p:val>
                                        </p:tav>
                                        <p:tav tm="23600">
                                          <p:val>
                                            <p:fltVal val="-3.4961"/>
                                          </p:val>
                                        </p:tav>
                                        <p:tav tm="24720">
                                          <p:val>
                                            <p:fltVal val="-3.4998"/>
                                          </p:val>
                                        </p:tav>
                                        <p:tav tm="25840">
                                          <p:val>
                                            <p:fltVal val="-3.0301"/>
                                          </p:val>
                                        </p:tav>
                                        <p:tav tm="26970">
                                          <p:val>
                                            <p:fltVal val="-0.9661"/>
                                          </p:val>
                                        </p:tav>
                                        <p:tav tm="28090">
                                          <p:val>
                                            <p:fltVal val="2.1525"/>
                                          </p:val>
                                        </p:tav>
                                        <p:tav tm="29210">
                                          <p:val>
                                            <p:fltVal val="6.1215"/>
                                          </p:val>
                                        </p:tav>
                                        <p:tav tm="30340">
                                          <p:val>
                                            <p:fltVal val="10.8322"/>
                                          </p:val>
                                        </p:tav>
                                        <p:tav tm="31460">
                                          <p:val>
                                            <p:fltVal val="16.2132"/>
                                          </p:val>
                                        </p:tav>
                                        <p:tav tm="32580">
                                          <p:val>
                                            <p:fltVal val="22.2128"/>
                                          </p:val>
                                        </p:tav>
                                        <p:tav tm="33710">
                                          <p:val>
                                            <p:fltVal val="28.7297"/>
                                          </p:val>
                                        </p:tav>
                                        <p:tav tm="34830">
                                          <p:val>
                                            <p:fltVal val="35.8493"/>
                                          </p:val>
                                        </p:tav>
                                        <p:tav tm="35960">
                                          <p:val>
                                            <p:fltVal val="43.4888"/>
                                          </p:val>
                                        </p:tav>
                                        <p:tav tm="37080">
                                          <p:val>
                                            <p:fltVal val="51.6257"/>
                                          </p:val>
                                        </p:tav>
                                        <p:tav tm="38200">
                                          <p:val>
                                            <p:fltVal val="60.2402"/>
                                          </p:val>
                                        </p:tav>
                                        <p:tav tm="39330">
                                          <p:val>
                                            <p:fltVal val="69.3155"/>
                                          </p:val>
                                        </p:tav>
                                        <p:tav tm="40450">
                                          <p:val>
                                            <p:fltVal val="78.8364"/>
                                          </p:val>
                                        </p:tav>
                                        <p:tav tm="41570">
                                          <p:val>
                                            <p:fltVal val="88.6987"/>
                                          </p:val>
                                        </p:tav>
                                        <p:tav tm="42700">
                                          <p:val>
                                            <p:fltVal val="99.0679"/>
                                          </p:val>
                                        </p:tav>
                                        <p:tav tm="43820">
                                          <p:val>
                                            <p:fltVal val="109.8461"/>
                                          </p:val>
                                        </p:tav>
                                        <p:tav tm="44940">
                                          <p:val>
                                            <p:fltVal val="121.0232"/>
                                          </p:val>
                                        </p:tav>
                                        <p:tav tm="46070">
                                          <p:val>
                                            <p:fltVal val="132.5899"/>
                                          </p:val>
                                        </p:tav>
                                        <p:tav tm="47190">
                                          <p:val>
                                            <p:fltVal val="144.5376"/>
                                          </p:val>
                                        </p:tav>
                                        <p:tav tm="48310">
                                          <p:val>
                                            <p:fltVal val="156.85851"/>
                                          </p:val>
                                        </p:tav>
                                        <p:tav tm="49440">
                                          <p:val>
                                            <p:fltVal val="169.43021"/>
                                          </p:val>
                                        </p:tav>
                                        <p:tav tm="50560">
                                          <p:val>
                                            <p:fltVal val="182.34309"/>
                                          </p:val>
                                        </p:tav>
                                        <p:tav tm="51690">
                                          <p:val>
                                            <p:fltVal val="195.1411"/>
                                          </p:val>
                                        </p:tav>
                                        <p:tav tm="52810">
                                          <p:val>
                                            <p:fltVal val="207.6945"/>
                                          </p:val>
                                        </p:tav>
                                        <p:tav tm="53930">
                                          <p:val>
                                            <p:fltVal val="219.77251"/>
                                          </p:val>
                                        </p:tav>
                                        <p:tav tm="55060">
                                          <p:val>
                                            <p:fltVal val="231.4814"/>
                                          </p:val>
                                        </p:tav>
                                        <p:tav tm="56180">
                                          <p:val>
                                            <p:fltVal val="242.91341"/>
                                          </p:val>
                                        </p:tav>
                                        <p:tav tm="57300">
                                          <p:val>
                                            <p:fltVal val="253.8558"/>
                                          </p:val>
                                        </p:tav>
                                        <p:tav tm="58430">
                                          <p:val>
                                            <p:fltVal val="264.40329"/>
                                          </p:val>
                                        </p:tav>
                                        <p:tav tm="59550">
                                          <p:val>
                                            <p:fltVal val="274.63501"/>
                                          </p:val>
                                        </p:tav>
                                        <p:tav tm="60670">
                                          <p:val>
                                            <p:fltVal val="284.35721"/>
                                          </p:val>
                                        </p:tav>
                                        <p:tav tm="61800">
                                          <p:val>
                                            <p:fltVal val="293.6507"/>
                                          </p:val>
                                        </p:tav>
                                        <p:tav tm="62920">
                                          <p:val>
                                            <p:fltVal val="302.57959"/>
                                          </p:val>
                                        </p:tav>
                                        <p:tav tm="64040">
                                          <p:val>
                                            <p:fltVal val="310.96921"/>
                                          </p:val>
                                        </p:tav>
                                        <p:tav tm="65170">
                                          <p:val>
                                            <p:fltVal val="318.88379"/>
                                          </p:val>
                                        </p:tav>
                                        <p:tav tm="66290">
                                          <p:val>
                                            <p:fltVal val="326.36801"/>
                                          </p:val>
                                        </p:tav>
                                        <p:tav tm="67420">
                                          <p:val>
                                            <p:fltVal val="333.26511"/>
                                          </p:val>
                                        </p:tav>
                                        <p:tav tm="68540">
                                          <p:val>
                                            <p:fltVal val="339.6712"/>
                                          </p:val>
                                        </p:tav>
                                        <p:tav tm="69660">
                                          <p:val>
                                            <p:fltVal val="345.43851"/>
                                          </p:val>
                                        </p:tav>
                                        <p:tav tm="70790">
                                          <p:val>
                                            <p:fltVal val="350.58469"/>
                                          </p:val>
                                        </p:tav>
                                        <p:tav tm="71910">
                                          <p:val>
                                            <p:fltVal val="355.09189"/>
                                          </p:val>
                                        </p:tav>
                                        <p:tav tm="73030">
                                          <p:val>
                                            <p:fltVal val="358.80179"/>
                                          </p:val>
                                        </p:tav>
                                        <p:tav tm="74160">
                                          <p:val>
                                            <p:fltVal val="361.63531"/>
                                          </p:val>
                                        </p:tav>
                                        <p:tav tm="75280">
                                          <p:val>
                                            <p:fltVal val="363.345"/>
                                          </p:val>
                                        </p:tav>
                                        <p:tav tm="76400">
                                          <p:val>
                                            <p:fltVal val="363.4978"/>
                                          </p:val>
                                        </p:tav>
                                        <p:tav tm="77530">
                                          <p:val>
                                            <p:fltVal val="363.47061"/>
                                          </p:val>
                                        </p:tav>
                                        <p:tav tm="78650">
                                          <p:val>
                                            <p:fltVal val="363.38339"/>
                                          </p:val>
                                        </p:tav>
                                        <p:tav tm="79780">
                                          <p:val>
                                            <p:fltVal val="363.20349"/>
                                          </p:val>
                                        </p:tav>
                                        <p:tav tm="80900">
                                          <p:val>
                                            <p:fltVal val="362.8963"/>
                                          </p:val>
                                        </p:tav>
                                        <p:tav tm="82020">
                                          <p:val>
                                            <p:fltVal val="362.4227"/>
                                          </p:val>
                                        </p:tav>
                                        <p:tav tm="83150">
                                          <p:val>
                                            <p:fltVal val="361.7569"/>
                                          </p:val>
                                        </p:tav>
                                        <p:tav tm="84270">
                                          <p:val>
                                            <p:fltVal val="361.0874"/>
                                          </p:val>
                                        </p:tav>
                                        <p:tav tm="85390">
                                          <p:val>
                                            <p:fltVal val="360.6105"/>
                                          </p:val>
                                        </p:tav>
                                        <p:tav tm="86520">
                                          <p:val>
                                            <p:fltVal val="360.30069"/>
                                          </p:val>
                                        </p:tav>
                                        <p:tav tm="87640">
                                          <p:val>
                                            <p:fltVal val="360.1188"/>
                                          </p:val>
                                        </p:tav>
                                        <p:tav tm="88760">
                                          <p:val>
                                            <p:fltVal val="360.03021"/>
                                          </p:val>
                                        </p:tav>
                                        <p:tav tm="89890">
                                          <p:val>
                                            <p:fltVal val="360.00229"/>
                                          </p:val>
                                        </p:tav>
                                        <p:tav tm="91010">
                                          <p:val>
                                            <p:fltVal val="360"/>
                                          </p:val>
                                        </p:tav>
                                        <p:tav tm="92130">
                                          <p:val>
                                            <p:fltVal val="360"/>
                                          </p:val>
                                        </p:tav>
                                        <p:tav tm="93260">
                                          <p:val>
                                            <p:fltVal val="360"/>
                                          </p:val>
                                        </p:tav>
                                        <p:tav tm="94380">
                                          <p:val>
                                            <p:fltVal val="360"/>
                                          </p:val>
                                        </p:tav>
                                        <p:tav tm="95510">
                                          <p:val>
                                            <p:fltVal val="360"/>
                                          </p:val>
                                        </p:tav>
                                        <p:tav tm="96630">
                                          <p:val>
                                            <p:fltVal val="360"/>
                                          </p:val>
                                        </p:tav>
                                        <p:tav tm="97750">
                                          <p:val>
                                            <p:fltVal val="360"/>
                                          </p:val>
                                        </p:tav>
                                        <p:tav tm="98880">
                                          <p:val>
                                            <p:fltVal val="360"/>
                                          </p:val>
                                        </p:tav>
                                        <p:tav tm="100000">
                                          <p:val>
                                            <p:fltVal val="360"/>
                                          </p:val>
                                        </p:tav>
                                      </p:tavLst>
                                    </p:anim>
                                    <p:anim calcmode="lin" valueType="num">
                                      <p:cBhvr additive="sum">
                                        <p:cTn id="14" dur="2000" fill="hold"/>
                                        <p:tgtEl>
                                          <p:spTgt spid="4"/>
                                        </p:tgtEl>
                                        <p:attrNameLst>
                                          <p:attrName>3d.object.translation.y</p:attrName>
                                        </p:attrNameLst>
                                      </p:cBhvr>
                                      <p:tavLst>
                                        <p:tav tm="0">
                                          <p:val>
                                            <p:fltVal val="0"/>
                                          </p:val>
                                        </p:tav>
                                        <p:tav tm="1120">
                                          <p:val>
                                            <p:fltVal val="0"/>
                                          </p:val>
                                        </p:tav>
                                        <p:tav tm="2250">
                                          <p:val>
                                            <p:fltVal val="-10E-5"/>
                                          </p:val>
                                        </p:tav>
                                        <p:tav tm="3370">
                                          <p:val>
                                            <p:fltVal val="-0.0004"/>
                                          </p:val>
                                        </p:tav>
                                        <p:tav tm="4490">
                                          <p:val>
                                            <p:fltVal val="-0.0011"/>
                                          </p:val>
                                        </p:tav>
                                        <p:tav tm="5620">
                                          <p:val>
                                            <p:fltVal val="-0.0021"/>
                                          </p:val>
                                        </p:tav>
                                        <p:tav tm="6740">
                                          <p:val>
                                            <p:fltVal val="-0.0037"/>
                                          </p:val>
                                        </p:tav>
                                        <p:tav tm="7870">
                                          <p:val>
                                            <p:fltVal val="-0.0059"/>
                                          </p:val>
                                        </p:tav>
                                        <p:tav tm="8990">
                                          <p:val>
                                            <p:fltVal val="-0.0088"/>
                                          </p:val>
                                        </p:tav>
                                        <p:tav tm="10110">
                                          <p:val>
                                            <p:fltVal val="-0.0125"/>
                                          </p:val>
                                        </p:tav>
                                        <p:tav tm="11240">
                                          <p:val>
                                            <p:fltVal val="-0.0162"/>
                                          </p:val>
                                        </p:tav>
                                        <p:tav tm="12360">
                                          <p:val>
                                            <p:fltVal val="-0.0191"/>
                                          </p:val>
                                        </p:tav>
                                        <p:tav tm="13480">
                                          <p:val>
                                            <p:fltVal val="-0.0213"/>
                                          </p:val>
                                        </p:tav>
                                        <p:tav tm="14610">
                                          <p:val>
                                            <p:fltVal val="-0.0228"/>
                                          </p:val>
                                        </p:tav>
                                        <p:tav tm="15730">
                                          <p:val>
                                            <p:fltVal val="-0.0239"/>
                                          </p:val>
                                        </p:tav>
                                        <p:tav tm="16850">
                                          <p:val>
                                            <p:fltVal val="-0.0245"/>
                                          </p:val>
                                        </p:tav>
                                        <p:tav tm="17980">
                                          <p:val>
                                            <p:fltVal val="-0.0248"/>
                                          </p:val>
                                        </p:tav>
                                        <p:tav tm="19100">
                                          <p:val>
                                            <p:fltVal val="-0.0249"/>
                                          </p:val>
                                        </p:tav>
                                        <p:tav tm="20220">
                                          <p:val>
                                            <p:fltVal val="-0.0249"/>
                                          </p:val>
                                        </p:tav>
                                        <p:tav tm="21350">
                                          <p:val>
                                            <p:fltVal val="-0.0248"/>
                                          </p:val>
                                        </p:tav>
                                        <p:tav tm="22470">
                                          <p:val>
                                            <p:fltVal val="-0.0241"/>
                                          </p:val>
                                        </p:tav>
                                        <p:tav tm="23600">
                                          <p:val>
                                            <p:fltVal val="-0.022"/>
                                          </p:val>
                                        </p:tav>
                                        <p:tav tm="24720">
                                          <p:val>
                                            <p:fltVal val="-0.0179"/>
                                          </p:val>
                                        </p:tav>
                                        <p:tav tm="25840">
                                          <p:val>
                                            <p:fltVal val="-0.0113"/>
                                          </p:val>
                                        </p:tav>
                                        <p:tav tm="26970">
                                          <p:val>
                                            <p:fltVal val="-0.0013"/>
                                          </p:val>
                                        </p:tav>
                                        <p:tav tm="28090">
                                          <p:val>
                                            <p:fltVal val="0.0124"/>
                                          </p:val>
                                        </p:tav>
                                        <p:tav tm="29210">
                                          <p:val>
                                            <p:fltVal val="0.0309"/>
                                          </p:val>
                                        </p:tav>
                                        <p:tav tm="30340">
                                          <p:val>
                                            <p:fltVal val="0.0546"/>
                                          </p:val>
                                        </p:tav>
                                        <p:tav tm="31460">
                                          <p:val>
                                            <p:fltVal val="0.0842"/>
                                          </p:val>
                                        </p:tav>
                                        <p:tav tm="32580">
                                          <p:val>
                                            <p:fltVal val="0.1204"/>
                                          </p:val>
                                        </p:tav>
                                        <p:tav tm="33710">
                                          <p:val>
                                            <p:fltVal val="0.1634"/>
                                          </p:val>
                                        </p:tav>
                                        <p:tav tm="34830">
                                          <p:val>
                                            <p:fltVal val="0.2145"/>
                                          </p:val>
                                        </p:tav>
                                        <p:tav tm="35960">
                                          <p:val>
                                            <p:fltVal val="0.2711"/>
                                          </p:val>
                                        </p:tav>
                                        <p:tav tm="37080">
                                          <p:val>
                                            <p:fltVal val="0.3207"/>
                                          </p:val>
                                        </p:tav>
                                        <p:tav tm="38200">
                                          <p:val>
                                            <p:fltVal val="0.3625"/>
                                          </p:val>
                                        </p:tav>
                                        <p:tav tm="39330">
                                          <p:val>
                                            <p:fltVal val="0.3973"/>
                                          </p:val>
                                        </p:tav>
                                        <p:tav tm="40450">
                                          <p:val>
                                            <p:fltVal val="0.4256"/>
                                          </p:val>
                                        </p:tav>
                                        <p:tav tm="41570">
                                          <p:val>
                                            <p:fltVal val="0.448"/>
                                          </p:val>
                                        </p:tav>
                                        <p:tav tm="42700">
                                          <p:val>
                                            <p:fltVal val="0.4655"/>
                                          </p:val>
                                        </p:tav>
                                        <p:tav tm="43820">
                                          <p:val>
                                            <p:fltVal val="0.4786"/>
                                          </p:val>
                                        </p:tav>
                                        <p:tav tm="44940">
                                          <p:val>
                                            <p:fltVal val="0.4878"/>
                                          </p:val>
                                        </p:tav>
                                        <p:tav tm="46070">
                                          <p:val>
                                            <p:fltVal val="0.4939"/>
                                          </p:val>
                                        </p:tav>
                                        <p:tav tm="47190">
                                          <p:val>
                                            <p:fltVal val="0.4975"/>
                                          </p:val>
                                        </p:tav>
                                        <p:tav tm="48310">
                                          <p:val>
                                            <p:fltVal val="0.4993"/>
                                          </p:val>
                                        </p:tav>
                                        <p:tav tm="49440">
                                          <p:val>
                                            <p:fltVal val="0.4999"/>
                                          </p:val>
                                        </p:tav>
                                        <p:tav tm="50560">
                                          <p:val>
                                            <p:fltVal val="0.4999"/>
                                          </p:val>
                                        </p:tav>
                                        <p:tav tm="51690">
                                          <p:val>
                                            <p:fltVal val="0.4998"/>
                                          </p:val>
                                        </p:tav>
                                        <p:tav tm="52810">
                                          <p:val>
                                            <p:fltVal val="0.4988"/>
                                          </p:val>
                                        </p:tav>
                                        <p:tav tm="53930">
                                          <p:val>
                                            <p:fltVal val="0.4965"/>
                                          </p:val>
                                        </p:tav>
                                        <p:tav tm="55060">
                                          <p:val>
                                            <p:fltVal val="0.4921"/>
                                          </p:val>
                                        </p:tav>
                                        <p:tav tm="56180">
                                          <p:val>
                                            <p:fltVal val="0.485"/>
                                          </p:val>
                                        </p:tav>
                                        <p:tav tm="57300">
                                          <p:val>
                                            <p:fltVal val="0.4746"/>
                                          </p:val>
                                        </p:tav>
                                        <p:tav tm="58430">
                                          <p:val>
                                            <p:fltVal val="0.4603"/>
                                          </p:val>
                                        </p:tav>
                                        <p:tav tm="59550">
                                          <p:val>
                                            <p:fltVal val="0.4411"/>
                                          </p:val>
                                        </p:tav>
                                        <p:tav tm="60670">
                                          <p:val>
                                            <p:fltVal val="0.4169"/>
                                          </p:val>
                                        </p:tav>
                                        <p:tav tm="61800">
                                          <p:val>
                                            <p:fltVal val="0.3868"/>
                                          </p:val>
                                        </p:tav>
                                        <p:tav tm="62920">
                                          <p:val>
                                            <p:fltVal val="0.3499"/>
                                          </p:val>
                                        </p:tav>
                                        <p:tav tm="64040">
                                          <p:val>
                                            <p:fltVal val="0.306"/>
                                          </p:val>
                                        </p:tav>
                                        <p:tav tm="65170">
                                          <p:val>
                                            <p:fltVal val="0.2544"/>
                                          </p:val>
                                        </p:tav>
                                        <p:tav tm="66290">
                                          <p:val>
                                            <p:fltVal val="0.1981"/>
                                          </p:val>
                                        </p:tav>
                                        <p:tav tm="67420">
                                          <p:val>
                                            <p:fltVal val="0.1498"/>
                                          </p:val>
                                        </p:tav>
                                        <p:tav tm="68540">
                                          <p:val>
                                            <p:fltVal val="0.1087"/>
                                          </p:val>
                                        </p:tav>
                                        <p:tav tm="69660">
                                          <p:val>
                                            <p:fltVal val="0.0748"/>
                                          </p:val>
                                        </p:tav>
                                        <p:tav tm="70790">
                                          <p:val>
                                            <p:fltVal val="0.0473"/>
                                          </p:val>
                                        </p:tav>
                                        <p:tav tm="71910">
                                          <p:val>
                                            <p:fltVal val="0.0251"/>
                                          </p:val>
                                        </p:tav>
                                        <p:tav tm="73030">
                                          <p:val>
                                            <p:fltVal val="0.0082"/>
                                          </p:val>
                                        </p:tav>
                                        <p:tav tm="74160">
                                          <p:val>
                                            <p:fltVal val="-0.0044"/>
                                          </p:val>
                                        </p:tav>
                                        <p:tav tm="75280">
                                          <p:val>
                                            <p:fltVal val="-0.0134"/>
                                          </p:val>
                                        </p:tav>
                                        <p:tav tm="76400">
                                          <p:val>
                                            <p:fltVal val="-0.0192"/>
                                          </p:val>
                                        </p:tav>
                                        <p:tav tm="77530">
                                          <p:val>
                                            <p:fltVal val="-0.0227"/>
                                          </p:val>
                                        </p:tav>
                                        <p:tav tm="78650">
                                          <p:val>
                                            <p:fltVal val="-0.0244"/>
                                          </p:val>
                                        </p:tav>
                                        <p:tav tm="79780">
                                          <p:val>
                                            <p:fltVal val="-0.0249"/>
                                          </p:val>
                                        </p:tav>
                                        <p:tav tm="80900">
                                          <p:val>
                                            <p:fltVal val="-0.0249"/>
                                          </p:val>
                                        </p:tav>
                                        <p:tav tm="82020">
                                          <p:val>
                                            <p:fltVal val="-0.0244"/>
                                          </p:val>
                                        </p:tav>
                                        <p:tav tm="83150">
                                          <p:val>
                                            <p:fltVal val="-0.0219"/>
                                          </p:val>
                                        </p:tav>
                                        <p:tav tm="84270">
                                          <p:val>
                                            <p:fltVal val="-0.0156"/>
                                          </p:val>
                                        </p:tav>
                                        <p:tav tm="85390">
                                          <p:val>
                                            <p:fltVal val="-0.0039"/>
                                          </p:val>
                                        </p:tav>
                                        <p:tav tm="86520">
                                          <p:val>
                                            <p:fltVal val="0.0104"/>
                                          </p:val>
                                        </p:tav>
                                        <p:tav tm="87640">
                                          <p:val>
                                            <p:fltVal val="0.0192"/>
                                          </p:val>
                                        </p:tav>
                                        <p:tav tm="88760">
                                          <p:val>
                                            <p:fltVal val="0.0235"/>
                                          </p:val>
                                        </p:tav>
                                        <p:tav tm="89890">
                                          <p:val>
                                            <p:fltVal val="0.0248"/>
                                          </p:val>
                                        </p:tav>
                                        <p:tav tm="91010">
                                          <p:val>
                                            <p:fltVal val="0.0249"/>
                                          </p:val>
                                        </p:tav>
                                        <p:tav tm="92130">
                                          <p:val>
                                            <p:fltVal val="0.0247"/>
                                          </p:val>
                                        </p:tav>
                                        <p:tav tm="93260">
                                          <p:val>
                                            <p:fltVal val="0.0234"/>
                                          </p:val>
                                        </p:tav>
                                        <p:tav tm="94380">
                                          <p:val>
                                            <p:fltVal val="0.0202"/>
                                          </p:val>
                                        </p:tav>
                                        <p:tav tm="95510">
                                          <p:val>
                                            <p:fltVal val="0.0143"/>
                                          </p:val>
                                        </p:tav>
                                        <p:tav tm="96630">
                                          <p:val>
                                            <p:fltVal val="0.0071"/>
                                          </p:val>
                                        </p:tav>
                                        <p:tav tm="97750">
                                          <p:val>
                                            <p:fltVal val="0.0027"/>
                                          </p:val>
                                        </p:tav>
                                        <p:tav tm="98880">
                                          <p:val>
                                            <p:fltVal val="0.0007"/>
                                          </p:val>
                                        </p:tav>
                                        <p:tav tm="100000">
                                          <p:val>
                                            <p:fltVal val="0"/>
                                          </p:val>
                                        </p:tav>
                                      </p:tavLst>
                                    </p:anim>
                                    <p:anim calcmode="lin" valueType="num">
                                      <p:cBhvr additive="mult">
                                        <p:cTn id="15" dur="2000" fill="hold"/>
                                        <p:tgtEl>
                                          <p:spTgt spid="4"/>
                                        </p:tgtEl>
                                        <p:attrNameLst>
                                          <p:attrName>3d.object.scale.x</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16" dur="2000" fill="hold"/>
                                        <p:tgtEl>
                                          <p:spTgt spid="4"/>
                                        </p:tgtEl>
                                        <p:attrNameLst>
                                          <p:attrName>3d.object.scale.y</p:attrName>
                                        </p:attrNameLst>
                                      </p:cBhvr>
                                      <p:tavLst>
                                        <p:tav tm="0">
                                          <p:val>
                                            <p:fltVal val="1"/>
                                          </p:val>
                                        </p:tav>
                                        <p:tav tm="1120">
                                          <p:val>
                                            <p:fltVal val="0.9999"/>
                                          </p:val>
                                        </p:tav>
                                        <p:tav tm="2250">
                                          <p:val>
                                            <p:fltVal val="0.9994"/>
                                          </p:val>
                                        </p:tav>
                                        <p:tav tm="3370">
                                          <p:val>
                                            <p:fltVal val="0.9981"/>
                                          </p:val>
                                        </p:tav>
                                        <p:tav tm="4490">
                                          <p:val>
                                            <p:fltVal val="0.9955"/>
                                          </p:val>
                                        </p:tav>
                                        <p:tav tm="5620">
                                          <p:val>
                                            <p:fltVal val="0.9913"/>
                                          </p:val>
                                        </p:tav>
                                        <p:tav tm="6740">
                                          <p:val>
                                            <p:fltVal val="0.985"/>
                                          </p:val>
                                        </p:tav>
                                        <p:tav tm="7870">
                                          <p:val>
                                            <p:fltVal val="0.9763"/>
                                          </p:val>
                                        </p:tav>
                                        <p:tav tm="8990">
                                          <p:val>
                                            <p:fltVal val="0.9646"/>
                                          </p:val>
                                        </p:tav>
                                        <p:tav tm="10110">
                                          <p:val>
                                            <p:fltVal val="0.9497"/>
                                          </p:val>
                                        </p:tav>
                                        <p:tav tm="11240">
                                          <p:val>
                                            <p:fltVal val="0.9348"/>
                                          </p:val>
                                        </p:tav>
                                        <p:tav tm="12360">
                                          <p:val>
                                            <p:fltVal val="0.9232"/>
                                          </p:val>
                                        </p:tav>
                                        <p:tav tm="13480">
                                          <p:val>
                                            <p:fltVal val="0.9146"/>
                                          </p:val>
                                        </p:tav>
                                        <p:tav tm="14610">
                                          <p:val>
                                            <p:fltVal val="0.9084"/>
                                          </p:val>
                                        </p:tav>
                                        <p:tav tm="15730">
                                          <p:val>
                                            <p:fltVal val="0.9042"/>
                                          </p:val>
                                        </p:tav>
                                        <p:tav tm="16850">
                                          <p:val>
                                            <p:fltVal val="0.9017"/>
                                          </p:val>
                                        </p:tav>
                                        <p:tav tm="17980">
                                          <p:val>
                                            <p:fltVal val="0.9005"/>
                                          </p:val>
                                        </p:tav>
                                        <p:tav tm="19100">
                                          <p:val>
                                            <p:fltVal val="0.9"/>
                                          </p:val>
                                        </p:tav>
                                        <p:tav tm="20220">
                                          <p:val>
                                            <p:fltVal val="0.8999"/>
                                          </p:val>
                                        </p:tav>
                                        <p:tav tm="21350">
                                          <p:val>
                                            <p:fltVal val="0.9006"/>
                                          </p:val>
                                        </p:tav>
                                        <p:tav tm="22470">
                                          <p:val>
                                            <p:fltVal val="0.9046"/>
                                          </p:val>
                                        </p:tav>
                                        <p:tav tm="23600">
                                          <p:val>
                                            <p:fltVal val="0.9153"/>
                                          </p:val>
                                        </p:tav>
                                        <p:tav tm="24720">
                                          <p:val>
                                            <p:fltVal val="0.9362"/>
                                          </p:val>
                                        </p:tav>
                                        <p:tav tm="25840">
                                          <p:val>
                                            <p:fltVal val="0.9659"/>
                                          </p:val>
                                        </p:tav>
                                        <p:tav tm="26970">
                                          <p:val>
                                            <p:fltVal val="0.9858"/>
                                          </p:val>
                                        </p:tav>
                                        <p:tav tm="28090">
                                          <p:val>
                                            <p:fltVal val="0.9959"/>
                                          </p:val>
                                        </p:tav>
                                        <p:tav tm="29210">
                                          <p:val>
                                            <p:fltVal val="0.9995"/>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0.9998"/>
                                          </p:val>
                                        </p:tav>
                                        <p:tav tm="68540">
                                          <p:val>
                                            <p:fltVal val="0.9987"/>
                                          </p:val>
                                        </p:tav>
                                        <p:tav tm="69660">
                                          <p:val>
                                            <p:fltVal val="0.9955"/>
                                          </p:val>
                                        </p:tav>
                                        <p:tav tm="70790">
                                          <p:val>
                                            <p:fltVal val="0.9888"/>
                                          </p:val>
                                        </p:tav>
                                        <p:tav tm="71910">
                                          <p:val>
                                            <p:fltVal val="0.9775"/>
                                          </p:val>
                                        </p:tav>
                                        <p:tav tm="73030">
                                          <p:val>
                                            <p:fltVal val="0.9605"/>
                                          </p:val>
                                        </p:tav>
                                        <p:tav tm="74160">
                                          <p:val>
                                            <p:fltVal val="0.9385"/>
                                          </p:val>
                                        </p:tav>
                                        <p:tav tm="75280">
                                          <p:val>
                                            <p:fltVal val="0.9217"/>
                                          </p:val>
                                        </p:tav>
                                        <p:tav tm="76400">
                                          <p:val>
                                            <p:fltVal val="0.9107"/>
                                          </p:val>
                                        </p:tav>
                                        <p:tav tm="77530">
                                          <p:val>
                                            <p:fltVal val="0.9042"/>
                                          </p:val>
                                        </p:tav>
                                        <p:tav tm="78650">
                                          <p:val>
                                            <p:fltVal val="0.901"/>
                                          </p:val>
                                        </p:tav>
                                        <p:tav tm="79780">
                                          <p:val>
                                            <p:fltVal val="0.9"/>
                                          </p:val>
                                        </p:tav>
                                        <p:tav tm="80900">
                                          <p:val>
                                            <p:fltVal val="0.9"/>
                                          </p:val>
                                        </p:tav>
                                        <p:tav tm="82020">
                                          <p:val>
                                            <p:fltVal val="0.901"/>
                                          </p:val>
                                        </p:tav>
                                        <p:tav tm="83150">
                                          <p:val>
                                            <p:fltVal val="0.9061"/>
                                          </p:val>
                                        </p:tav>
                                        <p:tav tm="84270">
                                          <p:val>
                                            <p:fltVal val="0.9186"/>
                                          </p:val>
                                        </p:tav>
                                        <p:tav tm="85390">
                                          <p:val>
                                            <p:fltVal val="0.942"/>
                                          </p:val>
                                        </p:tav>
                                        <p:tav tm="86520">
                                          <p:val>
                                            <p:fltVal val="0.9709"/>
                                          </p:val>
                                        </p:tav>
                                        <p:tav tm="87640">
                                          <p:val>
                                            <p:fltVal val="0.9885"/>
                                          </p:val>
                                        </p:tav>
                                        <p:tav tm="88760">
                                          <p:val>
                                            <p:fltVal val="0.997"/>
                                          </p:val>
                                        </p:tav>
                                        <p:tav tm="89890">
                                          <p:val>
                                            <p:fltVal val="0.9997"/>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17" dur="2000" fill="hold"/>
                                        <p:tgtEl>
                                          <p:spTgt spid="4"/>
                                        </p:tgtEl>
                                        <p:attrNameLst>
                                          <p:attrName>3d.object.scale.z</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childTnLst>
                                </p:cTn>
                              </p:par>
                            </p:childTnLst>
                          </p:cTn>
                        </p:par>
                        <p:par>
                          <p:cTn id="18" fill="hold">
                            <p:stCondLst>
                              <p:cond delay="4900"/>
                            </p:stCondLst>
                            <p:childTnLst>
                              <p:par>
                                <p:cTn id="19" presetID="39" presetClass="emph" presetSubtype="2" fill="hold" nodeType="afterEffect">
                                  <p:stCondLst>
                                    <p:cond delay="1000"/>
                                  </p:stCondLst>
                                  <p:childTnLst>
                                    <p:anim calcmode="lin" valueType="num">
                                      <p:cBhvr additive="sum">
                                        <p:cTn id="20" dur="2000" fill="hold"/>
                                        <p:tgtEl>
                                          <p:spTgt spid="4"/>
                                        </p:tgtEl>
                                        <p:attrNameLst>
                                          <p:attrName>3d.object.rotation.y</p:attrName>
                                        </p:attrNameLst>
                                      </p:cBhvr>
                                      <p:tavLst>
                                        <p:tav tm="0">
                                          <p:val>
                                            <p:fltVal val="0"/>
                                          </p:val>
                                        </p:tav>
                                        <p:tav tm="1120">
                                          <p:val>
                                            <p:fltVal val="-0.0012"/>
                                          </p:val>
                                        </p:tav>
                                        <p:tav tm="2250">
                                          <p:val>
                                            <p:fltVal val="-0.0098"/>
                                          </p:val>
                                        </p:tav>
                                        <p:tav tm="3370">
                                          <p:val>
                                            <p:fltVal val="-0.033"/>
                                          </p:val>
                                        </p:tav>
                                        <p:tav tm="4490">
                                          <p:val>
                                            <p:fltVal val="-0.0789"/>
                                          </p:val>
                                        </p:tav>
                                        <p:tav tm="5620">
                                          <p:val>
                                            <p:fltVal val="-0.1548"/>
                                          </p:val>
                                        </p:tav>
                                        <p:tav tm="6740">
                                          <p:val>
                                            <p:fltVal val="-0.267"/>
                                          </p:val>
                                        </p:tav>
                                        <p:tav tm="7870">
                                          <p:val>
                                            <p:fltVal val="-0.4235"/>
                                          </p:val>
                                        </p:tav>
                                        <p:tav tm="8990">
                                          <p:val>
                                            <p:fltVal val="-0.6337"/>
                                          </p:val>
                                        </p:tav>
                                        <p:tav tm="10110">
                                          <p:val>
                                            <p:fltVal val="-0.9013"/>
                                          </p:val>
                                        </p:tav>
                                        <p:tav tm="11240">
                                          <p:val>
                                            <p:fltVal val="-1.2353"/>
                                          </p:val>
                                        </p:tav>
                                        <p:tav tm="12360">
                                          <p:val>
                                            <p:fltVal val="-1.647"/>
                                          </p:val>
                                        </p:tav>
                                        <p:tav tm="13480">
                                          <p:val>
                                            <p:fltVal val="-2.0869"/>
                                          </p:val>
                                        </p:tav>
                                        <p:tav tm="14610">
                                          <p:val>
                                            <p:fltVal val="-2.4538"/>
                                          </p:val>
                                        </p:tav>
                                        <p:tav tm="15730">
                                          <p:val>
                                            <p:fltVal val="-2.7534"/>
                                          </p:val>
                                        </p:tav>
                                        <p:tav tm="16850">
                                          <p:val>
                                            <p:fltVal val="-2.9876"/>
                                          </p:val>
                                        </p:tav>
                                        <p:tav tm="17980">
                                          <p:val>
                                            <p:fltVal val="-3.1669"/>
                                          </p:val>
                                        </p:tav>
                                        <p:tav tm="19100">
                                          <p:val>
                                            <p:fltVal val="-3.2996"/>
                                          </p:val>
                                        </p:tav>
                                        <p:tav tm="20220">
                                          <p:val>
                                            <p:fltVal val="-3.3906"/>
                                          </p:val>
                                        </p:tav>
                                        <p:tav tm="21350">
                                          <p:val>
                                            <p:fltVal val="-3.4488"/>
                                          </p:val>
                                        </p:tav>
                                        <p:tav tm="22470">
                                          <p:val>
                                            <p:fltVal val="-3.4815"/>
                                          </p:val>
                                        </p:tav>
                                        <p:tav tm="23600">
                                          <p:val>
                                            <p:fltVal val="-3.4961"/>
                                          </p:val>
                                        </p:tav>
                                        <p:tav tm="24720">
                                          <p:val>
                                            <p:fltVal val="-3.4998"/>
                                          </p:val>
                                        </p:tav>
                                        <p:tav tm="25840">
                                          <p:val>
                                            <p:fltVal val="-3.0301"/>
                                          </p:val>
                                        </p:tav>
                                        <p:tav tm="26970">
                                          <p:val>
                                            <p:fltVal val="-0.9661"/>
                                          </p:val>
                                        </p:tav>
                                        <p:tav tm="28090">
                                          <p:val>
                                            <p:fltVal val="2.1525"/>
                                          </p:val>
                                        </p:tav>
                                        <p:tav tm="29210">
                                          <p:val>
                                            <p:fltVal val="6.1215"/>
                                          </p:val>
                                        </p:tav>
                                        <p:tav tm="30340">
                                          <p:val>
                                            <p:fltVal val="10.8322"/>
                                          </p:val>
                                        </p:tav>
                                        <p:tav tm="31460">
                                          <p:val>
                                            <p:fltVal val="16.2132"/>
                                          </p:val>
                                        </p:tav>
                                        <p:tav tm="32580">
                                          <p:val>
                                            <p:fltVal val="22.2128"/>
                                          </p:val>
                                        </p:tav>
                                        <p:tav tm="33710">
                                          <p:val>
                                            <p:fltVal val="28.7297"/>
                                          </p:val>
                                        </p:tav>
                                        <p:tav tm="34830">
                                          <p:val>
                                            <p:fltVal val="35.8493"/>
                                          </p:val>
                                        </p:tav>
                                        <p:tav tm="35960">
                                          <p:val>
                                            <p:fltVal val="43.4888"/>
                                          </p:val>
                                        </p:tav>
                                        <p:tav tm="37080">
                                          <p:val>
                                            <p:fltVal val="51.6257"/>
                                          </p:val>
                                        </p:tav>
                                        <p:tav tm="38200">
                                          <p:val>
                                            <p:fltVal val="60.2402"/>
                                          </p:val>
                                        </p:tav>
                                        <p:tav tm="39330">
                                          <p:val>
                                            <p:fltVal val="69.3155"/>
                                          </p:val>
                                        </p:tav>
                                        <p:tav tm="40450">
                                          <p:val>
                                            <p:fltVal val="78.8364"/>
                                          </p:val>
                                        </p:tav>
                                        <p:tav tm="41570">
                                          <p:val>
                                            <p:fltVal val="88.6987"/>
                                          </p:val>
                                        </p:tav>
                                        <p:tav tm="42700">
                                          <p:val>
                                            <p:fltVal val="99.0679"/>
                                          </p:val>
                                        </p:tav>
                                        <p:tav tm="43820">
                                          <p:val>
                                            <p:fltVal val="109.8461"/>
                                          </p:val>
                                        </p:tav>
                                        <p:tav tm="44940">
                                          <p:val>
                                            <p:fltVal val="121.0232"/>
                                          </p:val>
                                        </p:tav>
                                        <p:tav tm="46070">
                                          <p:val>
                                            <p:fltVal val="132.5899"/>
                                          </p:val>
                                        </p:tav>
                                        <p:tav tm="47190">
                                          <p:val>
                                            <p:fltVal val="144.5376"/>
                                          </p:val>
                                        </p:tav>
                                        <p:tav tm="48310">
                                          <p:val>
                                            <p:fltVal val="156.85851"/>
                                          </p:val>
                                        </p:tav>
                                        <p:tav tm="49440">
                                          <p:val>
                                            <p:fltVal val="169.43021"/>
                                          </p:val>
                                        </p:tav>
                                        <p:tav tm="50560">
                                          <p:val>
                                            <p:fltVal val="182.34309"/>
                                          </p:val>
                                        </p:tav>
                                        <p:tav tm="51690">
                                          <p:val>
                                            <p:fltVal val="195.1411"/>
                                          </p:val>
                                        </p:tav>
                                        <p:tav tm="52810">
                                          <p:val>
                                            <p:fltVal val="207.6945"/>
                                          </p:val>
                                        </p:tav>
                                        <p:tav tm="53930">
                                          <p:val>
                                            <p:fltVal val="219.77251"/>
                                          </p:val>
                                        </p:tav>
                                        <p:tav tm="55060">
                                          <p:val>
                                            <p:fltVal val="231.4814"/>
                                          </p:val>
                                        </p:tav>
                                        <p:tav tm="56180">
                                          <p:val>
                                            <p:fltVal val="242.91341"/>
                                          </p:val>
                                        </p:tav>
                                        <p:tav tm="57300">
                                          <p:val>
                                            <p:fltVal val="253.8558"/>
                                          </p:val>
                                        </p:tav>
                                        <p:tav tm="58430">
                                          <p:val>
                                            <p:fltVal val="264.40329"/>
                                          </p:val>
                                        </p:tav>
                                        <p:tav tm="59550">
                                          <p:val>
                                            <p:fltVal val="274.63501"/>
                                          </p:val>
                                        </p:tav>
                                        <p:tav tm="60670">
                                          <p:val>
                                            <p:fltVal val="284.35721"/>
                                          </p:val>
                                        </p:tav>
                                        <p:tav tm="61800">
                                          <p:val>
                                            <p:fltVal val="293.6507"/>
                                          </p:val>
                                        </p:tav>
                                        <p:tav tm="62920">
                                          <p:val>
                                            <p:fltVal val="302.57959"/>
                                          </p:val>
                                        </p:tav>
                                        <p:tav tm="64040">
                                          <p:val>
                                            <p:fltVal val="310.96921"/>
                                          </p:val>
                                        </p:tav>
                                        <p:tav tm="65170">
                                          <p:val>
                                            <p:fltVal val="318.88379"/>
                                          </p:val>
                                        </p:tav>
                                        <p:tav tm="66290">
                                          <p:val>
                                            <p:fltVal val="326.36801"/>
                                          </p:val>
                                        </p:tav>
                                        <p:tav tm="67420">
                                          <p:val>
                                            <p:fltVal val="333.26511"/>
                                          </p:val>
                                        </p:tav>
                                        <p:tav tm="68540">
                                          <p:val>
                                            <p:fltVal val="339.6712"/>
                                          </p:val>
                                        </p:tav>
                                        <p:tav tm="69660">
                                          <p:val>
                                            <p:fltVal val="345.43851"/>
                                          </p:val>
                                        </p:tav>
                                        <p:tav tm="70790">
                                          <p:val>
                                            <p:fltVal val="350.58469"/>
                                          </p:val>
                                        </p:tav>
                                        <p:tav tm="71910">
                                          <p:val>
                                            <p:fltVal val="355.09189"/>
                                          </p:val>
                                        </p:tav>
                                        <p:tav tm="73030">
                                          <p:val>
                                            <p:fltVal val="358.80179"/>
                                          </p:val>
                                        </p:tav>
                                        <p:tav tm="74160">
                                          <p:val>
                                            <p:fltVal val="361.63531"/>
                                          </p:val>
                                        </p:tav>
                                        <p:tav tm="75280">
                                          <p:val>
                                            <p:fltVal val="363.345"/>
                                          </p:val>
                                        </p:tav>
                                        <p:tav tm="76400">
                                          <p:val>
                                            <p:fltVal val="363.4978"/>
                                          </p:val>
                                        </p:tav>
                                        <p:tav tm="77530">
                                          <p:val>
                                            <p:fltVal val="363.47061"/>
                                          </p:val>
                                        </p:tav>
                                        <p:tav tm="78650">
                                          <p:val>
                                            <p:fltVal val="363.38339"/>
                                          </p:val>
                                        </p:tav>
                                        <p:tav tm="79780">
                                          <p:val>
                                            <p:fltVal val="363.20349"/>
                                          </p:val>
                                        </p:tav>
                                        <p:tav tm="80900">
                                          <p:val>
                                            <p:fltVal val="362.8963"/>
                                          </p:val>
                                        </p:tav>
                                        <p:tav tm="82020">
                                          <p:val>
                                            <p:fltVal val="362.4227"/>
                                          </p:val>
                                        </p:tav>
                                        <p:tav tm="83150">
                                          <p:val>
                                            <p:fltVal val="361.7569"/>
                                          </p:val>
                                        </p:tav>
                                        <p:tav tm="84270">
                                          <p:val>
                                            <p:fltVal val="361.0874"/>
                                          </p:val>
                                        </p:tav>
                                        <p:tav tm="85390">
                                          <p:val>
                                            <p:fltVal val="360.6105"/>
                                          </p:val>
                                        </p:tav>
                                        <p:tav tm="86520">
                                          <p:val>
                                            <p:fltVal val="360.30069"/>
                                          </p:val>
                                        </p:tav>
                                        <p:tav tm="87640">
                                          <p:val>
                                            <p:fltVal val="360.1188"/>
                                          </p:val>
                                        </p:tav>
                                        <p:tav tm="88760">
                                          <p:val>
                                            <p:fltVal val="360.03021"/>
                                          </p:val>
                                        </p:tav>
                                        <p:tav tm="89890">
                                          <p:val>
                                            <p:fltVal val="360.00229"/>
                                          </p:val>
                                        </p:tav>
                                        <p:tav tm="91010">
                                          <p:val>
                                            <p:fltVal val="360"/>
                                          </p:val>
                                        </p:tav>
                                        <p:tav tm="92130">
                                          <p:val>
                                            <p:fltVal val="360"/>
                                          </p:val>
                                        </p:tav>
                                        <p:tav tm="93260">
                                          <p:val>
                                            <p:fltVal val="360"/>
                                          </p:val>
                                        </p:tav>
                                        <p:tav tm="94380">
                                          <p:val>
                                            <p:fltVal val="360"/>
                                          </p:val>
                                        </p:tav>
                                        <p:tav tm="95510">
                                          <p:val>
                                            <p:fltVal val="360"/>
                                          </p:val>
                                        </p:tav>
                                        <p:tav tm="96630">
                                          <p:val>
                                            <p:fltVal val="360"/>
                                          </p:val>
                                        </p:tav>
                                        <p:tav tm="97750">
                                          <p:val>
                                            <p:fltVal val="360"/>
                                          </p:val>
                                        </p:tav>
                                        <p:tav tm="98880">
                                          <p:val>
                                            <p:fltVal val="360"/>
                                          </p:val>
                                        </p:tav>
                                        <p:tav tm="100000">
                                          <p:val>
                                            <p:fltVal val="360"/>
                                          </p:val>
                                        </p:tav>
                                      </p:tavLst>
                                    </p:anim>
                                    <p:anim calcmode="lin" valueType="num">
                                      <p:cBhvr additive="sum">
                                        <p:cTn id="21" dur="2000" fill="hold"/>
                                        <p:tgtEl>
                                          <p:spTgt spid="4"/>
                                        </p:tgtEl>
                                        <p:attrNameLst>
                                          <p:attrName>3d.object.translation.y</p:attrName>
                                        </p:attrNameLst>
                                      </p:cBhvr>
                                      <p:tavLst>
                                        <p:tav tm="0">
                                          <p:val>
                                            <p:fltVal val="0"/>
                                          </p:val>
                                        </p:tav>
                                        <p:tav tm="1120">
                                          <p:val>
                                            <p:fltVal val="0"/>
                                          </p:val>
                                        </p:tav>
                                        <p:tav tm="2250">
                                          <p:val>
                                            <p:fltVal val="-10E-5"/>
                                          </p:val>
                                        </p:tav>
                                        <p:tav tm="3370">
                                          <p:val>
                                            <p:fltVal val="-0.0004"/>
                                          </p:val>
                                        </p:tav>
                                        <p:tav tm="4490">
                                          <p:val>
                                            <p:fltVal val="-0.0011"/>
                                          </p:val>
                                        </p:tav>
                                        <p:tav tm="5620">
                                          <p:val>
                                            <p:fltVal val="-0.0021"/>
                                          </p:val>
                                        </p:tav>
                                        <p:tav tm="6740">
                                          <p:val>
                                            <p:fltVal val="-0.0037"/>
                                          </p:val>
                                        </p:tav>
                                        <p:tav tm="7870">
                                          <p:val>
                                            <p:fltVal val="-0.0059"/>
                                          </p:val>
                                        </p:tav>
                                        <p:tav tm="8990">
                                          <p:val>
                                            <p:fltVal val="-0.0088"/>
                                          </p:val>
                                        </p:tav>
                                        <p:tav tm="10110">
                                          <p:val>
                                            <p:fltVal val="-0.0125"/>
                                          </p:val>
                                        </p:tav>
                                        <p:tav tm="11240">
                                          <p:val>
                                            <p:fltVal val="-0.0162"/>
                                          </p:val>
                                        </p:tav>
                                        <p:tav tm="12360">
                                          <p:val>
                                            <p:fltVal val="-0.0191"/>
                                          </p:val>
                                        </p:tav>
                                        <p:tav tm="13480">
                                          <p:val>
                                            <p:fltVal val="-0.0213"/>
                                          </p:val>
                                        </p:tav>
                                        <p:tav tm="14610">
                                          <p:val>
                                            <p:fltVal val="-0.0228"/>
                                          </p:val>
                                        </p:tav>
                                        <p:tav tm="15730">
                                          <p:val>
                                            <p:fltVal val="-0.0239"/>
                                          </p:val>
                                        </p:tav>
                                        <p:tav tm="16850">
                                          <p:val>
                                            <p:fltVal val="-0.0245"/>
                                          </p:val>
                                        </p:tav>
                                        <p:tav tm="17980">
                                          <p:val>
                                            <p:fltVal val="-0.0248"/>
                                          </p:val>
                                        </p:tav>
                                        <p:tav tm="19100">
                                          <p:val>
                                            <p:fltVal val="-0.0249"/>
                                          </p:val>
                                        </p:tav>
                                        <p:tav tm="20220">
                                          <p:val>
                                            <p:fltVal val="-0.0249"/>
                                          </p:val>
                                        </p:tav>
                                        <p:tav tm="21350">
                                          <p:val>
                                            <p:fltVal val="-0.0248"/>
                                          </p:val>
                                        </p:tav>
                                        <p:tav tm="22470">
                                          <p:val>
                                            <p:fltVal val="-0.0241"/>
                                          </p:val>
                                        </p:tav>
                                        <p:tav tm="23600">
                                          <p:val>
                                            <p:fltVal val="-0.022"/>
                                          </p:val>
                                        </p:tav>
                                        <p:tav tm="24720">
                                          <p:val>
                                            <p:fltVal val="-0.0179"/>
                                          </p:val>
                                        </p:tav>
                                        <p:tav tm="25840">
                                          <p:val>
                                            <p:fltVal val="-0.0113"/>
                                          </p:val>
                                        </p:tav>
                                        <p:tav tm="26970">
                                          <p:val>
                                            <p:fltVal val="-0.0013"/>
                                          </p:val>
                                        </p:tav>
                                        <p:tav tm="28090">
                                          <p:val>
                                            <p:fltVal val="0.0124"/>
                                          </p:val>
                                        </p:tav>
                                        <p:tav tm="29210">
                                          <p:val>
                                            <p:fltVal val="0.0309"/>
                                          </p:val>
                                        </p:tav>
                                        <p:tav tm="30340">
                                          <p:val>
                                            <p:fltVal val="0.0546"/>
                                          </p:val>
                                        </p:tav>
                                        <p:tav tm="31460">
                                          <p:val>
                                            <p:fltVal val="0.0842"/>
                                          </p:val>
                                        </p:tav>
                                        <p:tav tm="32580">
                                          <p:val>
                                            <p:fltVal val="0.1204"/>
                                          </p:val>
                                        </p:tav>
                                        <p:tav tm="33710">
                                          <p:val>
                                            <p:fltVal val="0.1634"/>
                                          </p:val>
                                        </p:tav>
                                        <p:tav tm="34830">
                                          <p:val>
                                            <p:fltVal val="0.2145"/>
                                          </p:val>
                                        </p:tav>
                                        <p:tav tm="35960">
                                          <p:val>
                                            <p:fltVal val="0.2711"/>
                                          </p:val>
                                        </p:tav>
                                        <p:tav tm="37080">
                                          <p:val>
                                            <p:fltVal val="0.3207"/>
                                          </p:val>
                                        </p:tav>
                                        <p:tav tm="38200">
                                          <p:val>
                                            <p:fltVal val="0.3625"/>
                                          </p:val>
                                        </p:tav>
                                        <p:tav tm="39330">
                                          <p:val>
                                            <p:fltVal val="0.3973"/>
                                          </p:val>
                                        </p:tav>
                                        <p:tav tm="40450">
                                          <p:val>
                                            <p:fltVal val="0.4256"/>
                                          </p:val>
                                        </p:tav>
                                        <p:tav tm="41570">
                                          <p:val>
                                            <p:fltVal val="0.448"/>
                                          </p:val>
                                        </p:tav>
                                        <p:tav tm="42700">
                                          <p:val>
                                            <p:fltVal val="0.4655"/>
                                          </p:val>
                                        </p:tav>
                                        <p:tav tm="43820">
                                          <p:val>
                                            <p:fltVal val="0.4786"/>
                                          </p:val>
                                        </p:tav>
                                        <p:tav tm="44940">
                                          <p:val>
                                            <p:fltVal val="0.4878"/>
                                          </p:val>
                                        </p:tav>
                                        <p:tav tm="46070">
                                          <p:val>
                                            <p:fltVal val="0.4939"/>
                                          </p:val>
                                        </p:tav>
                                        <p:tav tm="47190">
                                          <p:val>
                                            <p:fltVal val="0.4975"/>
                                          </p:val>
                                        </p:tav>
                                        <p:tav tm="48310">
                                          <p:val>
                                            <p:fltVal val="0.4993"/>
                                          </p:val>
                                        </p:tav>
                                        <p:tav tm="49440">
                                          <p:val>
                                            <p:fltVal val="0.4999"/>
                                          </p:val>
                                        </p:tav>
                                        <p:tav tm="50560">
                                          <p:val>
                                            <p:fltVal val="0.4999"/>
                                          </p:val>
                                        </p:tav>
                                        <p:tav tm="51690">
                                          <p:val>
                                            <p:fltVal val="0.4998"/>
                                          </p:val>
                                        </p:tav>
                                        <p:tav tm="52810">
                                          <p:val>
                                            <p:fltVal val="0.4988"/>
                                          </p:val>
                                        </p:tav>
                                        <p:tav tm="53930">
                                          <p:val>
                                            <p:fltVal val="0.4965"/>
                                          </p:val>
                                        </p:tav>
                                        <p:tav tm="55060">
                                          <p:val>
                                            <p:fltVal val="0.4921"/>
                                          </p:val>
                                        </p:tav>
                                        <p:tav tm="56180">
                                          <p:val>
                                            <p:fltVal val="0.485"/>
                                          </p:val>
                                        </p:tav>
                                        <p:tav tm="57300">
                                          <p:val>
                                            <p:fltVal val="0.4746"/>
                                          </p:val>
                                        </p:tav>
                                        <p:tav tm="58430">
                                          <p:val>
                                            <p:fltVal val="0.4603"/>
                                          </p:val>
                                        </p:tav>
                                        <p:tav tm="59550">
                                          <p:val>
                                            <p:fltVal val="0.4411"/>
                                          </p:val>
                                        </p:tav>
                                        <p:tav tm="60670">
                                          <p:val>
                                            <p:fltVal val="0.4169"/>
                                          </p:val>
                                        </p:tav>
                                        <p:tav tm="61800">
                                          <p:val>
                                            <p:fltVal val="0.3868"/>
                                          </p:val>
                                        </p:tav>
                                        <p:tav tm="62920">
                                          <p:val>
                                            <p:fltVal val="0.3499"/>
                                          </p:val>
                                        </p:tav>
                                        <p:tav tm="64040">
                                          <p:val>
                                            <p:fltVal val="0.306"/>
                                          </p:val>
                                        </p:tav>
                                        <p:tav tm="65170">
                                          <p:val>
                                            <p:fltVal val="0.2544"/>
                                          </p:val>
                                        </p:tav>
                                        <p:tav tm="66290">
                                          <p:val>
                                            <p:fltVal val="0.1981"/>
                                          </p:val>
                                        </p:tav>
                                        <p:tav tm="67420">
                                          <p:val>
                                            <p:fltVal val="0.1498"/>
                                          </p:val>
                                        </p:tav>
                                        <p:tav tm="68540">
                                          <p:val>
                                            <p:fltVal val="0.1087"/>
                                          </p:val>
                                        </p:tav>
                                        <p:tav tm="69660">
                                          <p:val>
                                            <p:fltVal val="0.0748"/>
                                          </p:val>
                                        </p:tav>
                                        <p:tav tm="70790">
                                          <p:val>
                                            <p:fltVal val="0.0473"/>
                                          </p:val>
                                        </p:tav>
                                        <p:tav tm="71910">
                                          <p:val>
                                            <p:fltVal val="0.0251"/>
                                          </p:val>
                                        </p:tav>
                                        <p:tav tm="73030">
                                          <p:val>
                                            <p:fltVal val="0.0082"/>
                                          </p:val>
                                        </p:tav>
                                        <p:tav tm="74160">
                                          <p:val>
                                            <p:fltVal val="-0.0044"/>
                                          </p:val>
                                        </p:tav>
                                        <p:tav tm="75280">
                                          <p:val>
                                            <p:fltVal val="-0.0134"/>
                                          </p:val>
                                        </p:tav>
                                        <p:tav tm="76400">
                                          <p:val>
                                            <p:fltVal val="-0.0192"/>
                                          </p:val>
                                        </p:tav>
                                        <p:tav tm="77530">
                                          <p:val>
                                            <p:fltVal val="-0.0227"/>
                                          </p:val>
                                        </p:tav>
                                        <p:tav tm="78650">
                                          <p:val>
                                            <p:fltVal val="-0.0244"/>
                                          </p:val>
                                        </p:tav>
                                        <p:tav tm="79780">
                                          <p:val>
                                            <p:fltVal val="-0.0249"/>
                                          </p:val>
                                        </p:tav>
                                        <p:tav tm="80900">
                                          <p:val>
                                            <p:fltVal val="-0.0249"/>
                                          </p:val>
                                        </p:tav>
                                        <p:tav tm="82020">
                                          <p:val>
                                            <p:fltVal val="-0.0244"/>
                                          </p:val>
                                        </p:tav>
                                        <p:tav tm="83150">
                                          <p:val>
                                            <p:fltVal val="-0.0219"/>
                                          </p:val>
                                        </p:tav>
                                        <p:tav tm="84270">
                                          <p:val>
                                            <p:fltVal val="-0.0156"/>
                                          </p:val>
                                        </p:tav>
                                        <p:tav tm="85390">
                                          <p:val>
                                            <p:fltVal val="-0.0039"/>
                                          </p:val>
                                        </p:tav>
                                        <p:tav tm="86520">
                                          <p:val>
                                            <p:fltVal val="0.0104"/>
                                          </p:val>
                                        </p:tav>
                                        <p:tav tm="87640">
                                          <p:val>
                                            <p:fltVal val="0.0192"/>
                                          </p:val>
                                        </p:tav>
                                        <p:tav tm="88760">
                                          <p:val>
                                            <p:fltVal val="0.0235"/>
                                          </p:val>
                                        </p:tav>
                                        <p:tav tm="89890">
                                          <p:val>
                                            <p:fltVal val="0.0248"/>
                                          </p:val>
                                        </p:tav>
                                        <p:tav tm="91010">
                                          <p:val>
                                            <p:fltVal val="0.0249"/>
                                          </p:val>
                                        </p:tav>
                                        <p:tav tm="92130">
                                          <p:val>
                                            <p:fltVal val="0.0247"/>
                                          </p:val>
                                        </p:tav>
                                        <p:tav tm="93260">
                                          <p:val>
                                            <p:fltVal val="0.0234"/>
                                          </p:val>
                                        </p:tav>
                                        <p:tav tm="94380">
                                          <p:val>
                                            <p:fltVal val="0.0202"/>
                                          </p:val>
                                        </p:tav>
                                        <p:tav tm="95510">
                                          <p:val>
                                            <p:fltVal val="0.0143"/>
                                          </p:val>
                                        </p:tav>
                                        <p:tav tm="96630">
                                          <p:val>
                                            <p:fltVal val="0.0071"/>
                                          </p:val>
                                        </p:tav>
                                        <p:tav tm="97750">
                                          <p:val>
                                            <p:fltVal val="0.0027"/>
                                          </p:val>
                                        </p:tav>
                                        <p:tav tm="98880">
                                          <p:val>
                                            <p:fltVal val="0.0007"/>
                                          </p:val>
                                        </p:tav>
                                        <p:tav tm="100000">
                                          <p:val>
                                            <p:fltVal val="0"/>
                                          </p:val>
                                        </p:tav>
                                      </p:tavLst>
                                    </p:anim>
                                    <p:anim calcmode="lin" valueType="num">
                                      <p:cBhvr additive="mult">
                                        <p:cTn id="22" dur="2000" fill="hold"/>
                                        <p:tgtEl>
                                          <p:spTgt spid="4"/>
                                        </p:tgtEl>
                                        <p:attrNameLst>
                                          <p:attrName>3d.object.scale.x</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23" dur="2000" fill="hold"/>
                                        <p:tgtEl>
                                          <p:spTgt spid="4"/>
                                        </p:tgtEl>
                                        <p:attrNameLst>
                                          <p:attrName>3d.object.scale.y</p:attrName>
                                        </p:attrNameLst>
                                      </p:cBhvr>
                                      <p:tavLst>
                                        <p:tav tm="0">
                                          <p:val>
                                            <p:fltVal val="1"/>
                                          </p:val>
                                        </p:tav>
                                        <p:tav tm="1120">
                                          <p:val>
                                            <p:fltVal val="0.9999"/>
                                          </p:val>
                                        </p:tav>
                                        <p:tav tm="2250">
                                          <p:val>
                                            <p:fltVal val="0.9994"/>
                                          </p:val>
                                        </p:tav>
                                        <p:tav tm="3370">
                                          <p:val>
                                            <p:fltVal val="0.9981"/>
                                          </p:val>
                                        </p:tav>
                                        <p:tav tm="4490">
                                          <p:val>
                                            <p:fltVal val="0.9955"/>
                                          </p:val>
                                        </p:tav>
                                        <p:tav tm="5620">
                                          <p:val>
                                            <p:fltVal val="0.9913"/>
                                          </p:val>
                                        </p:tav>
                                        <p:tav tm="6740">
                                          <p:val>
                                            <p:fltVal val="0.985"/>
                                          </p:val>
                                        </p:tav>
                                        <p:tav tm="7870">
                                          <p:val>
                                            <p:fltVal val="0.9763"/>
                                          </p:val>
                                        </p:tav>
                                        <p:tav tm="8990">
                                          <p:val>
                                            <p:fltVal val="0.9646"/>
                                          </p:val>
                                        </p:tav>
                                        <p:tav tm="10110">
                                          <p:val>
                                            <p:fltVal val="0.9497"/>
                                          </p:val>
                                        </p:tav>
                                        <p:tav tm="11240">
                                          <p:val>
                                            <p:fltVal val="0.9348"/>
                                          </p:val>
                                        </p:tav>
                                        <p:tav tm="12360">
                                          <p:val>
                                            <p:fltVal val="0.9232"/>
                                          </p:val>
                                        </p:tav>
                                        <p:tav tm="13480">
                                          <p:val>
                                            <p:fltVal val="0.9146"/>
                                          </p:val>
                                        </p:tav>
                                        <p:tav tm="14610">
                                          <p:val>
                                            <p:fltVal val="0.9084"/>
                                          </p:val>
                                        </p:tav>
                                        <p:tav tm="15730">
                                          <p:val>
                                            <p:fltVal val="0.9042"/>
                                          </p:val>
                                        </p:tav>
                                        <p:tav tm="16850">
                                          <p:val>
                                            <p:fltVal val="0.9017"/>
                                          </p:val>
                                        </p:tav>
                                        <p:tav tm="17980">
                                          <p:val>
                                            <p:fltVal val="0.9005"/>
                                          </p:val>
                                        </p:tav>
                                        <p:tav tm="19100">
                                          <p:val>
                                            <p:fltVal val="0.9"/>
                                          </p:val>
                                        </p:tav>
                                        <p:tav tm="20220">
                                          <p:val>
                                            <p:fltVal val="0.8999"/>
                                          </p:val>
                                        </p:tav>
                                        <p:tav tm="21350">
                                          <p:val>
                                            <p:fltVal val="0.9006"/>
                                          </p:val>
                                        </p:tav>
                                        <p:tav tm="22470">
                                          <p:val>
                                            <p:fltVal val="0.9046"/>
                                          </p:val>
                                        </p:tav>
                                        <p:tav tm="23600">
                                          <p:val>
                                            <p:fltVal val="0.9153"/>
                                          </p:val>
                                        </p:tav>
                                        <p:tav tm="24720">
                                          <p:val>
                                            <p:fltVal val="0.9362"/>
                                          </p:val>
                                        </p:tav>
                                        <p:tav tm="25840">
                                          <p:val>
                                            <p:fltVal val="0.9659"/>
                                          </p:val>
                                        </p:tav>
                                        <p:tav tm="26970">
                                          <p:val>
                                            <p:fltVal val="0.9858"/>
                                          </p:val>
                                        </p:tav>
                                        <p:tav tm="28090">
                                          <p:val>
                                            <p:fltVal val="0.9959"/>
                                          </p:val>
                                        </p:tav>
                                        <p:tav tm="29210">
                                          <p:val>
                                            <p:fltVal val="0.9995"/>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0.9998"/>
                                          </p:val>
                                        </p:tav>
                                        <p:tav tm="68540">
                                          <p:val>
                                            <p:fltVal val="0.9987"/>
                                          </p:val>
                                        </p:tav>
                                        <p:tav tm="69660">
                                          <p:val>
                                            <p:fltVal val="0.9955"/>
                                          </p:val>
                                        </p:tav>
                                        <p:tav tm="70790">
                                          <p:val>
                                            <p:fltVal val="0.9888"/>
                                          </p:val>
                                        </p:tav>
                                        <p:tav tm="71910">
                                          <p:val>
                                            <p:fltVal val="0.9775"/>
                                          </p:val>
                                        </p:tav>
                                        <p:tav tm="73030">
                                          <p:val>
                                            <p:fltVal val="0.9605"/>
                                          </p:val>
                                        </p:tav>
                                        <p:tav tm="74160">
                                          <p:val>
                                            <p:fltVal val="0.9385"/>
                                          </p:val>
                                        </p:tav>
                                        <p:tav tm="75280">
                                          <p:val>
                                            <p:fltVal val="0.9217"/>
                                          </p:val>
                                        </p:tav>
                                        <p:tav tm="76400">
                                          <p:val>
                                            <p:fltVal val="0.9107"/>
                                          </p:val>
                                        </p:tav>
                                        <p:tav tm="77530">
                                          <p:val>
                                            <p:fltVal val="0.9042"/>
                                          </p:val>
                                        </p:tav>
                                        <p:tav tm="78650">
                                          <p:val>
                                            <p:fltVal val="0.901"/>
                                          </p:val>
                                        </p:tav>
                                        <p:tav tm="79780">
                                          <p:val>
                                            <p:fltVal val="0.9"/>
                                          </p:val>
                                        </p:tav>
                                        <p:tav tm="80900">
                                          <p:val>
                                            <p:fltVal val="0.9"/>
                                          </p:val>
                                        </p:tav>
                                        <p:tav tm="82020">
                                          <p:val>
                                            <p:fltVal val="0.901"/>
                                          </p:val>
                                        </p:tav>
                                        <p:tav tm="83150">
                                          <p:val>
                                            <p:fltVal val="0.9061"/>
                                          </p:val>
                                        </p:tav>
                                        <p:tav tm="84270">
                                          <p:val>
                                            <p:fltVal val="0.9186"/>
                                          </p:val>
                                        </p:tav>
                                        <p:tav tm="85390">
                                          <p:val>
                                            <p:fltVal val="0.942"/>
                                          </p:val>
                                        </p:tav>
                                        <p:tav tm="86520">
                                          <p:val>
                                            <p:fltVal val="0.9709"/>
                                          </p:val>
                                        </p:tav>
                                        <p:tav tm="87640">
                                          <p:val>
                                            <p:fltVal val="0.9885"/>
                                          </p:val>
                                        </p:tav>
                                        <p:tav tm="88760">
                                          <p:val>
                                            <p:fltVal val="0.997"/>
                                          </p:val>
                                        </p:tav>
                                        <p:tav tm="89890">
                                          <p:val>
                                            <p:fltVal val="0.9997"/>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24" dur="2000" fill="hold"/>
                                        <p:tgtEl>
                                          <p:spTgt spid="4"/>
                                        </p:tgtEl>
                                        <p:attrNameLst>
                                          <p:attrName>3d.object.scale.z</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E5AED1-65AD-42CA-A3F0-9E3AEEF2B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313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1B377E4-9E53-463E-82E6-9D6A66A643AA}"/>
              </a:ext>
            </a:extLst>
          </p:cNvPr>
          <p:cNvSpPr txBox="1"/>
          <p:nvPr/>
        </p:nvSpPr>
        <p:spPr>
          <a:xfrm>
            <a:off x="5391808" y="643467"/>
            <a:ext cx="5913226" cy="5571066"/>
          </a:xfrm>
          <a:prstGeom prst="rect">
            <a:avLst/>
          </a:prstGeom>
        </p:spPr>
        <p:txBody>
          <a:bodyPr vert="horz" lIns="91440" tIns="45720" rIns="91440" bIns="45720" rtlCol="0" anchor="ctr">
            <a:normAutofit fontScale="77500" lnSpcReduction="20000"/>
          </a:bodyPr>
          <a:lstStyle/>
          <a:p>
            <a:pPr>
              <a:lnSpc>
                <a:spcPct val="90000"/>
              </a:lnSpc>
              <a:spcBef>
                <a:spcPct val="0"/>
              </a:spcBef>
              <a:spcAft>
                <a:spcPts val="600"/>
              </a:spcAft>
            </a:pPr>
            <a:r>
              <a:rPr lang="en-US" sz="8800" kern="1200" cap="all" spc="120" baseline="0" dirty="0">
                <a:solidFill>
                  <a:schemeClr val="bg1"/>
                </a:solidFill>
                <a:latin typeface="+mj-lt"/>
                <a:ea typeface="+mj-ea"/>
                <a:cs typeface="+mj-cs"/>
              </a:rPr>
              <a:t>Milestone 3: TCP/IP Socket-based Networking and Object Serialization</a:t>
            </a:r>
          </a:p>
          <a:p>
            <a:pPr>
              <a:lnSpc>
                <a:spcPct val="90000"/>
              </a:lnSpc>
              <a:spcBef>
                <a:spcPct val="0"/>
              </a:spcBef>
              <a:spcAft>
                <a:spcPts val="600"/>
              </a:spcAft>
            </a:pPr>
            <a:endParaRPr lang="en-US" sz="8800" kern="1200" cap="all" spc="120" baseline="0" dirty="0">
              <a:solidFill>
                <a:schemeClr val="bg1"/>
              </a:solidFill>
              <a:latin typeface="+mj-lt"/>
              <a:ea typeface="+mj-ea"/>
              <a:cs typeface="+mj-cs"/>
            </a:endParaRPr>
          </a:p>
        </p:txBody>
      </p:sp>
      <p:sp>
        <p:nvSpPr>
          <p:cNvPr id="2" name="TextBox 1">
            <a:extLst>
              <a:ext uri="{FF2B5EF4-FFF2-40B4-BE49-F238E27FC236}">
                <a16:creationId xmlns:a16="http://schemas.microsoft.com/office/drawing/2014/main" id="{9B14221C-E955-4E0B-95C1-E20BBA70CED8}"/>
              </a:ext>
            </a:extLst>
          </p:cNvPr>
          <p:cNvSpPr txBox="1"/>
          <p:nvPr/>
        </p:nvSpPr>
        <p:spPr>
          <a:xfrm>
            <a:off x="162612" y="2068195"/>
            <a:ext cx="4333646" cy="2031325"/>
          </a:xfrm>
          <a:prstGeom prst="rect">
            <a:avLst/>
          </a:prstGeom>
          <a:noFill/>
        </p:spPr>
        <p:txBody>
          <a:bodyPr wrap="square" rtlCol="0">
            <a:spAutoFit/>
          </a:bodyPr>
          <a:lstStyle/>
          <a:p>
            <a:r>
              <a:rPr lang="en-JM" dirty="0"/>
              <a:t>To send serialized objects over network streams two classes were created:</a:t>
            </a:r>
          </a:p>
          <a:p>
            <a:r>
              <a:rPr lang="en-JM" dirty="0" err="1"/>
              <a:t>ServerRequest</a:t>
            </a:r>
            <a:r>
              <a:rPr lang="en-JM" dirty="0"/>
              <a:t> and </a:t>
            </a:r>
            <a:r>
              <a:rPr lang="en-JM" dirty="0" err="1"/>
              <a:t>ServerResponse</a:t>
            </a:r>
            <a:r>
              <a:rPr lang="en-JM" dirty="0"/>
              <a:t>.</a:t>
            </a:r>
          </a:p>
          <a:p>
            <a:endParaRPr lang="en-JM" dirty="0"/>
          </a:p>
          <a:p>
            <a:r>
              <a:rPr lang="en-JM" dirty="0"/>
              <a:t>Server requests and Server responses </a:t>
            </a:r>
            <a:r>
              <a:rPr lang="en-JM" dirty="0" err="1"/>
              <a:t>sre</a:t>
            </a:r>
            <a:r>
              <a:rPr lang="en-JM" dirty="0"/>
              <a:t> sent and received using </a:t>
            </a:r>
            <a:r>
              <a:rPr lang="en-JM" dirty="0" err="1"/>
              <a:t>objectoutput</a:t>
            </a:r>
            <a:r>
              <a:rPr lang="en-JM" dirty="0"/>
              <a:t> and </a:t>
            </a:r>
            <a:r>
              <a:rPr lang="en-JM" dirty="0" err="1"/>
              <a:t>objectinput</a:t>
            </a:r>
            <a:r>
              <a:rPr lang="en-JM" dirty="0"/>
              <a:t> streams respectively.</a:t>
            </a:r>
          </a:p>
        </p:txBody>
      </p:sp>
    </p:spTree>
    <p:extLst>
      <p:ext uri="{BB962C8B-B14F-4D97-AF65-F5344CB8AC3E}">
        <p14:creationId xmlns:p14="http://schemas.microsoft.com/office/powerpoint/2010/main" val="627242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37EBA8-FAB8-4F45-82E6-AE090AB07660}"/>
              </a:ext>
            </a:extLst>
          </p:cNvPr>
          <p:cNvSpPr txBox="1"/>
          <p:nvPr/>
        </p:nvSpPr>
        <p:spPr>
          <a:xfrm>
            <a:off x="308956" y="463358"/>
            <a:ext cx="3916679"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3: Multi-Threading</a:t>
            </a:r>
          </a:p>
          <a:p>
            <a:pPr>
              <a:lnSpc>
                <a:spcPct val="90000"/>
              </a:lnSpc>
              <a:spcBef>
                <a:spcPct val="0"/>
              </a:spcBef>
              <a:spcAft>
                <a:spcPts val="600"/>
              </a:spcAft>
            </a:pPr>
            <a:endParaRPr lang="en-US" sz="4800" kern="1200" cap="all" spc="120" baseline="0" dirty="0">
              <a:solidFill>
                <a:schemeClr val="bg1"/>
              </a:solidFill>
              <a:latin typeface="+mj-lt"/>
              <a:ea typeface="+mj-ea"/>
              <a:cs typeface="+mj-cs"/>
            </a:endParaRPr>
          </a:p>
        </p:txBody>
      </p:sp>
      <p:sp>
        <p:nvSpPr>
          <p:cNvPr id="6" name="TextBox 5">
            <a:extLst>
              <a:ext uri="{FF2B5EF4-FFF2-40B4-BE49-F238E27FC236}">
                <a16:creationId xmlns:a16="http://schemas.microsoft.com/office/drawing/2014/main" id="{E8EBD9CC-011A-4ABC-9FB9-C6D767172849}"/>
              </a:ext>
            </a:extLst>
          </p:cNvPr>
          <p:cNvSpPr txBox="1"/>
          <p:nvPr/>
        </p:nvSpPr>
        <p:spPr>
          <a:xfrm>
            <a:off x="4995139" y="1716783"/>
            <a:ext cx="6857542" cy="2585323"/>
          </a:xfrm>
          <a:prstGeom prst="rect">
            <a:avLst/>
          </a:prstGeom>
          <a:noFill/>
        </p:spPr>
        <p:txBody>
          <a:bodyPr wrap="square" rtlCol="0">
            <a:spAutoFit/>
          </a:bodyPr>
          <a:lstStyle/>
          <a:p>
            <a:pPr algn="ctr"/>
            <a:r>
              <a:rPr lang="en-JM" dirty="0"/>
              <a:t>A class called </a:t>
            </a:r>
            <a:r>
              <a:rPr lang="en-JM" dirty="0" err="1"/>
              <a:t>MultipleClientHandler</a:t>
            </a:r>
            <a:r>
              <a:rPr lang="en-JM" dirty="0"/>
              <a:t> was created to manage multiple client requests.</a:t>
            </a:r>
            <a:br>
              <a:rPr lang="en-JM" dirty="0"/>
            </a:br>
            <a:br>
              <a:rPr lang="en-JM" dirty="0"/>
            </a:br>
            <a:r>
              <a:rPr lang="en-JM" dirty="0"/>
              <a:t>The class accepts the connection socket of the client.</a:t>
            </a:r>
            <a:br>
              <a:rPr lang="en-JM" dirty="0"/>
            </a:br>
            <a:br>
              <a:rPr lang="en-JM" dirty="0"/>
            </a:br>
            <a:r>
              <a:rPr lang="en-JM" dirty="0"/>
              <a:t>The class that proceeded to accept the </a:t>
            </a:r>
            <a:r>
              <a:rPr lang="en-JM" dirty="0" err="1"/>
              <a:t>ServerRequest</a:t>
            </a:r>
            <a:r>
              <a:rPr lang="en-JM" dirty="0"/>
              <a:t> being sent by a client. Based on the command of the request sent, the class calls the function required to produce a response to be sent back to the client.</a:t>
            </a:r>
          </a:p>
        </p:txBody>
      </p:sp>
    </p:spTree>
    <p:extLst>
      <p:ext uri="{BB962C8B-B14F-4D97-AF65-F5344CB8AC3E}">
        <p14:creationId xmlns:p14="http://schemas.microsoft.com/office/powerpoint/2010/main" val="2476185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37EBA8-FAB8-4F45-82E6-AE090AB07660}"/>
              </a:ext>
            </a:extLst>
          </p:cNvPr>
          <p:cNvSpPr txBox="1"/>
          <p:nvPr/>
        </p:nvSpPr>
        <p:spPr>
          <a:xfrm>
            <a:off x="308956" y="463358"/>
            <a:ext cx="3916679"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3: Advanced Graphical User Interface</a:t>
            </a:r>
          </a:p>
          <a:p>
            <a:pPr>
              <a:lnSpc>
                <a:spcPct val="90000"/>
              </a:lnSpc>
              <a:spcBef>
                <a:spcPct val="0"/>
              </a:spcBef>
              <a:spcAft>
                <a:spcPts val="600"/>
              </a:spcAft>
            </a:pPr>
            <a:endParaRPr lang="en-US" sz="4800" kern="1200" cap="all" spc="120" baseline="0" dirty="0">
              <a:solidFill>
                <a:schemeClr val="bg1"/>
              </a:solidFill>
              <a:latin typeface="+mj-lt"/>
              <a:ea typeface="+mj-ea"/>
              <a:cs typeface="+mj-cs"/>
            </a:endParaRPr>
          </a:p>
          <a:p>
            <a:pPr>
              <a:lnSpc>
                <a:spcPct val="90000"/>
              </a:lnSpc>
              <a:spcBef>
                <a:spcPct val="0"/>
              </a:spcBef>
              <a:spcAft>
                <a:spcPts val="600"/>
              </a:spcAft>
            </a:pPr>
            <a:endParaRPr lang="en-US" sz="4800" kern="1200" cap="all" spc="120" baseline="0" dirty="0">
              <a:solidFill>
                <a:schemeClr val="bg1"/>
              </a:solidFill>
              <a:latin typeface="+mj-lt"/>
              <a:ea typeface="+mj-ea"/>
              <a:cs typeface="+mj-cs"/>
            </a:endParaRPr>
          </a:p>
          <a:p>
            <a:pPr>
              <a:lnSpc>
                <a:spcPct val="90000"/>
              </a:lnSpc>
              <a:spcBef>
                <a:spcPct val="0"/>
              </a:spcBef>
              <a:spcAft>
                <a:spcPts val="600"/>
              </a:spcAft>
            </a:pPr>
            <a:endParaRPr lang="en-US" sz="4800" kern="1200" cap="all" spc="120" baseline="0" dirty="0">
              <a:solidFill>
                <a:schemeClr val="bg1"/>
              </a:solidFill>
              <a:latin typeface="+mj-lt"/>
              <a:ea typeface="+mj-ea"/>
              <a:cs typeface="+mj-cs"/>
            </a:endParaRPr>
          </a:p>
        </p:txBody>
      </p:sp>
    </p:spTree>
    <p:extLst>
      <p:ext uri="{BB962C8B-B14F-4D97-AF65-F5344CB8AC3E}">
        <p14:creationId xmlns:p14="http://schemas.microsoft.com/office/powerpoint/2010/main" val="200465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lumOff val="50000"/>
              </a:schemeClr>
            </a:gs>
            <a:gs pos="74000">
              <a:schemeClr val="accent4">
                <a:lumMod val="75000"/>
              </a:schemeClr>
            </a:gs>
            <a:gs pos="100000">
              <a:schemeClr val="accent5">
                <a:lumMod val="75000"/>
              </a:schemeClr>
            </a:gs>
            <a:gs pos="98000">
              <a:schemeClr val="accent4">
                <a:lumMod val="50000"/>
              </a:schemeClr>
            </a:gs>
          </a:gsLst>
          <a:lin ang="5400000" scaled="1"/>
        </a:gradFill>
        <a:effectLst/>
      </p:bgPr>
    </p:bg>
    <p:spTree>
      <p:nvGrpSpPr>
        <p:cNvPr id="1" name=""/>
        <p:cNvGrpSpPr/>
        <p:nvPr/>
      </p:nvGrpSpPr>
      <p:grpSpPr>
        <a:xfrm>
          <a:off x="0" y="0"/>
          <a:ext cx="0" cy="0"/>
          <a:chOff x="0" y="0"/>
          <a:chExt cx="0" cy="0"/>
        </a:xfrm>
      </p:grpSpPr>
      <p:sp>
        <p:nvSpPr>
          <p:cNvPr id="5" name="switcheroo">
            <a:extLst>
              <a:ext uri="{FF2B5EF4-FFF2-40B4-BE49-F238E27FC236}">
                <a16:creationId xmlns:a16="http://schemas.microsoft.com/office/drawing/2014/main" id="{E75BD99A-6A44-4F27-A0EC-CEC5B8D7706A}"/>
              </a:ext>
            </a:extLst>
          </p:cNvPr>
          <p:cNvSpPr/>
          <p:nvPr/>
        </p:nvSpPr>
        <p:spPr>
          <a:xfrm>
            <a:off x="0" y="0"/>
            <a:ext cx="12192000" cy="22533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M"/>
          </a:p>
        </p:txBody>
      </p:sp>
      <p:sp>
        <p:nvSpPr>
          <p:cNvPr id="2" name="Title 1">
            <a:extLst>
              <a:ext uri="{FF2B5EF4-FFF2-40B4-BE49-F238E27FC236}">
                <a16:creationId xmlns:a16="http://schemas.microsoft.com/office/drawing/2014/main" id="{4919D7FF-B7B2-4F47-81F9-6FECAEE10956}"/>
              </a:ext>
            </a:extLst>
          </p:cNvPr>
          <p:cNvSpPr>
            <a:spLocks noGrp="1"/>
          </p:cNvSpPr>
          <p:nvPr>
            <p:ph type="title"/>
          </p:nvPr>
        </p:nvSpPr>
        <p:spPr/>
        <p:txBody>
          <a:bodyPr/>
          <a:lstStyle/>
          <a:p>
            <a:r>
              <a:rPr lang="en-JM" dirty="0"/>
              <a:t>OUR JOB</a:t>
            </a:r>
          </a:p>
        </p:txBody>
      </p:sp>
      <p:sp>
        <p:nvSpPr>
          <p:cNvPr id="3" name="Content Placeholder 2">
            <a:extLst>
              <a:ext uri="{FF2B5EF4-FFF2-40B4-BE49-F238E27FC236}">
                <a16:creationId xmlns:a16="http://schemas.microsoft.com/office/drawing/2014/main" id="{00C2DF52-78D1-4F83-A150-1F8CB9470E6C}"/>
              </a:ext>
            </a:extLst>
          </p:cNvPr>
          <p:cNvSpPr>
            <a:spLocks noGrp="1"/>
          </p:cNvSpPr>
          <p:nvPr>
            <p:ph idx="1"/>
          </p:nvPr>
        </p:nvSpPr>
        <p:spPr/>
        <p:txBody>
          <a:bodyPr>
            <a:noAutofit/>
          </a:bodyPr>
          <a:lstStyle/>
          <a:p>
            <a:pPr algn="ctr" rtl="0">
              <a:spcBef>
                <a:spcPts val="0"/>
              </a:spcBef>
              <a:spcAft>
                <a:spcPts val="1200"/>
              </a:spcAft>
            </a:pPr>
            <a:r>
              <a:rPr lang="en-US" sz="2000" b="0" i="0" u="none" strike="noStrike" dirty="0">
                <a:solidFill>
                  <a:srgbClr val="FFFFFF"/>
                </a:solidFill>
                <a:effectLst/>
                <a:latin typeface="Abadi" panose="020B0604020104020204" pitchFamily="34" charset="0"/>
              </a:rPr>
              <a:t>We were hired to build a TCP/IP socket-based Client/Server architecture application that will</a:t>
            </a:r>
            <a:endParaRPr lang="en-US" sz="2000" b="0" dirty="0">
              <a:effectLst/>
              <a:latin typeface="Abadi" panose="020B0604020104020204" pitchFamily="34" charset="0"/>
            </a:endParaRPr>
          </a:p>
          <a:p>
            <a:pPr algn="ctr" rtl="0">
              <a:spcBef>
                <a:spcPts val="0"/>
              </a:spcBef>
              <a:spcAft>
                <a:spcPts val="1200"/>
              </a:spcAft>
            </a:pPr>
            <a:r>
              <a:rPr lang="en-US" sz="2000" b="0" i="0" u="none" strike="noStrike" dirty="0">
                <a:solidFill>
                  <a:srgbClr val="FFFFFF"/>
                </a:solidFill>
                <a:effectLst/>
                <a:latin typeface="Abadi" panose="020B0604020104020204" pitchFamily="34" charset="0"/>
              </a:rPr>
              <a:t>facilitate the above problem. Our Client application will send requests to the server</a:t>
            </a:r>
            <a:endParaRPr lang="en-US" sz="2000" b="0" dirty="0">
              <a:effectLst/>
              <a:latin typeface="Abadi" panose="020B0604020104020204" pitchFamily="34" charset="0"/>
            </a:endParaRPr>
          </a:p>
          <a:p>
            <a:pPr algn="ctr" rtl="0">
              <a:spcBef>
                <a:spcPts val="0"/>
              </a:spcBef>
              <a:spcAft>
                <a:spcPts val="1200"/>
              </a:spcAft>
            </a:pPr>
            <a:r>
              <a:rPr lang="en-US" sz="2000" b="0" i="0" u="none" strike="noStrike" dirty="0">
                <a:solidFill>
                  <a:srgbClr val="FFFFFF"/>
                </a:solidFill>
                <a:effectLst/>
                <a:latin typeface="Abadi" panose="020B0604020104020204" pitchFamily="34" charset="0"/>
              </a:rPr>
              <a:t>application, as only the server application can establish connections to the database. The</a:t>
            </a:r>
            <a:endParaRPr lang="en-US" sz="2000" b="0" dirty="0">
              <a:effectLst/>
              <a:latin typeface="Abadi" panose="020B0604020104020204" pitchFamily="34" charset="0"/>
            </a:endParaRPr>
          </a:p>
          <a:p>
            <a:pPr algn="ctr" rtl="0">
              <a:spcBef>
                <a:spcPts val="0"/>
              </a:spcBef>
              <a:spcAft>
                <a:spcPts val="1200"/>
              </a:spcAft>
            </a:pPr>
            <a:r>
              <a:rPr lang="en-US" sz="2000" b="0" i="0" u="none" strike="noStrike" dirty="0">
                <a:solidFill>
                  <a:srgbClr val="FFFFFF"/>
                </a:solidFill>
                <a:effectLst/>
                <a:latin typeface="Abadi" panose="020B0604020104020204" pitchFamily="34" charset="0"/>
              </a:rPr>
              <a:t>client application will consist of a GUI. </a:t>
            </a:r>
            <a:endParaRPr lang="en-US" sz="2000" b="0" dirty="0">
              <a:effectLst/>
              <a:latin typeface="Abadi" panose="020B0604020104020204" pitchFamily="34" charset="0"/>
            </a:endParaRPr>
          </a:p>
          <a:p>
            <a:pPr algn="ctr" rtl="0">
              <a:spcBef>
                <a:spcPts val="0"/>
              </a:spcBef>
              <a:spcAft>
                <a:spcPts val="1200"/>
              </a:spcAft>
            </a:pPr>
            <a:r>
              <a:rPr lang="en-US" sz="2000" b="0" i="0" u="none" strike="noStrike" dirty="0">
                <a:solidFill>
                  <a:srgbClr val="FFFFFF"/>
                </a:solidFill>
                <a:effectLst/>
                <a:latin typeface="Abadi" panose="020B0604020104020204" pitchFamily="34" charset="0"/>
              </a:rPr>
              <a:t>Our system will also capture all data about Customers, Representatives, Technicians and</a:t>
            </a:r>
            <a:endParaRPr lang="en-US" sz="2000" b="0" dirty="0">
              <a:effectLst/>
              <a:latin typeface="Abadi" panose="020B0604020104020204" pitchFamily="34" charset="0"/>
            </a:endParaRPr>
          </a:p>
          <a:p>
            <a:pPr algn="ctr" rtl="0">
              <a:spcBef>
                <a:spcPts val="0"/>
              </a:spcBef>
              <a:spcAft>
                <a:spcPts val="1200"/>
              </a:spcAft>
            </a:pPr>
            <a:r>
              <a:rPr lang="en-US" sz="2000" b="0" i="0" u="none" strike="noStrike" dirty="0">
                <a:solidFill>
                  <a:srgbClr val="FFFFFF"/>
                </a:solidFill>
                <a:effectLst/>
                <a:latin typeface="Abadi" panose="020B0604020104020204" pitchFamily="34" charset="0"/>
              </a:rPr>
              <a:t>Complaints.</a:t>
            </a:r>
            <a:endParaRPr lang="en-US" sz="2000" b="0" dirty="0">
              <a:effectLst/>
              <a:latin typeface="Abadi" panose="020B0604020104020204" pitchFamily="34" charset="0"/>
            </a:endParaRPr>
          </a:p>
          <a:p>
            <a:pPr algn="ctr"/>
            <a:br>
              <a:rPr lang="en-US" sz="2000" b="0" dirty="0">
                <a:effectLst/>
                <a:latin typeface="Abadi" panose="020B0604020104020204" pitchFamily="34" charset="0"/>
              </a:rPr>
            </a:br>
            <a:endParaRPr lang="en-US" sz="2000" i="0" u="none" strike="noStrike" dirty="0">
              <a:solidFill>
                <a:srgbClr val="FFFFFF"/>
              </a:solidFill>
              <a:effectLst/>
              <a:latin typeface="Abadi" panose="020B0604020104020204" pitchFamily="34" charset="0"/>
            </a:endParaRPr>
          </a:p>
          <a:p>
            <a:pPr algn="ctr" rtl="0">
              <a:spcBef>
                <a:spcPts val="0"/>
              </a:spcBef>
              <a:spcAft>
                <a:spcPts val="1200"/>
              </a:spcAft>
            </a:pPr>
            <a:endParaRPr lang="en-US" sz="2000" i="0" u="none" strike="noStrike" dirty="0">
              <a:solidFill>
                <a:srgbClr val="FFFFFF"/>
              </a:solidFill>
              <a:effectLst/>
              <a:latin typeface="Abadi" panose="020B0604020104020204" pitchFamily="34" charset="0"/>
            </a:endParaRPr>
          </a:p>
          <a:p>
            <a:pPr algn="ctr" rtl="0">
              <a:spcBef>
                <a:spcPts val="0"/>
              </a:spcBef>
              <a:spcAft>
                <a:spcPts val="1200"/>
              </a:spcAft>
            </a:pPr>
            <a:r>
              <a:rPr lang="en-US" sz="2000" i="0" u="none" strike="noStrike" dirty="0">
                <a:solidFill>
                  <a:srgbClr val="FFFFFF"/>
                </a:solidFill>
                <a:effectLst/>
                <a:latin typeface="Abadi" panose="020B0604020104020204" pitchFamily="34" charset="0"/>
              </a:rPr>
              <a:t>.</a:t>
            </a:r>
          </a:p>
          <a:p>
            <a:pPr algn="ctr" rtl="0">
              <a:spcBef>
                <a:spcPts val="0"/>
              </a:spcBef>
              <a:spcAft>
                <a:spcPts val="1200"/>
              </a:spcAft>
            </a:pPr>
            <a:endParaRPr lang="en-US" sz="2000" i="0" u="none" strike="noStrike" dirty="0">
              <a:solidFill>
                <a:srgbClr val="FFFFFF"/>
              </a:solidFill>
              <a:effectLst/>
              <a:latin typeface="Abadi" panose="020B0604020104020204" pitchFamily="34" charset="0"/>
            </a:endParaRPr>
          </a:p>
          <a:p>
            <a:pPr algn="ctr"/>
            <a:br>
              <a:rPr lang="en-US" sz="2000" dirty="0">
                <a:latin typeface="Abadi" panose="020B0604020104020204" pitchFamily="34" charset="0"/>
              </a:rPr>
            </a:br>
            <a:endParaRPr lang="en-JM" sz="2000" dirty="0">
              <a:latin typeface="Abadi" panose="020B0604020104020204" pitchFamily="34" charset="0"/>
            </a:endParaRPr>
          </a:p>
        </p:txBody>
      </p:sp>
      <mc:AlternateContent xmlns:mc="http://schemas.openxmlformats.org/markup-compatibility/2006">
        <mc:Choice xmlns:am3d="http://schemas.microsoft.com/office/drawing/2017/model3d" Requires="am3d">
          <p:graphicFrame>
            <p:nvGraphicFramePr>
              <p:cNvPr id="4" name="3D Model 3" descr="Cable Box">
                <a:extLst>
                  <a:ext uri="{FF2B5EF4-FFF2-40B4-BE49-F238E27FC236}">
                    <a16:creationId xmlns:a16="http://schemas.microsoft.com/office/drawing/2014/main" id="{E3389F31-737F-4B48-8BFB-AFC71A0FE168}"/>
                  </a:ext>
                </a:extLst>
              </p:cNvPr>
              <p:cNvGraphicFramePr>
                <a:graphicFrameLocks noChangeAspect="1"/>
              </p:cNvGraphicFramePr>
              <p:nvPr>
                <p:extLst>
                  <p:ext uri="{D42A27DB-BD31-4B8C-83A1-F6EECF244321}">
                    <p14:modId xmlns:p14="http://schemas.microsoft.com/office/powerpoint/2010/main" val="3943810657"/>
                  </p:ext>
                </p:extLst>
              </p:nvPr>
            </p:nvGraphicFramePr>
            <p:xfrm>
              <a:off x="10348506" y="5627869"/>
              <a:ext cx="1499462" cy="1214755"/>
            </p:xfrm>
            <a:graphic>
              <a:graphicData uri="http://schemas.microsoft.com/office/drawing/2017/model3d">
                <am3d:model3d r:embed="rId2">
                  <am3d:spPr>
                    <a:xfrm>
                      <a:off x="0" y="0"/>
                      <a:ext cx="1499462" cy="1214755"/>
                    </a:xfrm>
                    <a:prstGeom prst="rect">
                      <a:avLst/>
                    </a:prstGeom>
                  </am3d:spPr>
                  <am3d:camera>
                    <am3d:pos x="0" y="0" z="58664425"/>
                    <am3d:up dx="0" dy="36000000" dz="0"/>
                    <am3d:lookAt x="0" y="0" z="0"/>
                    <am3d:perspective fov="2700000"/>
                  </am3d:camera>
                  <am3d:trans>
                    <am3d:meterPerModelUnit n="19460884" d="1000000"/>
                    <am3d:preTrans dx="-2156" dy="-3168857" dz="497124"/>
                    <am3d:scale>
                      <am3d:sx n="1000000" d="1000000"/>
                      <am3d:sy n="1000000" d="1000000"/>
                      <am3d:sz n="1000000" d="1000000"/>
                    </am3d:scale>
                    <am3d:rot ax="8700000" ay="1800000" az="9600000"/>
                    <am3d:postTrans dx="0" dy="0" dz="0"/>
                  </am3d:trans>
                  <am3d:raster rName="Office3DRenderer" rVer="16.0.8326">
                    <am3d:blip r:embed="rId3"/>
                  </am3d:raster>
                  <am3d:objViewport viewportSz="159436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Cable Box">
                <a:extLst>
                  <a:ext uri="{FF2B5EF4-FFF2-40B4-BE49-F238E27FC236}">
                    <a16:creationId xmlns:a16="http://schemas.microsoft.com/office/drawing/2014/main" id="{E3389F31-737F-4B48-8BFB-AFC71A0FE168}"/>
                  </a:ext>
                </a:extLst>
              </p:cNvPr>
              <p:cNvPicPr>
                <a:picLocks noGrp="1" noRot="1" noChangeAspect="1" noMove="1" noResize="1" noEditPoints="1" noAdjustHandles="1" noChangeArrowheads="1" noChangeShapeType="1" noCrop="1"/>
              </p:cNvPicPr>
              <p:nvPr/>
            </p:nvPicPr>
            <p:blipFill>
              <a:blip r:embed="rId3"/>
              <a:stretch>
                <a:fillRect/>
              </a:stretch>
            </p:blipFill>
            <p:spPr>
              <a:xfrm>
                <a:off x="10348506" y="5627869"/>
                <a:ext cx="1499462" cy="1214755"/>
              </a:xfrm>
              <a:prstGeom prst="rect">
                <a:avLst/>
              </a:prstGeom>
            </p:spPr>
          </p:pic>
        </mc:Fallback>
      </mc:AlternateContent>
    </p:spTree>
    <p:extLst>
      <p:ext uri="{BB962C8B-B14F-4D97-AF65-F5344CB8AC3E}">
        <p14:creationId xmlns:p14="http://schemas.microsoft.com/office/powerpoint/2010/main" val="524711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mph" presetSubtype="128" accel="20000" decel="20000" fill="hold" nodeType="clickEffect">
                                  <p:stCondLst>
                                    <p:cond delay="0"/>
                                  </p:stCondLst>
                                  <p:childTnLst>
                                    <p:anim calcmode="lin" valueType="num">
                                      <p:cBhvr additive="sum">
                                        <p:cTn id="6" dur="5000" fill="hold"/>
                                        <p:tgtEl>
                                          <p:spTgt spid="4"/>
                                        </p:tgtEl>
                                        <p:attrNameLst>
                                          <p:attrName>3d.view.rotation.y</p:attrName>
                                        </p:attrNameLst>
                                      </p:cBhvr>
                                      <p:tavLst>
                                        <p:tav tm="0">
                                          <p:val>
                                            <p:fltVal val="0"/>
                                          </p:val>
                                        </p:tav>
                                        <p:tav tm="3330">
                                          <p:val>
                                            <p:fltVal val="6.9747"/>
                                          </p:val>
                                        </p:tav>
                                        <p:tav tm="6660">
                                          <p:val>
                                            <p:fltVal val="12.1039"/>
                                          </p:val>
                                        </p:tav>
                                        <p:tav tm="9990">
                                          <p:val>
                                            <p:fltVal val="15.6713"/>
                                          </p:val>
                                        </p:tav>
                                        <p:tav tm="13320">
                                          <p:val>
                                            <p:fltVal val="17.9604"/>
                                          </p:val>
                                        </p:tav>
                                        <p:tav tm="16650">
                                          <p:val>
                                            <p:fltVal val="19.2548"/>
                                          </p:val>
                                        </p:tav>
                                        <p:tav tm="19970">
                                          <p:val>
                                            <p:fltVal val="19.8371"/>
                                          </p:val>
                                        </p:tav>
                                        <p:tav tm="23290">
                                          <p:val>
                                            <p:fltVal val="19.9936"/>
                                          </p:val>
                                        </p:tav>
                                        <p:tav tm="26620">
                                          <p:val>
                                            <p:fltVal val="19.9945"/>
                                          </p:val>
                                        </p:tav>
                                        <p:tav tm="29950">
                                          <p:val>
                                            <p:fltVal val="19.8447"/>
                                          </p:val>
                                        </p:tav>
                                        <p:tav tm="33280">
                                          <p:val>
                                            <p:fltVal val="19.2733"/>
                                          </p:val>
                                        </p:tav>
                                        <p:tav tm="36610">
                                          <p:val>
                                            <p:fltVal val="17.9968"/>
                                          </p:val>
                                        </p:tav>
                                        <p:tav tm="39940">
                                          <p:val>
                                            <p:fltVal val="15.7316"/>
                                          </p:val>
                                        </p:tav>
                                        <p:tav tm="43270">
                                          <p:val>
                                            <p:fltVal val="12.194"/>
                                          </p:val>
                                        </p:tav>
                                        <p:tav tm="46600">
                                          <p:val>
                                            <p:fltVal val="7.1005"/>
                                          </p:val>
                                        </p:tav>
                                        <p:tav tm="49930">
                                          <p:val>
                                            <p:fltVal val="0.1675"/>
                                          </p:val>
                                        </p:tav>
                                        <p:tav tm="53250">
                                          <p:val>
                                            <p:fltVal val="-6.8299"/>
                                          </p:val>
                                        </p:tav>
                                        <p:tav tm="56580">
                                          <p:val>
                                            <p:fltVal val="-12.0002"/>
                                          </p:val>
                                        </p:tav>
                                        <p:tav tm="59900">
                                          <p:val>
                                            <p:fltVal val="-15.593"/>
                                          </p:val>
                                        </p:tav>
                                        <p:tav tm="63220">
                                          <p:val>
                                            <p:fltVal val="-17.9075"/>
                                          </p:val>
                                        </p:tav>
                                        <p:tav tm="66540">
                                          <p:val>
                                            <p:fltVal val="-19.2249"/>
                                          </p:val>
                                        </p:tav>
                                        <p:tav tm="69870">
                                          <p:val>
                                            <p:fltVal val="-19.8271"/>
                                          </p:val>
                                        </p:tav>
                                        <p:tav tm="73190">
                                          <p:val>
                                            <p:fltVal val="-19.9924"/>
                                          </p:val>
                                        </p:tav>
                                        <p:tav tm="76510">
                                          <p:val>
                                            <p:fltVal val="-19.9955"/>
                                          </p:val>
                                        </p:tav>
                                        <p:tav tm="79830">
                                          <p:val>
                                            <p:fltVal val="-19.8557"/>
                                          </p:val>
                                        </p:tav>
                                        <p:tav tm="83160">
                                          <p:val>
                                            <p:fltVal val="-19.3045"/>
                                          </p:val>
                                        </p:tav>
                                        <p:tav tm="86480">
                                          <p:val>
                                            <p:fltVal val="-18.0634"/>
                                          </p:val>
                                        </p:tav>
                                        <p:tav tm="89800">
                                          <p:val>
                                            <p:fltVal val="-15.8505"/>
                                          </p:val>
                                        </p:tav>
                                        <p:tav tm="93120">
                                          <p:val>
                                            <p:fltVal val="-12.3847"/>
                                          </p:val>
                                        </p:tav>
                                        <p:tav tm="96450">
                                          <p:val>
                                            <p:fltVal val="-7.3674"/>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5E6FD-2475-42BA-B0C6-3F7625CA8BE2}"/>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600" kern="1200" cap="all" spc="120" baseline="0">
                <a:solidFill>
                  <a:schemeClr val="bg1"/>
                </a:solidFill>
                <a:latin typeface="+mj-lt"/>
                <a:ea typeface="+mj-ea"/>
                <a:cs typeface="+mj-cs"/>
              </a:rPr>
              <a:t>Milestone 1: Database Design &amp; Domain</a:t>
            </a:r>
          </a:p>
        </p:txBody>
      </p:sp>
      <p:sp>
        <p:nvSpPr>
          <p:cNvPr id="17" name="Rectangle 16">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467581-8E74-4F9D-8666-CE73972EEE8D}"/>
              </a:ext>
            </a:extLst>
          </p:cNvPr>
          <p:cNvSpPr/>
          <p:nvPr/>
        </p:nvSpPr>
        <p:spPr>
          <a:xfrm>
            <a:off x="0" y="2264989"/>
            <a:ext cx="12188952" cy="395218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graphicFrame>
        <p:nvGraphicFramePr>
          <p:cNvPr id="9" name="TextBox 6">
            <a:extLst>
              <a:ext uri="{FF2B5EF4-FFF2-40B4-BE49-F238E27FC236}">
                <a16:creationId xmlns:a16="http://schemas.microsoft.com/office/drawing/2014/main" id="{52AFD44C-D2A7-448C-A336-93781ED7955E}"/>
              </a:ext>
            </a:extLst>
          </p:cNvPr>
          <p:cNvGraphicFramePr/>
          <p:nvPr>
            <p:extLst>
              <p:ext uri="{D42A27DB-BD31-4B8C-83A1-F6EECF244321}">
                <p14:modId xmlns:p14="http://schemas.microsoft.com/office/powerpoint/2010/main" val="3202847887"/>
              </p:ext>
            </p:extLst>
          </p:nvPr>
        </p:nvGraphicFramePr>
        <p:xfrm>
          <a:off x="962025" y="2792124"/>
          <a:ext cx="10267950" cy="298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DB2F64EC-008B-42A3-A8D0-79216125A4B8}"/>
              </a:ext>
            </a:extLst>
          </p:cNvPr>
          <p:cNvSpPr/>
          <p:nvPr/>
        </p:nvSpPr>
        <p:spPr>
          <a:xfrm>
            <a:off x="1341912" y="2410691"/>
            <a:ext cx="9393382" cy="629392"/>
          </a:xfrm>
          <a:prstGeom prst="rect">
            <a:avLst/>
          </a:prstGeom>
          <a:gradFill>
            <a:gsLst>
              <a:gs pos="50000">
                <a:schemeClr val="accent5">
                  <a:lumMod val="60000"/>
                  <a:lumOff val="40000"/>
                </a:schemeClr>
              </a:gs>
              <a:gs pos="100000">
                <a:schemeClr val="accent4">
                  <a:lumMod val="75000"/>
                  <a:alpha val="67000"/>
                </a:schemeClr>
              </a:gs>
              <a:gs pos="0">
                <a:schemeClr val="accent5">
                  <a:lumMod val="75000"/>
                </a:schemeClr>
              </a:gs>
            </a:gsLst>
            <a:lin ang="5400000" scaled="1"/>
          </a:gradFill>
          <a:ln>
            <a:gradFill>
              <a:gsLst>
                <a:gs pos="0">
                  <a:schemeClr val="accent5">
                    <a:lumMod val="20000"/>
                    <a:lumOff val="80000"/>
                  </a:schemeClr>
                </a:gs>
                <a:gs pos="100000">
                  <a:schemeClr val="accent4">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10" name="TextBox 9">
            <a:extLst>
              <a:ext uri="{FF2B5EF4-FFF2-40B4-BE49-F238E27FC236}">
                <a16:creationId xmlns:a16="http://schemas.microsoft.com/office/drawing/2014/main" id="{A4E2831C-2BFE-4CE8-9EE8-290C6079F6D3}"/>
              </a:ext>
            </a:extLst>
          </p:cNvPr>
          <p:cNvSpPr txBox="1"/>
          <p:nvPr/>
        </p:nvSpPr>
        <p:spPr>
          <a:xfrm>
            <a:off x="1503713" y="2508160"/>
            <a:ext cx="9069780" cy="369332"/>
          </a:xfrm>
          <a:prstGeom prst="rect">
            <a:avLst/>
          </a:prstGeom>
          <a:noFill/>
        </p:spPr>
        <p:txBody>
          <a:bodyPr wrap="square" rtlCol="0">
            <a:spAutoFit/>
          </a:bodyPr>
          <a:lstStyle/>
          <a:p>
            <a:pPr algn="ctr"/>
            <a:r>
              <a:rPr lang="en-JM" dirty="0"/>
              <a:t>DERIVED TABLES:</a:t>
            </a:r>
          </a:p>
        </p:txBody>
      </p:sp>
    </p:spTree>
    <p:extLst>
      <p:ext uri="{BB962C8B-B14F-4D97-AF65-F5344CB8AC3E}">
        <p14:creationId xmlns:p14="http://schemas.microsoft.com/office/powerpoint/2010/main" val="204667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6273A7-F78B-4850-BC04-F3BA680E29D2}"/>
              </a:ext>
            </a:extLst>
          </p:cNvPr>
          <p:cNvSpPr txBox="1"/>
          <p:nvPr/>
        </p:nvSpPr>
        <p:spPr>
          <a:xfrm>
            <a:off x="960120" y="643467"/>
            <a:ext cx="4628638"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600" kern="1200" cap="all" spc="120" baseline="0">
                <a:solidFill>
                  <a:schemeClr val="bg1"/>
                </a:solidFill>
                <a:latin typeface="+mj-lt"/>
                <a:ea typeface="+mj-ea"/>
                <a:cs typeface="+mj-cs"/>
              </a:rPr>
              <a:t>Milestone 1: Database Design &amp; Domain</a:t>
            </a:r>
          </a:p>
        </p:txBody>
      </p:sp>
      <p:sp>
        <p:nvSpPr>
          <p:cNvPr id="6" name="Rectangle 5">
            <a:extLst>
              <a:ext uri="{FF2B5EF4-FFF2-40B4-BE49-F238E27FC236}">
                <a16:creationId xmlns:a16="http://schemas.microsoft.com/office/drawing/2014/main" id="{901949C4-D7A6-46F0-A558-5F8FF25C4D4B}"/>
              </a:ext>
            </a:extLst>
          </p:cNvPr>
          <p:cNvSpPr/>
          <p:nvPr/>
        </p:nvSpPr>
        <p:spPr>
          <a:xfrm>
            <a:off x="6096000" y="0"/>
            <a:ext cx="6097526"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7" name="Rectangle 6">
            <a:extLst>
              <a:ext uri="{FF2B5EF4-FFF2-40B4-BE49-F238E27FC236}">
                <a16:creationId xmlns:a16="http://schemas.microsoft.com/office/drawing/2014/main" id="{AD8AE90E-D57C-4F01-A45A-E26335E13373}"/>
              </a:ext>
            </a:extLst>
          </p:cNvPr>
          <p:cNvSpPr/>
          <p:nvPr/>
        </p:nvSpPr>
        <p:spPr>
          <a:xfrm>
            <a:off x="6600190" y="1645920"/>
            <a:ext cx="2330450" cy="355600"/>
          </a:xfrm>
          <a:prstGeom prst="rect">
            <a:avLst/>
          </a:prstGeom>
          <a:gradFill>
            <a:gsLst>
              <a:gs pos="66000">
                <a:schemeClr val="accent5">
                  <a:lumMod val="60000"/>
                  <a:lumOff val="40000"/>
                </a:schemeClr>
              </a:gs>
              <a:gs pos="98000">
                <a:schemeClr val="accent5">
                  <a:lumMod val="75000"/>
                </a:schemeClr>
              </a:gs>
              <a:gs pos="0">
                <a:schemeClr val="accent5">
                  <a:lumMod val="50000"/>
                </a:schemeClr>
              </a:gs>
            </a:gsLst>
            <a:lin ang="5400000" scaled="1"/>
          </a:gra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8" name="Rectangle 7">
            <a:extLst>
              <a:ext uri="{FF2B5EF4-FFF2-40B4-BE49-F238E27FC236}">
                <a16:creationId xmlns:a16="http://schemas.microsoft.com/office/drawing/2014/main" id="{50EEA5B7-177B-4CE2-93AF-BE540B8C4206}"/>
              </a:ext>
            </a:extLst>
          </p:cNvPr>
          <p:cNvSpPr/>
          <p:nvPr/>
        </p:nvSpPr>
        <p:spPr>
          <a:xfrm>
            <a:off x="6600190" y="4125019"/>
            <a:ext cx="1766044" cy="331367"/>
          </a:xfrm>
          <a:prstGeom prst="rect">
            <a:avLst/>
          </a:prstGeom>
          <a:gradFill>
            <a:gsLst>
              <a:gs pos="66000">
                <a:schemeClr val="accent5">
                  <a:lumMod val="60000"/>
                  <a:lumOff val="40000"/>
                </a:schemeClr>
              </a:gs>
              <a:gs pos="98000">
                <a:schemeClr val="accent5">
                  <a:lumMod val="75000"/>
                </a:schemeClr>
              </a:gs>
              <a:gs pos="0">
                <a:schemeClr val="accent5">
                  <a:lumMod val="50000"/>
                </a:schemeClr>
              </a:gs>
            </a:gsLst>
            <a:lin ang="5400000" scaled="1"/>
          </a:gra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5" name="TextBox 4">
            <a:extLst>
              <a:ext uri="{FF2B5EF4-FFF2-40B4-BE49-F238E27FC236}">
                <a16:creationId xmlns:a16="http://schemas.microsoft.com/office/drawing/2014/main" id="{9AE6C9E1-3C50-4A65-9039-07279666F70A}"/>
              </a:ext>
            </a:extLst>
          </p:cNvPr>
          <p:cNvSpPr txBox="1"/>
          <p:nvPr/>
        </p:nvSpPr>
        <p:spPr>
          <a:xfrm>
            <a:off x="6575296" y="643467"/>
            <a:ext cx="4653536" cy="5571066"/>
          </a:xfrm>
          <a:prstGeom prst="rect">
            <a:avLst/>
          </a:prstGeom>
        </p:spPr>
        <p:txBody>
          <a:bodyPr vert="horz" lIns="91440" tIns="45720" rIns="91440" bIns="45720" rtlCol="0" anchor="ctr">
            <a:normAutofit/>
          </a:bodyPr>
          <a:lstStyle/>
          <a:p>
            <a:pPr>
              <a:lnSpc>
                <a:spcPct val="101000"/>
              </a:lnSpc>
              <a:spcAft>
                <a:spcPts val="600"/>
              </a:spcAft>
            </a:pPr>
            <a:r>
              <a:rPr lang="en-US" spc="50" dirty="0"/>
              <a:t>Fields for each table:</a:t>
            </a:r>
          </a:p>
          <a:p>
            <a:pPr>
              <a:lnSpc>
                <a:spcPct val="101000"/>
              </a:lnSpc>
              <a:spcAft>
                <a:spcPts val="600"/>
              </a:spcAft>
            </a:pPr>
            <a:r>
              <a:rPr lang="en-US" spc="50" dirty="0"/>
              <a:t>MESSAGE:</a:t>
            </a:r>
          </a:p>
          <a:p>
            <a:pPr>
              <a:lnSpc>
                <a:spcPct val="101000"/>
              </a:lnSpc>
              <a:spcAft>
                <a:spcPts val="600"/>
              </a:spcAft>
            </a:pPr>
            <a:r>
              <a:rPr lang="en-US" spc="50" dirty="0" err="1"/>
              <a:t>messageID</a:t>
            </a:r>
            <a:endParaRPr lang="en-US" spc="50" dirty="0"/>
          </a:p>
          <a:p>
            <a:pPr>
              <a:lnSpc>
                <a:spcPct val="101000"/>
              </a:lnSpc>
              <a:spcAft>
                <a:spcPts val="600"/>
              </a:spcAft>
            </a:pPr>
            <a:r>
              <a:rPr lang="en-US" spc="50" dirty="0"/>
              <a:t>read </a:t>
            </a:r>
          </a:p>
          <a:p>
            <a:pPr>
              <a:lnSpc>
                <a:spcPct val="101000"/>
              </a:lnSpc>
              <a:spcAft>
                <a:spcPts val="600"/>
              </a:spcAft>
            </a:pPr>
            <a:r>
              <a:rPr lang="en-US" spc="50" dirty="0"/>
              <a:t>text</a:t>
            </a:r>
          </a:p>
          <a:p>
            <a:pPr>
              <a:lnSpc>
                <a:spcPct val="101000"/>
              </a:lnSpc>
              <a:spcAft>
                <a:spcPts val="600"/>
              </a:spcAft>
            </a:pPr>
            <a:r>
              <a:rPr lang="en-US" spc="50" dirty="0"/>
              <a:t>Date</a:t>
            </a:r>
          </a:p>
          <a:p>
            <a:pPr>
              <a:lnSpc>
                <a:spcPct val="101000"/>
              </a:lnSpc>
              <a:spcAft>
                <a:spcPts val="600"/>
              </a:spcAft>
            </a:pPr>
            <a:endParaRPr lang="en-US" spc="50" dirty="0"/>
          </a:p>
          <a:p>
            <a:pPr>
              <a:lnSpc>
                <a:spcPct val="101000"/>
              </a:lnSpc>
              <a:spcAft>
                <a:spcPts val="600"/>
              </a:spcAft>
            </a:pPr>
            <a:r>
              <a:rPr lang="en-US" spc="50" dirty="0"/>
              <a:t>RELATIONSHIP:</a:t>
            </a:r>
          </a:p>
          <a:p>
            <a:pPr>
              <a:lnSpc>
                <a:spcPct val="101000"/>
              </a:lnSpc>
              <a:spcAft>
                <a:spcPts val="600"/>
              </a:spcAft>
            </a:pPr>
            <a:r>
              <a:rPr lang="en-US" spc="50" dirty="0" err="1"/>
              <a:t>OneToMany</a:t>
            </a:r>
            <a:r>
              <a:rPr lang="en-US" spc="50" dirty="0"/>
              <a:t> with complaints</a:t>
            </a:r>
          </a:p>
          <a:p>
            <a:pPr>
              <a:lnSpc>
                <a:spcPct val="101000"/>
              </a:lnSpc>
              <a:spcAft>
                <a:spcPts val="600"/>
              </a:spcAft>
            </a:pPr>
            <a:r>
              <a:rPr lang="en-US" spc="50" dirty="0" err="1"/>
              <a:t>OneToMany</a:t>
            </a:r>
            <a:r>
              <a:rPr lang="en-US" spc="50" dirty="0"/>
              <a:t> with user</a:t>
            </a:r>
          </a:p>
        </p:txBody>
      </p:sp>
    </p:spTree>
    <p:extLst>
      <p:ext uri="{BB962C8B-B14F-4D97-AF65-F5344CB8AC3E}">
        <p14:creationId xmlns:p14="http://schemas.microsoft.com/office/powerpoint/2010/main" val="257221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E41DBDC-2095-4303-82B0-3CAC5485D551}"/>
              </a:ext>
            </a:extLst>
          </p:cNvPr>
          <p:cNvSpPr txBox="1"/>
          <p:nvPr/>
        </p:nvSpPr>
        <p:spPr>
          <a:xfrm>
            <a:off x="960120" y="643467"/>
            <a:ext cx="3212593"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100" kern="1200" cap="all" spc="120" baseline="0">
                <a:solidFill>
                  <a:schemeClr val="bg1"/>
                </a:solidFill>
                <a:latin typeface="+mj-lt"/>
                <a:ea typeface="+mj-ea"/>
                <a:cs typeface="+mj-cs"/>
              </a:rPr>
              <a:t>Milestone 1: Database Design &amp; Domain</a:t>
            </a:r>
          </a:p>
        </p:txBody>
      </p:sp>
      <p:graphicFrame>
        <p:nvGraphicFramePr>
          <p:cNvPr id="20" name="TextBox 4">
            <a:extLst>
              <a:ext uri="{FF2B5EF4-FFF2-40B4-BE49-F238E27FC236}">
                <a16:creationId xmlns:a16="http://schemas.microsoft.com/office/drawing/2014/main" id="{0A035146-3A1A-448F-B1F1-98BA6628296D}"/>
              </a:ext>
            </a:extLst>
          </p:cNvPr>
          <p:cNvGraphicFramePr/>
          <p:nvPr>
            <p:extLst>
              <p:ext uri="{D42A27DB-BD31-4B8C-83A1-F6EECF244321}">
                <p14:modId xmlns:p14="http://schemas.microsoft.com/office/powerpoint/2010/main" val="2534863367"/>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97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D0F3B1-AA8C-4337-B8E6-F1C6D85E1FC3}"/>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600" kern="1200" cap="all" spc="120" baseline="0">
                <a:solidFill>
                  <a:schemeClr val="bg1"/>
                </a:solidFill>
                <a:latin typeface="+mj-lt"/>
                <a:ea typeface="+mj-ea"/>
                <a:cs typeface="+mj-cs"/>
              </a:rPr>
              <a:t>Milestone 1: Database Design &amp; Domain</a:t>
            </a:r>
          </a:p>
        </p:txBody>
      </p:sp>
      <p:sp>
        <p:nvSpPr>
          <p:cNvPr id="14" name="Rectangle 13">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CEA50FB-554A-4CFE-894F-0DA70B1EC6BB}"/>
              </a:ext>
            </a:extLst>
          </p:cNvPr>
          <p:cNvSpPr/>
          <p:nvPr/>
        </p:nvSpPr>
        <p:spPr>
          <a:xfrm>
            <a:off x="0" y="2264989"/>
            <a:ext cx="12188952" cy="395218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5" name="TextBox 4">
            <a:extLst>
              <a:ext uri="{FF2B5EF4-FFF2-40B4-BE49-F238E27FC236}">
                <a16:creationId xmlns:a16="http://schemas.microsoft.com/office/drawing/2014/main" id="{AA72DD20-F94F-494C-98DD-AE75E9B83A48}"/>
              </a:ext>
            </a:extLst>
          </p:cNvPr>
          <p:cNvSpPr txBox="1"/>
          <p:nvPr/>
        </p:nvSpPr>
        <p:spPr>
          <a:xfrm>
            <a:off x="960120" y="2587752"/>
            <a:ext cx="10268712" cy="3258102"/>
          </a:xfrm>
          <a:prstGeom prst="rect">
            <a:avLst/>
          </a:prstGeom>
        </p:spPr>
        <p:txBody>
          <a:bodyPr vert="horz" lIns="91440" tIns="45720" rIns="91440" bIns="45720" rtlCol="0">
            <a:normAutofit/>
          </a:bodyPr>
          <a:lstStyle/>
          <a:p>
            <a:pPr>
              <a:lnSpc>
                <a:spcPct val="101000"/>
              </a:lnSpc>
              <a:spcAft>
                <a:spcPts val="600"/>
              </a:spcAft>
            </a:pPr>
            <a:r>
              <a:rPr lang="en-US" spc="50"/>
              <a:t>Fields for each table:</a:t>
            </a:r>
          </a:p>
          <a:p>
            <a:pPr>
              <a:lnSpc>
                <a:spcPct val="101000"/>
              </a:lnSpc>
              <a:spcAft>
                <a:spcPts val="600"/>
              </a:spcAft>
            </a:pPr>
            <a:r>
              <a:rPr lang="en-US" spc="50"/>
              <a:t>CUSTOMER:</a:t>
            </a:r>
          </a:p>
          <a:p>
            <a:pPr>
              <a:lnSpc>
                <a:spcPct val="101000"/>
              </a:lnSpc>
              <a:spcAft>
                <a:spcPts val="600"/>
              </a:spcAft>
            </a:pPr>
            <a:r>
              <a:rPr lang="en-US" spc="50"/>
              <a:t>userID 	</a:t>
            </a:r>
          </a:p>
          <a:p>
            <a:pPr>
              <a:lnSpc>
                <a:spcPct val="101000"/>
              </a:lnSpc>
              <a:spcAft>
                <a:spcPts val="600"/>
              </a:spcAft>
            </a:pPr>
            <a:r>
              <a:rPr lang="en-US" spc="50"/>
              <a:t>email </a:t>
            </a:r>
          </a:p>
          <a:p>
            <a:pPr>
              <a:lnSpc>
                <a:spcPct val="101000"/>
              </a:lnSpc>
              <a:spcAft>
                <a:spcPts val="600"/>
              </a:spcAft>
            </a:pPr>
            <a:r>
              <a:rPr lang="en-US" spc="50"/>
              <a:t>address </a:t>
            </a:r>
          </a:p>
          <a:p>
            <a:pPr>
              <a:lnSpc>
                <a:spcPct val="101000"/>
              </a:lnSpc>
              <a:spcAft>
                <a:spcPts val="600"/>
              </a:spcAft>
            </a:pPr>
            <a:r>
              <a:rPr lang="en-US" spc="50"/>
              <a:t>RELATIONSHIP:</a:t>
            </a:r>
          </a:p>
          <a:p>
            <a:pPr>
              <a:lnSpc>
                <a:spcPct val="101000"/>
              </a:lnSpc>
              <a:spcAft>
                <a:spcPts val="600"/>
              </a:spcAft>
            </a:pPr>
            <a:r>
              <a:rPr lang="en-US" spc="50"/>
              <a:t>OneToOne with user</a:t>
            </a:r>
          </a:p>
          <a:p>
            <a:pPr>
              <a:lnSpc>
                <a:spcPct val="101000"/>
              </a:lnSpc>
              <a:spcAft>
                <a:spcPts val="600"/>
              </a:spcAft>
            </a:pPr>
            <a:r>
              <a:rPr lang="en-US" spc="50"/>
              <a:t>OneToOne with address</a:t>
            </a:r>
          </a:p>
          <a:p>
            <a:pPr>
              <a:lnSpc>
                <a:spcPct val="101000"/>
              </a:lnSpc>
              <a:spcAft>
                <a:spcPts val="600"/>
              </a:spcAft>
            </a:pPr>
            <a:r>
              <a:rPr lang="en-US" spc="50"/>
              <a:t>OneToMany with account</a:t>
            </a:r>
          </a:p>
        </p:txBody>
      </p:sp>
    </p:spTree>
    <p:extLst>
      <p:ext uri="{BB962C8B-B14F-4D97-AF65-F5344CB8AC3E}">
        <p14:creationId xmlns:p14="http://schemas.microsoft.com/office/powerpoint/2010/main" val="2190938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2022DB-6D91-4300-B39D-8470C37D825C}"/>
              </a:ext>
            </a:extLst>
          </p:cNvPr>
          <p:cNvSpPr txBox="1"/>
          <p:nvPr/>
        </p:nvSpPr>
        <p:spPr>
          <a:xfrm>
            <a:off x="960120" y="643467"/>
            <a:ext cx="3212593"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cap="all" spc="120" baseline="0" dirty="0">
                <a:solidFill>
                  <a:schemeClr val="bg1"/>
                </a:solidFill>
                <a:latin typeface="+mj-lt"/>
                <a:ea typeface="+mj-ea"/>
                <a:cs typeface="+mj-cs"/>
              </a:rPr>
              <a:t>Milestone 1: Database Design &amp; Domain</a:t>
            </a:r>
          </a:p>
        </p:txBody>
      </p:sp>
      <p:graphicFrame>
        <p:nvGraphicFramePr>
          <p:cNvPr id="7" name="TextBox 4">
            <a:extLst>
              <a:ext uri="{FF2B5EF4-FFF2-40B4-BE49-F238E27FC236}">
                <a16:creationId xmlns:a16="http://schemas.microsoft.com/office/drawing/2014/main" id="{74D26EF3-EECB-4D2C-BC61-BEAF10F253FC}"/>
              </a:ext>
            </a:extLst>
          </p:cNvPr>
          <p:cNvGraphicFramePr/>
          <p:nvPr>
            <p:extLst>
              <p:ext uri="{D42A27DB-BD31-4B8C-83A1-F6EECF244321}">
                <p14:modId xmlns:p14="http://schemas.microsoft.com/office/powerpoint/2010/main" val="670169122"/>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3170203"/>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1E2A35"/>
      </a:dk2>
      <a:lt2>
        <a:srgbClr val="E2E8E2"/>
      </a:lt2>
      <a:accent1>
        <a:srgbClr val="C64ABD"/>
      </a:accent1>
      <a:accent2>
        <a:srgbClr val="8A38B4"/>
      </a:accent2>
      <a:accent3>
        <a:srgbClr val="684AC6"/>
      </a:accent3>
      <a:accent4>
        <a:srgbClr val="384DB4"/>
      </a:accent4>
      <a:accent5>
        <a:srgbClr val="4A93C6"/>
      </a:accent5>
      <a:accent6>
        <a:srgbClr val="38B4B3"/>
      </a:accent6>
      <a:hlink>
        <a:srgbClr val="3F75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283</TotalTime>
  <Words>1212</Words>
  <Application>Microsoft Office PowerPoint</Application>
  <PresentationFormat>Widescreen</PresentationFormat>
  <Paragraphs>256</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Abadi</vt:lpstr>
      <vt:lpstr>Arial</vt:lpstr>
      <vt:lpstr>Franklin Gothic Demi Cond</vt:lpstr>
      <vt:lpstr>Franklin Gothic Medium</vt:lpstr>
      <vt:lpstr>Lato</vt:lpstr>
      <vt:lpstr>Wingdings</vt:lpstr>
      <vt:lpstr>JuxtaposeVTI</vt:lpstr>
      <vt:lpstr>MICRO-STAR CABLE VISION</vt:lpstr>
      <vt:lpstr>THE COMPANY </vt:lpstr>
      <vt:lpstr>THE PROBLEM </vt:lpstr>
      <vt:lpstr>OUR JOB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MICRO-STAR CABLE VISION</dc:title>
  <dc:creator>Khalia King</dc:creator>
  <cp:lastModifiedBy>Shanya Connell</cp:lastModifiedBy>
  <cp:revision>16</cp:revision>
  <dcterms:created xsi:type="dcterms:W3CDTF">2021-04-23T02:36:48Z</dcterms:created>
  <dcterms:modified xsi:type="dcterms:W3CDTF">2021-04-23T17:12:47Z</dcterms:modified>
</cp:coreProperties>
</file>