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6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5" r:id="rId16"/>
    <p:sldId id="1296" r:id="rId17"/>
    <p:sldId id="1306" r:id="rId18"/>
    <p:sldId id="1307" r:id="rId19"/>
    <p:sldId id="1308" r:id="rId20"/>
    <p:sldId id="1309" r:id="rId21"/>
    <p:sldId id="1311" r:id="rId22"/>
    <p:sldId id="1297" r:id="rId23"/>
    <p:sldId id="1288" r:id="rId24"/>
    <p:sldId id="1249" r:id="rId25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79" autoAdjust="0"/>
  </p:normalViewPr>
  <p:slideViewPr>
    <p:cSldViewPr snapToGrid="0">
      <p:cViewPr varScale="1">
        <p:scale>
          <a:sx n="108" d="100"/>
          <a:sy n="108" d="100"/>
        </p:scale>
        <p:origin x="276" y="78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=""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=""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216276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:ABI MONIFA AP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au960221104004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=""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693356" y="3956068"/>
            <a:ext cx="20955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dirty="0" err="1" smtClean="0">
                <a:solidFill>
                  <a:schemeClr val="tx1"/>
                </a:solidFill>
              </a:rPr>
              <a:t>Arunachala</a:t>
            </a:r>
            <a:r>
              <a:rPr lang="en-US" sz="1100" dirty="0" smtClean="0">
                <a:solidFill>
                  <a:schemeClr val="tx1"/>
                </a:solidFill>
              </a:rPr>
              <a:t> College Of Engineering For Women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=""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Modelling &amp; </a:t>
            </a:r>
            <a:r>
              <a:rPr lang="en-IN" sz="1600" b="1" dirty="0" smtClean="0">
                <a:solidFill>
                  <a:srgbClr val="213163"/>
                </a:solidFill>
              </a:rPr>
              <a:t>Results: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=""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96392" y="1232025"/>
            <a:ext cx="76658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1800" dirty="0"/>
              <a:t>Define </a:t>
            </a:r>
            <a:r>
              <a:rPr lang="en-US" sz="1800" dirty="0" err="1"/>
              <a:t>Django</a:t>
            </a:r>
            <a:r>
              <a:rPr lang="en-US" sz="1800" dirty="0"/>
              <a:t> models with relevant fields for Cars, Customers, and </a:t>
            </a:r>
            <a:r>
              <a:rPr lang="en-US" sz="1800" dirty="0" smtClean="0"/>
              <a:t>Rentals . Develop </a:t>
            </a:r>
            <a:r>
              <a:rPr lang="en-US" sz="1800" dirty="0"/>
              <a:t>views and functionalities for user interaction and data </a:t>
            </a:r>
            <a:r>
              <a:rPr lang="en-US" sz="1800" dirty="0" smtClean="0"/>
              <a:t>manipulation . Utilize </a:t>
            </a:r>
            <a:r>
              <a:rPr lang="en-US" sz="1800" dirty="0" err="1"/>
              <a:t>Django</a:t>
            </a:r>
            <a:r>
              <a:rPr lang="en-US" sz="1800" dirty="0"/>
              <a:t> templates or a front-end framework to create a user-friendly </a:t>
            </a:r>
            <a:r>
              <a:rPr lang="en-US" sz="1800" dirty="0" smtClean="0"/>
              <a:t>interface . We </a:t>
            </a:r>
            <a:r>
              <a:rPr lang="en-US" sz="1800" dirty="0"/>
              <a:t>can define a clear structure for storing and managing car rental </a:t>
            </a:r>
            <a:r>
              <a:rPr lang="en-US" sz="1800" dirty="0" smtClean="0"/>
              <a:t>data . Establish </a:t>
            </a:r>
            <a:r>
              <a:rPr lang="en-US" sz="1800" dirty="0"/>
              <a:t>relationships between cars, customers, and rentals, allowing you to efficiently query and retrieve relevant information.  </a:t>
            </a:r>
            <a:r>
              <a:rPr lang="en-US" sz="1800" dirty="0" err="1"/>
              <a:t>Django</a:t>
            </a:r>
            <a:r>
              <a:rPr lang="en-US" sz="1800" dirty="0"/>
              <a:t> enforces data validation rules within models, ensuring data consistency and reducing errors.</a:t>
            </a:r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0858"/>
            <a:ext cx="9144000" cy="381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 smtClean="0"/>
              <a:t>Login Page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7649"/>
            <a:ext cx="9144000" cy="382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 smtClean="0"/>
              <a:t>Register Page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439" y="1260413"/>
            <a:ext cx="9216428" cy="376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481753" y="476003"/>
            <a:ext cx="5033461" cy="993870"/>
          </a:xfrm>
        </p:spPr>
        <p:txBody>
          <a:bodyPr/>
          <a:lstStyle/>
          <a:p>
            <a:r>
              <a:rPr lang="en-US" dirty="0" smtClean="0"/>
              <a:t>Our Car Inventory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3389"/>
            <a:ext cx="9144000" cy="387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32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6922" y="273780"/>
            <a:ext cx="4998067" cy="993870"/>
          </a:xfrm>
        </p:spPr>
        <p:txBody>
          <a:bodyPr/>
          <a:lstStyle/>
          <a:p>
            <a:r>
              <a:rPr lang="en-US" dirty="0" smtClean="0"/>
              <a:t>About Us 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619"/>
            <a:ext cx="9144000" cy="417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09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273780"/>
            <a:ext cx="5085990" cy="993870"/>
          </a:xfrm>
        </p:spPr>
        <p:txBody>
          <a:bodyPr/>
          <a:lstStyle/>
          <a:p>
            <a:r>
              <a:rPr lang="en-US" dirty="0" smtClean="0"/>
              <a:t>Contact Us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7649"/>
            <a:ext cx="9144000" cy="350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16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130" y="273780"/>
            <a:ext cx="5006859" cy="993870"/>
          </a:xfrm>
        </p:spPr>
        <p:txBody>
          <a:bodyPr/>
          <a:lstStyle/>
          <a:p>
            <a:r>
              <a:rPr lang="en-US" dirty="0" smtClean="0"/>
              <a:t>Search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3389"/>
            <a:ext cx="9144000" cy="353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48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492" y="273780"/>
            <a:ext cx="5191498" cy="993870"/>
          </a:xfrm>
        </p:spPr>
        <p:txBody>
          <a:bodyPr/>
          <a:lstStyle/>
          <a:p>
            <a:r>
              <a:rPr lang="en-US" dirty="0" smtClean="0"/>
              <a:t>Service 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3593"/>
            <a:ext cx="9144000" cy="404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91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23024" y="1086120"/>
            <a:ext cx="75770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1800" dirty="0"/>
              <a:t>One-way Rentals: Allow users to pick up a car at one location and drop it off at </a:t>
            </a:r>
            <a:r>
              <a:rPr lang="en-US" sz="1800" dirty="0" smtClean="0"/>
              <a:t>another . Subscription </a:t>
            </a:r>
            <a:r>
              <a:rPr lang="en-US" sz="1800" dirty="0"/>
              <a:t>Model: Introduce a subscription model where users can pay a monthly fee for unlimited rentals within a specific </a:t>
            </a:r>
            <a:r>
              <a:rPr lang="en-US" sz="1800" dirty="0" smtClean="0"/>
              <a:t>timeframe . Loyalty </a:t>
            </a:r>
            <a:r>
              <a:rPr lang="en-US" sz="1800" dirty="0"/>
              <a:t>Program: Implement a loyalty program to reward frequent renters with discounts or other </a:t>
            </a:r>
            <a:r>
              <a:rPr lang="en-US" sz="1800" dirty="0" smtClean="0"/>
              <a:t>perks . In-car </a:t>
            </a:r>
            <a:r>
              <a:rPr lang="en-US" sz="1800" dirty="0"/>
              <a:t>Entertainment Integration: Integrate with in-car entertainment systems to allow users to access music, navigation, or other services during their rental </a:t>
            </a:r>
            <a:r>
              <a:rPr lang="en-US" sz="1800" dirty="0" smtClean="0"/>
              <a:t>period . Carpool/Ridesharing </a:t>
            </a:r>
            <a:r>
              <a:rPr lang="en-US" sz="1800" dirty="0"/>
              <a:t>Features: Expand the platform to include carpooling or ridesharing functionalities, allowing users to connect with others for shared </a:t>
            </a:r>
            <a:r>
              <a:rPr lang="en-US" sz="1800" dirty="0" smtClean="0"/>
              <a:t>rentals . These </a:t>
            </a:r>
            <a:r>
              <a:rPr lang="en-US" sz="1800" dirty="0"/>
              <a:t>are just a few ideas to get you started. By focusing on user experience, automation, and innovative features, we can create a future-proof car rental application with </a:t>
            </a:r>
            <a:r>
              <a:rPr lang="en-US" sz="1800" dirty="0" err="1"/>
              <a:t>Django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=""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=""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2129473" y="3183633"/>
            <a:ext cx="4881245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/>
              <a:t>Car Rentals Application with Django Framework</a:t>
            </a:r>
            <a:r>
              <a:rPr lang="en-US" sz="1600" b="1" dirty="0">
                <a:latin typeface="+mj-lt"/>
              </a:rPr>
              <a:t> </a:t>
            </a:r>
            <a:endParaRPr lang="en-US" sz="1600" b="1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=""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=""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 smtClean="0">
                <a:solidFill>
                  <a:srgbClr val="213163"/>
                </a:solidFill>
              </a:rPr>
              <a:t>Conclusion: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=""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Rectangle 2"/>
          <p:cNvSpPr/>
          <p:nvPr/>
        </p:nvSpPr>
        <p:spPr>
          <a:xfrm>
            <a:off x="781114" y="1171748"/>
            <a:ext cx="80965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The proposed car rental application built with </a:t>
            </a:r>
            <a:r>
              <a:rPr lang="en-US" sz="1800" dirty="0" err="1"/>
              <a:t>Django</a:t>
            </a:r>
            <a:r>
              <a:rPr lang="en-US" sz="1800" dirty="0"/>
              <a:t> offers a user-friendly and efficient </a:t>
            </a:r>
            <a:r>
              <a:rPr lang="en-US" sz="1800" dirty="0" smtClean="0"/>
              <a:t>solution . Customers </a:t>
            </a:r>
            <a:r>
              <a:rPr lang="en-US" sz="1800" dirty="0"/>
              <a:t>benefit from a convenient platform for searching, booking, and managing car </a:t>
            </a:r>
            <a:r>
              <a:rPr lang="en-US" sz="1800" dirty="0" smtClean="0"/>
              <a:t>rentals . Rental </a:t>
            </a:r>
            <a:r>
              <a:rPr lang="en-US" sz="1800" dirty="0"/>
              <a:t>businesses gain efficient tools for managing their fleet, customer interactions, and potentially streamlining online </a:t>
            </a:r>
            <a:r>
              <a:rPr lang="en-US" sz="1800" dirty="0" smtClean="0"/>
              <a:t>payments . </a:t>
            </a:r>
            <a:r>
              <a:rPr lang="en-US" sz="1800" dirty="0" err="1" smtClean="0"/>
              <a:t>Django's</a:t>
            </a:r>
            <a:r>
              <a:rPr lang="en-US" sz="1800" dirty="0" smtClean="0"/>
              <a:t> </a:t>
            </a:r>
            <a:r>
              <a:rPr lang="en-US" sz="1800" dirty="0"/>
              <a:t>robust framework provides a solid foundation for building a scalable and secure application that can grow with the demands of the car rental industry.</a:t>
            </a: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 smtClean="0">
                <a:solidFill>
                  <a:srgbClr val="213163"/>
                </a:solidFill>
              </a:rPr>
              <a:t>Abstract:</a:t>
            </a:r>
            <a:endParaRPr lang="en-IN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2" name="Rectangle 1"/>
          <p:cNvSpPr/>
          <p:nvPr/>
        </p:nvSpPr>
        <p:spPr>
          <a:xfrm>
            <a:off x="492235" y="1186795"/>
            <a:ext cx="8261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1800" dirty="0"/>
              <a:t>The project outlines the development of a web-based car rental application by using the </a:t>
            </a:r>
            <a:r>
              <a:rPr lang="en-US" sz="1800" dirty="0" err="1"/>
              <a:t>Django</a:t>
            </a:r>
            <a:r>
              <a:rPr lang="en-US" sz="1800" dirty="0"/>
              <a:t> framework. The application aims to streamline the car rental process for both customers and rental businesses, offering a user-friendly interface and efficient management tools.</a:t>
            </a:r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Problem </a:t>
            </a:r>
            <a:r>
              <a:rPr lang="en-IN" sz="1600" b="1" dirty="0" smtClean="0">
                <a:solidFill>
                  <a:srgbClr val="213163"/>
                </a:solidFill>
              </a:rPr>
              <a:t>Statement: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3"/>
          <p:cNvSpPr/>
          <p:nvPr/>
        </p:nvSpPr>
        <p:spPr>
          <a:xfrm>
            <a:off x="1247312" y="1144786"/>
            <a:ext cx="76392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Traditional car rental processes can be   unmanageable and </a:t>
            </a:r>
            <a:r>
              <a:rPr lang="en-US" sz="1800" dirty="0" smtClean="0"/>
              <a:t>time-consuming . Limited </a:t>
            </a:r>
            <a:r>
              <a:rPr lang="en-US" sz="1800" dirty="0"/>
              <a:t>availability of real-time information on vehicle options and </a:t>
            </a:r>
            <a:r>
              <a:rPr lang="en-US" sz="1800" dirty="0" smtClean="0"/>
              <a:t>pricing . Manual </a:t>
            </a:r>
            <a:r>
              <a:rPr lang="en-US" sz="1800" dirty="0"/>
              <a:t>booking management prone to errors and inefficiencies.</a:t>
            </a:r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Project </a:t>
            </a:r>
            <a:r>
              <a:rPr lang="en-IN" sz="1600" b="1" dirty="0" smtClean="0">
                <a:solidFill>
                  <a:srgbClr val="213163"/>
                </a:solidFill>
              </a:rPr>
              <a:t>Overview: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3"/>
          <p:cNvSpPr/>
          <p:nvPr/>
        </p:nvSpPr>
        <p:spPr>
          <a:xfrm>
            <a:off x="1202924" y="1193292"/>
            <a:ext cx="75149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*Specify the target audience and their needs, like individuals looking to rent cars for personal use or businesses needs. </a:t>
            </a:r>
            <a:endParaRPr lang="en-US" sz="1800" dirty="0" smtClean="0"/>
          </a:p>
          <a:p>
            <a:r>
              <a:rPr lang="en-US" sz="1800" dirty="0" smtClean="0"/>
              <a:t> </a:t>
            </a:r>
            <a:r>
              <a:rPr lang="en-US" sz="1800" dirty="0"/>
              <a:t>* Implement registration, login, and password reset functionalities for both customers and admin staff.     </a:t>
            </a:r>
            <a:endParaRPr lang="en-US" sz="1800" dirty="0" smtClean="0"/>
          </a:p>
          <a:p>
            <a:r>
              <a:rPr lang="en-US" sz="1800" dirty="0" smtClean="0"/>
              <a:t>*</a:t>
            </a:r>
            <a:r>
              <a:rPr lang="en-US" sz="1800" dirty="0"/>
              <a:t>Create user manuals and developer documentation to assist users and future developers.   </a:t>
            </a:r>
            <a:endParaRPr lang="en-US" sz="1800" dirty="0" smtClean="0"/>
          </a:p>
          <a:p>
            <a:r>
              <a:rPr lang="en-US" sz="1800" dirty="0" smtClean="0"/>
              <a:t>*</a:t>
            </a:r>
            <a:r>
              <a:rPr lang="en-US" sz="1800" dirty="0"/>
              <a:t>Deploy the application to a production environment and monitor performance and stability.</a:t>
            </a:r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</a:t>
            </a:r>
            <a:r>
              <a:rPr lang="en-IN" sz="1600" b="1" dirty="0" smtClean="0">
                <a:solidFill>
                  <a:srgbClr val="213163"/>
                </a:solidFill>
              </a:rPr>
              <a:t>Solution: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3"/>
          <p:cNvSpPr/>
          <p:nvPr/>
        </p:nvSpPr>
        <p:spPr>
          <a:xfrm>
            <a:off x="1220679" y="1102220"/>
            <a:ext cx="77847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*</a:t>
            </a:r>
            <a:r>
              <a:rPr lang="en-US" sz="1800" dirty="0"/>
              <a:t>Develop </a:t>
            </a:r>
            <a:r>
              <a:rPr lang="en-US" sz="1800" dirty="0" err="1"/>
              <a:t>Django</a:t>
            </a:r>
            <a:r>
              <a:rPr lang="en-US" sz="1800" dirty="0"/>
              <a:t> models for Cars, Customers, and </a:t>
            </a:r>
            <a:r>
              <a:rPr lang="en-US" sz="1800" dirty="0" smtClean="0"/>
              <a:t>Rentals . Implement </a:t>
            </a:r>
            <a:r>
              <a:rPr lang="en-US" sz="1800" dirty="0"/>
              <a:t>functionalities for car search, booking, user management, and admin panel. </a:t>
            </a:r>
            <a:endParaRPr lang="en-US" sz="1800" dirty="0" smtClean="0"/>
          </a:p>
          <a:p>
            <a:r>
              <a:rPr lang="en-US" sz="1800" dirty="0" smtClean="0"/>
              <a:t>*</a:t>
            </a:r>
            <a:r>
              <a:rPr lang="en-US" sz="1800" dirty="0"/>
              <a:t>Integrate a user authentication system for secure login and account </a:t>
            </a:r>
            <a:r>
              <a:rPr lang="en-US" sz="1800" dirty="0" smtClean="0"/>
              <a:t>management . This </a:t>
            </a:r>
            <a:r>
              <a:rPr lang="en-US" sz="1800" dirty="0"/>
              <a:t>proposed solution offers a comprehensive foundation for your car rental application. We can customize and extend it further based on our specific requirements and desired features.</a:t>
            </a:r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4"/>
          <p:cNvSpPr/>
          <p:nvPr/>
        </p:nvSpPr>
        <p:spPr>
          <a:xfrm>
            <a:off x="-167978" y="804985"/>
            <a:ext cx="9268287" cy="3889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>
              <a:lnSpc>
                <a:spcPct val="150000"/>
              </a:lnSpc>
            </a:pPr>
            <a:r>
              <a:rPr lang="en-US" sz="125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Next Gen Employability program for a car rentals application involves several components:</a:t>
            </a:r>
          </a:p>
          <a:p>
            <a:pPr marL="457200" lvl="1">
              <a:lnSpc>
                <a:spcPct val="150000"/>
              </a:lnSpc>
            </a:pPr>
            <a:endParaRPr lang="en-US" sz="125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50000"/>
              </a:lnSpc>
            </a:pPr>
            <a:r>
              <a:rPr lang="en-US" sz="13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 Development</a:t>
            </a:r>
            <a:r>
              <a:rPr lang="en-US" sz="125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Identify key skills required for roles within the company, such as customer service, sales, vehicle maintenance, and administration.</a:t>
            </a:r>
          </a:p>
          <a:p>
            <a:pPr marL="457200" lvl="1">
              <a:lnSpc>
                <a:spcPct val="150000"/>
              </a:lnSpc>
            </a:pPr>
            <a:endParaRPr lang="en-US" sz="125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50000"/>
              </a:lnSpc>
            </a:pPr>
            <a:r>
              <a:rPr lang="en-US" sz="13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Modules</a:t>
            </a:r>
            <a:r>
              <a:rPr lang="en-US" sz="125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Develop training modules focusing on these skills, including both theoretical knowledge and practical application.</a:t>
            </a:r>
          </a:p>
          <a:p>
            <a:pPr marL="457200" lvl="1">
              <a:lnSpc>
                <a:spcPct val="150000"/>
              </a:lnSpc>
            </a:pPr>
            <a:endParaRPr lang="en-US" sz="125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50000"/>
              </a:lnSpc>
            </a:pPr>
            <a:r>
              <a:rPr lang="en-US" sz="13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Integration</a:t>
            </a:r>
            <a:r>
              <a:rPr lang="en-US" sz="125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Incorporate training on using the car rentals application effectively, including booking management, vehicle tracking, and customer communication features.</a:t>
            </a:r>
          </a:p>
          <a:p>
            <a:pPr marL="457200" lvl="1">
              <a:lnSpc>
                <a:spcPct val="150000"/>
              </a:lnSpc>
            </a:pPr>
            <a:endParaRPr lang="en-US" sz="125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50000"/>
              </a:lnSpc>
            </a:pPr>
            <a:r>
              <a:rPr lang="en-US" sz="13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 Skills</a:t>
            </a:r>
            <a:r>
              <a:rPr lang="en-US" sz="125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Include training on soft skills like communication, problem-solving, teamwork, and adaptability, essential for success in any role.</a:t>
            </a:r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4"/>
          <p:cNvSpPr/>
          <p:nvPr/>
        </p:nvSpPr>
        <p:spPr>
          <a:xfrm>
            <a:off x="-363983" y="497843"/>
            <a:ext cx="9566386" cy="4178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>
              <a:lnSpc>
                <a:spcPct val="150000"/>
              </a:lnSpc>
            </a:pPr>
            <a:r>
              <a:rPr lang="en-US" sz="13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Mentorship Program</a:t>
            </a:r>
            <a:r>
              <a:rPr lang="en-US" sz="125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Pair new hires with experienced employees to provide guidance and support throughout their training period.</a:t>
            </a:r>
          </a:p>
          <a:p>
            <a:pPr marL="457200" lvl="1">
              <a:lnSpc>
                <a:spcPct val="150000"/>
              </a:lnSpc>
            </a:pPr>
            <a:endParaRPr lang="en-US" sz="125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50000"/>
              </a:lnSpc>
            </a:pPr>
            <a:r>
              <a:rPr lang="en-US" sz="13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Assessment and Feedback</a:t>
            </a:r>
            <a:r>
              <a:rPr lang="en-US" sz="125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Implement regular assessments to track progress and provide constructive feedback to employees, helping them improve continuously.</a:t>
            </a:r>
          </a:p>
          <a:p>
            <a:pPr marL="457200" lvl="1">
              <a:lnSpc>
                <a:spcPct val="150000"/>
              </a:lnSpc>
            </a:pPr>
            <a:endParaRPr lang="en-US" sz="125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50000"/>
              </a:lnSpc>
            </a:pPr>
            <a:r>
              <a:rPr lang="en-US" sz="13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Career Path Development</a:t>
            </a:r>
            <a:r>
              <a:rPr lang="en-US" sz="125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Offer opportunities for advancement within the company, with clear pathways and development plans for employees to progress in their careers.</a:t>
            </a:r>
          </a:p>
          <a:p>
            <a:pPr marL="457200" lvl="1">
              <a:lnSpc>
                <a:spcPct val="150000"/>
              </a:lnSpc>
            </a:pPr>
            <a:endParaRPr lang="en-US" sz="125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50000"/>
              </a:lnSpc>
            </a:pPr>
            <a:r>
              <a:rPr lang="en-US" sz="13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Learning</a:t>
            </a:r>
            <a:r>
              <a:rPr lang="en-US" sz="125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Encourage a culture of continuous learning and skill development through ongoing training sessions, workshops, and access to online resources.</a:t>
            </a:r>
          </a:p>
          <a:p>
            <a:pPr marL="457200" lvl="1">
              <a:lnSpc>
                <a:spcPct val="150000"/>
              </a:lnSpc>
            </a:pPr>
            <a:endParaRPr lang="en-US" sz="125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50000"/>
              </a:lnSpc>
            </a:pPr>
            <a:r>
              <a:rPr lang="en-US" sz="125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implementing these components, the Next Gen Employability program can effectively prepare employees for success within the car rentals application, enhancing their employability and contributing to the company's overall success.</a:t>
            </a:r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=""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=""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http://schemas.openxmlformats.org/package/2006/metadata/core-properties"/>
    <ds:schemaRef ds:uri="http://schemas.microsoft.com/office/2006/documentManagement/types"/>
    <ds:schemaRef ds:uri="c0fa2617-96bd-425d-8578-e93563fe37c5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9162bd5b-4ed9-4da3-b376-05204580ba3f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869</Words>
  <Application>Microsoft Office PowerPoint</Application>
  <PresentationFormat>On-screen Show (16:9)</PresentationFormat>
  <Paragraphs>72</Paragraphs>
  <Slides>21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  <vt:variant>
        <vt:lpstr>Custom Shows</vt:lpstr>
      </vt:variant>
      <vt:variant>
        <vt:i4>1</vt:i4>
      </vt:variant>
    </vt:vector>
  </HeadingPairs>
  <TitlesOfParts>
    <vt:vector size="29" baseType="lpstr">
      <vt:lpstr>Arial</vt:lpstr>
      <vt:lpstr>Arial MT</vt:lpstr>
      <vt:lpstr>Calibri</vt:lpstr>
      <vt:lpstr>Poppins</vt:lpstr>
      <vt:lpstr>Söhne</vt:lpstr>
      <vt:lpstr>Times New Roman</vt:lpstr>
      <vt:lpstr>Simple Light</vt:lpstr>
      <vt:lpstr>PowerPoint Presentation</vt:lpstr>
      <vt:lpstr>PowerPoint Presentation</vt:lpstr>
      <vt:lpstr>Abstract:</vt:lpstr>
      <vt:lpstr>Problem Statement:</vt:lpstr>
      <vt:lpstr>Project Overview:</vt:lpstr>
      <vt:lpstr>Proposed Solution:</vt:lpstr>
      <vt:lpstr>PowerPoint Presentation</vt:lpstr>
      <vt:lpstr>PowerPoint Presentation</vt:lpstr>
      <vt:lpstr>Technology Used</vt:lpstr>
      <vt:lpstr>Modelling &amp; Results:</vt:lpstr>
      <vt:lpstr>Homepage</vt:lpstr>
      <vt:lpstr>Login Page</vt:lpstr>
      <vt:lpstr>Register Page</vt:lpstr>
      <vt:lpstr>PowerPoint Presentation</vt:lpstr>
      <vt:lpstr>About Us Page</vt:lpstr>
      <vt:lpstr>Contact Us Page</vt:lpstr>
      <vt:lpstr>Search Page</vt:lpstr>
      <vt:lpstr>Service Page</vt:lpstr>
      <vt:lpstr>Future Enhancements: </vt:lpstr>
      <vt:lpstr>Conclusion:</vt:lpstr>
      <vt:lpstr>Thank You!</vt:lpstr>
      <vt:lpstr>Custom Show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dell</cp:lastModifiedBy>
  <cp:revision>15</cp:revision>
  <dcterms:modified xsi:type="dcterms:W3CDTF">2024-04-10T13:55:34Z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