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5" r:id="rId3"/>
    <p:sldMasterId id="2147483667" r:id="rId4"/>
    <p:sldMasterId id="2147483671" r:id="rId5"/>
  </p:sldMasterIdLst>
  <p:notesMasterIdLst>
    <p:notesMasterId r:id="rId18"/>
  </p:notesMasterIdLst>
  <p:handoutMasterIdLst>
    <p:handoutMasterId r:id="rId19"/>
  </p:handoutMasterIdLst>
  <p:sldIdLst>
    <p:sldId id="664" r:id="rId6"/>
    <p:sldId id="682" r:id="rId7"/>
    <p:sldId id="689" r:id="rId8"/>
    <p:sldId id="670" r:id="rId9"/>
    <p:sldId id="690" r:id="rId10"/>
    <p:sldId id="691" r:id="rId11"/>
    <p:sldId id="692" r:id="rId12"/>
    <p:sldId id="693" r:id="rId13"/>
    <p:sldId id="694" r:id="rId14"/>
    <p:sldId id="695" r:id="rId15"/>
    <p:sldId id="669" r:id="rId16"/>
    <p:sldId id="6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DA"/>
    <a:srgbClr val="D2D0D0"/>
    <a:srgbClr val="434343"/>
    <a:srgbClr val="E2E2E2"/>
    <a:srgbClr val="EEEEEE"/>
    <a:srgbClr val="64AEAC"/>
    <a:srgbClr val="AEC19B"/>
    <a:srgbClr val="AEBA71"/>
    <a:srgbClr val="8BA7A2"/>
    <a:srgbClr val="7E9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534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1002" y="-606"/>
      </p:cViewPr>
      <p:guideLst>
        <p:guide orient="horz" pos="21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90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FCF797E-0F98-4FBF-B001-2F886ADDD41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BDCD27B4-F875-477E-9EE1-9D4B0D1998A5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0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>
                <a:solidFill>
                  <a:srgbClr val="7E7E7E">
                    <a:tint val="75000"/>
                  </a:srgbClr>
                </a:solidFill>
              </a:rPr>
              <a:t>4/16/2020</a:t>
            </a:fld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16EE1C3-4C97-4D89-86D4-AB0FC9C35DCF}" type="slidenum">
              <a:rPr lang="en-US" smtClean="0">
                <a:solidFill>
                  <a:srgbClr val="7E7E7E">
                    <a:tint val="75000"/>
                  </a:srgbClr>
                </a:solidFill>
              </a:rPr>
              <a:t>‹Nº›</a:t>
            </a:fld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>
                <a:solidFill>
                  <a:srgbClr val="7E7E7E">
                    <a:tint val="75000"/>
                  </a:srgbClr>
                </a:solidFill>
              </a:rPr>
              <a:t>4/16/2020</a:t>
            </a:fld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16EE1C3-4C97-4D89-86D4-AB0FC9C35DCF}" type="slidenum">
              <a:rPr lang="en-US" smtClean="0">
                <a:solidFill>
                  <a:srgbClr val="7E7E7E">
                    <a:tint val="75000"/>
                  </a:srgbClr>
                </a:solidFill>
              </a:rPr>
              <a:t>‹Nº›</a:t>
            </a:fld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EE2C88-6C8F-484D-AF69-578F576B1F44}" type="slidenum">
              <a:rPr lang="en-US" smtClean="0">
                <a:solidFill>
                  <a:srgbClr val="7E7E7E">
                    <a:tint val="75000"/>
                  </a:srgbClr>
                </a:solidFill>
                <a:sym typeface="Arial" panose="020B0604020202020204" pitchFamily="34" charset="0"/>
              </a:rPr>
              <a:t>‹Nº›</a:t>
            </a:fld>
            <a:endParaRPr lang="en-US" dirty="0">
              <a:solidFill>
                <a:srgbClr val="7E7E7E">
                  <a:tint val="75000"/>
                </a:srgbClr>
              </a:solidFill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67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EE2C88-6C8F-484D-AF69-578F576B1F44}" type="slidenum">
              <a:rPr lang="en-US" smtClean="0">
                <a:solidFill>
                  <a:srgbClr val="7E7E7E">
                    <a:tint val="75000"/>
                  </a:srgbClr>
                </a:solidFill>
                <a:sym typeface="Arial" panose="020B0604020202020204" pitchFamily="34" charset="0"/>
              </a:rPr>
              <a:t>‹Nº›</a:t>
            </a:fld>
            <a:endParaRPr lang="en-US" dirty="0">
              <a:solidFill>
                <a:srgbClr val="7E7E7E">
                  <a:tint val="75000"/>
                </a:srgbClr>
              </a:solidFill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67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30D57B47-5F05-4ED0-A436-CE6768BA53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6D7E76DB-A669-4A76-9E2C-61311E6FAE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3066" y="1828312"/>
            <a:ext cx="6341775" cy="16250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spc="100" dirty="0" smtClean="0">
                <a:solidFill>
                  <a:srgbClr val="37302B"/>
                </a:solidFill>
                <a:cs typeface="+mn-ea"/>
                <a:sym typeface="+mn-lt"/>
              </a:rPr>
              <a:t>BASE DE DATOS</a:t>
            </a:r>
            <a:endParaRPr lang="en-US" altLang="zh-CN" sz="3600" spc="100" dirty="0">
              <a:solidFill>
                <a:srgbClr val="37302B"/>
              </a:solidFill>
              <a:cs typeface="+mn-ea"/>
              <a:sym typeface="+mn-lt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5000" spc="-300" dirty="0" smtClean="0">
                <a:solidFill>
                  <a:srgbClr val="37302B"/>
                </a:solidFill>
                <a:cs typeface="+mn-ea"/>
                <a:sym typeface="+mn-lt"/>
              </a:rPr>
              <a:t>AGENCIA DE VIAJES</a:t>
            </a:r>
            <a:endParaRPr lang="zh-CN" altLang="en-US" sz="5000" spc="-300" dirty="0">
              <a:solidFill>
                <a:srgbClr val="37302B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9774" y="3503050"/>
            <a:ext cx="4943326" cy="2957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65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MARTINEZ TRAVELS &amp; TOURS, SAN VICENTE</a:t>
            </a:r>
            <a:endParaRPr lang="en-US" altLang="zh-CN" sz="1265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 rot="10432293">
            <a:off x="6609098" y="-1577400"/>
            <a:ext cx="10246260" cy="10160900"/>
            <a:chOff x="5709690" y="-614862"/>
            <a:chExt cx="6987375" cy="7464925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9918700" y="0"/>
              <a:ext cx="2262188" cy="20764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9613900" y="0"/>
              <a:ext cx="2566988" cy="47688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6724650" y="0"/>
              <a:ext cx="5467350" cy="518160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H="1">
              <a:off x="7378700" y="0"/>
              <a:ext cx="1568451" cy="4234656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 rot="10800000" flipH="1" flipV="1">
              <a:off x="5709690" y="3325368"/>
              <a:ext cx="5412335" cy="170112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378700" y="4234656"/>
              <a:ext cx="996950" cy="2615407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0604500" y="0"/>
              <a:ext cx="1035050" cy="36639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 flipV="1">
              <a:off x="7727950" y="3262512"/>
              <a:ext cx="2876550" cy="38873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7389329" y="2076450"/>
              <a:ext cx="4791559" cy="4773613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rot="3659565" flipH="1">
              <a:off x="9279655" y="-378448"/>
              <a:ext cx="743761" cy="270934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 flipH="1" flipV="1">
              <a:off x="6686550" y="7937"/>
              <a:ext cx="1041400" cy="3254575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3659565" flipH="1">
              <a:off x="9206630" y="-252542"/>
              <a:ext cx="564180" cy="9532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1729128" flipH="1" flipV="1">
              <a:off x="12099148" y="4850070"/>
              <a:ext cx="597917" cy="64369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1729128" flipH="1" flipV="1">
              <a:off x="12147119" y="5249324"/>
              <a:ext cx="488474" cy="255869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箭头: V 形 105"/>
          <p:cNvSpPr/>
          <p:nvPr/>
        </p:nvSpPr>
        <p:spPr>
          <a:xfrm flipH="1">
            <a:off x="7250197" y="5279409"/>
            <a:ext cx="4941803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El usuario…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00050"/>
            <a:ext cx="4570624" cy="6239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95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ardrop 25"/>
          <p:cNvSpPr/>
          <p:nvPr/>
        </p:nvSpPr>
        <p:spPr>
          <a:xfrm rot="8100000">
            <a:off x="1863921" y="1240249"/>
            <a:ext cx="557707" cy="557707"/>
          </a:xfrm>
          <a:prstGeom prst="teardrop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15413" y="5637245"/>
            <a:ext cx="10465163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9" idx="1"/>
            <a:endCxn id="13" idx="0"/>
          </p:cNvCxnSpPr>
          <p:nvPr/>
        </p:nvCxnSpPr>
        <p:spPr>
          <a:xfrm>
            <a:off x="2090097" y="2188711"/>
            <a:ext cx="64843" cy="3304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5" idx="1"/>
          </p:cNvCxnSpPr>
          <p:nvPr/>
        </p:nvCxnSpPr>
        <p:spPr>
          <a:xfrm>
            <a:off x="6710098" y="2188711"/>
            <a:ext cx="38754" cy="3302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ardrop 37"/>
          <p:cNvSpPr/>
          <p:nvPr/>
        </p:nvSpPr>
        <p:spPr>
          <a:xfrm rot="8100000">
            <a:off x="6455195" y="1244008"/>
            <a:ext cx="557707" cy="557707"/>
          </a:xfrm>
          <a:prstGeom prst="teardrop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5" name="Freeform 100"/>
          <p:cNvSpPr/>
          <p:nvPr/>
        </p:nvSpPr>
        <p:spPr bwMode="auto">
          <a:xfrm>
            <a:off x="6577719" y="1421512"/>
            <a:ext cx="235099" cy="264899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cs typeface="+mn-ea"/>
              <a:sym typeface="+mn-lt"/>
            </a:endParaRPr>
          </a:p>
        </p:txBody>
      </p:sp>
      <p:cxnSp>
        <p:nvCxnSpPr>
          <p:cNvPr id="35" name="Straight Connector 34"/>
          <p:cNvCxnSpPr>
            <a:endCxn id="15" idx="0"/>
          </p:cNvCxnSpPr>
          <p:nvPr/>
        </p:nvCxnSpPr>
        <p:spPr>
          <a:xfrm>
            <a:off x="4346482" y="3833386"/>
            <a:ext cx="27673" cy="16598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036556" y="4160879"/>
            <a:ext cx="0" cy="12972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058940" y="5493245"/>
            <a:ext cx="192000" cy="144000"/>
          </a:xfrm>
          <a:prstGeom prst="triangle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661701" y="5493245"/>
            <a:ext cx="192000" cy="144000"/>
          </a:xfrm>
          <a:prstGeom prst="triangle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78155" y="5493245"/>
            <a:ext cx="192000" cy="144000"/>
          </a:xfrm>
          <a:prstGeom prst="triangle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962769" y="5493245"/>
            <a:ext cx="192000" cy="144000"/>
          </a:xfrm>
          <a:prstGeom prst="triangle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090097" y="1978429"/>
            <a:ext cx="1664240" cy="1665197"/>
            <a:chOff x="1781020" y="2258204"/>
            <a:chExt cx="1489227" cy="1248898"/>
          </a:xfrm>
        </p:grpSpPr>
        <p:sp>
          <p:nvSpPr>
            <p:cNvPr id="47" name="文本框 46"/>
            <p:cNvSpPr txBox="1"/>
            <p:nvPr/>
          </p:nvSpPr>
          <p:spPr>
            <a:xfrm>
              <a:off x="1843567" y="2651723"/>
              <a:ext cx="1426680" cy="855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65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Welcome to download this template, please do not </a:t>
              </a:r>
              <a:r>
                <a:rPr lang="en-US" altLang="zh-CN" sz="1065" dirty="0" err="1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pirate,Welcome</a:t>
              </a:r>
              <a:r>
                <a:rPr lang="en-US" altLang="zh-CN" sz="1065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 to download this template, please do not pirate, </a:t>
              </a:r>
              <a:endParaRPr lang="zh-CN" altLang="en-US" sz="1065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59" name="TextBox 76"/>
            <p:cNvSpPr txBox="1"/>
            <p:nvPr/>
          </p:nvSpPr>
          <p:spPr>
            <a:xfrm>
              <a:off x="1781020" y="2258204"/>
              <a:ext cx="754256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Microsoft YaHei" panose="020B0503020204020204" charset="-122"/>
                  <a:ea typeface="Microsoft YaHei" panose="020B050302020402020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5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SEO</a:t>
              </a:r>
              <a:endParaRPr lang="zh-CN" altLang="en-US" sz="2135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710098" y="1978429"/>
            <a:ext cx="1625725" cy="1878652"/>
            <a:chOff x="1781020" y="2258204"/>
            <a:chExt cx="1454762" cy="1408989"/>
          </a:xfrm>
        </p:grpSpPr>
        <p:sp>
          <p:nvSpPr>
            <p:cNvPr id="64" name="文本框 63"/>
            <p:cNvSpPr txBox="1"/>
            <p:nvPr/>
          </p:nvSpPr>
          <p:spPr>
            <a:xfrm>
              <a:off x="1843568" y="2651723"/>
              <a:ext cx="1392214" cy="1015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65" dirty="0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Welcome to download this template, please do not </a:t>
              </a:r>
              <a:r>
                <a:rPr lang="en-US" altLang="zh-CN" sz="1065" dirty="0" err="1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pirate,Welcome</a:t>
              </a:r>
              <a:r>
                <a:rPr lang="en-US" altLang="zh-CN" sz="1065" dirty="0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 to download this template, please do not pirate, </a:t>
              </a:r>
              <a:endParaRPr lang="zh-CN" altLang="en-US" sz="1065" dirty="0">
                <a:solidFill>
                  <a:srgbClr val="7E7E7E">
                    <a:lumMod val="75000"/>
                    <a:lumOff val="2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65" name="TextBox 76"/>
            <p:cNvSpPr txBox="1"/>
            <p:nvPr/>
          </p:nvSpPr>
          <p:spPr>
            <a:xfrm>
              <a:off x="1781020" y="2258204"/>
              <a:ext cx="754256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Microsoft YaHei" panose="020B0503020204020204" charset="-122"/>
                  <a:ea typeface="Microsoft YaHei" panose="020B050302020402020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5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SEO</a:t>
              </a:r>
              <a:endParaRPr lang="zh-CN" altLang="en-US" sz="2135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757195" y="2682690"/>
            <a:ext cx="2043328" cy="2423193"/>
            <a:chOff x="6650083" y="2444065"/>
            <a:chExt cx="1532496" cy="1817395"/>
          </a:xfrm>
        </p:grpSpPr>
        <p:sp>
          <p:nvSpPr>
            <p:cNvPr id="22" name="Teardrop 21"/>
            <p:cNvSpPr/>
            <p:nvPr/>
          </p:nvSpPr>
          <p:spPr>
            <a:xfrm rot="8100000">
              <a:off x="6650083" y="2444065"/>
              <a:ext cx="418280" cy="418280"/>
            </a:xfrm>
            <a:prstGeom prst="teardrop">
              <a:avLst/>
            </a:prstGeom>
            <a:solidFill>
              <a:srgbClr val="D2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903700" y="3406081"/>
              <a:ext cx="1278879" cy="855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65" dirty="0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Welcome to download this template, please do not </a:t>
              </a:r>
              <a:r>
                <a:rPr lang="en-US" altLang="zh-CN" sz="1065" dirty="0" err="1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pirate,Welcome</a:t>
              </a:r>
              <a:r>
                <a:rPr lang="en-US" altLang="zh-CN" sz="1065" dirty="0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 to download this template, please do not pirate, </a:t>
              </a:r>
              <a:endParaRPr lang="zh-CN" altLang="en-US" sz="1065" dirty="0">
                <a:solidFill>
                  <a:srgbClr val="7E7E7E">
                    <a:lumMod val="75000"/>
                    <a:lumOff val="2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68" name="TextBox 76"/>
            <p:cNvSpPr txBox="1"/>
            <p:nvPr/>
          </p:nvSpPr>
          <p:spPr>
            <a:xfrm>
              <a:off x="6851277" y="3012562"/>
              <a:ext cx="632172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Microsoft YaHei" panose="020B0503020204020204" charset="-122"/>
                  <a:ea typeface="Microsoft YaHei" panose="020B050302020402020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5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SEO</a:t>
              </a:r>
              <a:endParaRPr lang="zh-CN" altLang="en-US" sz="2135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Freeform 24"/>
            <p:cNvSpPr/>
            <p:nvPr/>
          </p:nvSpPr>
          <p:spPr bwMode="auto">
            <a:xfrm>
              <a:off x="6817867" y="2690203"/>
              <a:ext cx="66821" cy="60556"/>
            </a:xfrm>
            <a:custGeom>
              <a:avLst/>
              <a:gdLst>
                <a:gd name="T0" fmla="*/ 36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6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6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6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25"/>
            <p:cNvSpPr/>
            <p:nvPr/>
          </p:nvSpPr>
          <p:spPr bwMode="auto">
            <a:xfrm>
              <a:off x="6773320" y="2623787"/>
              <a:ext cx="154201" cy="78136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7 w 88"/>
                <a:gd name="T15" fmla="*/ 26 h 39"/>
                <a:gd name="T16" fmla="*/ 87 w 88"/>
                <a:gd name="T17" fmla="*/ 26 h 39"/>
                <a:gd name="T18" fmla="*/ 87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3" y="39"/>
                    <a:pt x="74" y="39"/>
                    <a:pt x="75" y="38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8" y="25"/>
                    <a:pt x="88" y="24"/>
                    <a:pt x="87" y="24"/>
                  </a:cubicBezTo>
                  <a:lnTo>
                    <a:pt x="87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26"/>
            <p:cNvSpPr/>
            <p:nvPr/>
          </p:nvSpPr>
          <p:spPr bwMode="auto">
            <a:xfrm>
              <a:off x="6735626" y="2555419"/>
              <a:ext cx="231302" cy="101577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3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6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8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7"/>
                    <a:pt x="131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72581" y="2660916"/>
            <a:ext cx="1979076" cy="2430271"/>
            <a:chOff x="3506811" y="2444065"/>
            <a:chExt cx="1484307" cy="1822703"/>
          </a:xfrm>
        </p:grpSpPr>
        <p:sp>
          <p:nvSpPr>
            <p:cNvPr id="61" name="文本框 60"/>
            <p:cNvSpPr txBox="1"/>
            <p:nvPr/>
          </p:nvSpPr>
          <p:spPr>
            <a:xfrm>
              <a:off x="3712237" y="3411389"/>
              <a:ext cx="1278881" cy="855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65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Welcome to download this template, please do not </a:t>
              </a:r>
              <a:r>
                <a:rPr lang="en-US" altLang="zh-CN" sz="1065" dirty="0" err="1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pirate,Welcome</a:t>
              </a:r>
              <a:r>
                <a:rPr lang="en-US" altLang="zh-CN" sz="1065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 to download this template, please do not pirate, </a:t>
              </a:r>
              <a:endParaRPr lang="zh-CN" altLang="en-US" sz="1065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62" name="TextBox 76"/>
            <p:cNvSpPr txBox="1"/>
            <p:nvPr/>
          </p:nvSpPr>
          <p:spPr>
            <a:xfrm>
              <a:off x="3659814" y="3017870"/>
              <a:ext cx="632172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Microsoft YaHei" panose="020B0503020204020204" charset="-122"/>
                  <a:ea typeface="Microsoft YaHei" panose="020B050302020402020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5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SEO</a:t>
              </a:r>
              <a:endParaRPr lang="zh-CN" altLang="en-US" sz="2135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8100000">
              <a:off x="3506811" y="2444065"/>
              <a:ext cx="418280" cy="418280"/>
            </a:xfrm>
            <a:prstGeom prst="teardrop">
              <a:avLst/>
            </a:prstGeom>
            <a:solidFill>
              <a:srgbClr val="D2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59"/>
            <p:cNvSpPr>
              <a:spLocks noEditPoints="1"/>
            </p:cNvSpPr>
            <p:nvPr/>
          </p:nvSpPr>
          <p:spPr bwMode="auto">
            <a:xfrm>
              <a:off x="3626649" y="2526981"/>
              <a:ext cx="195689" cy="242391"/>
            </a:xfrm>
            <a:custGeom>
              <a:avLst/>
              <a:gdLst>
                <a:gd name="T0" fmla="*/ 108 w 108"/>
                <a:gd name="T1" fmla="*/ 145 h 145"/>
                <a:gd name="T2" fmla="*/ 0 w 108"/>
                <a:gd name="T3" fmla="*/ 145 h 145"/>
                <a:gd name="T4" fmla="*/ 0 w 108"/>
                <a:gd name="T5" fmla="*/ 135 h 145"/>
                <a:gd name="T6" fmla="*/ 13 w 108"/>
                <a:gd name="T7" fmla="*/ 124 h 145"/>
                <a:gd name="T8" fmla="*/ 96 w 108"/>
                <a:gd name="T9" fmla="*/ 124 h 145"/>
                <a:gd name="T10" fmla="*/ 108 w 108"/>
                <a:gd name="T11" fmla="*/ 135 h 145"/>
                <a:gd name="T12" fmla="*/ 108 w 108"/>
                <a:gd name="T13" fmla="*/ 145 h 145"/>
                <a:gd name="T14" fmla="*/ 16 w 108"/>
                <a:gd name="T15" fmla="*/ 116 h 145"/>
                <a:gd name="T16" fmla="*/ 24 w 108"/>
                <a:gd name="T17" fmla="*/ 91 h 145"/>
                <a:gd name="T18" fmla="*/ 85 w 108"/>
                <a:gd name="T19" fmla="*/ 91 h 145"/>
                <a:gd name="T20" fmla="*/ 93 w 108"/>
                <a:gd name="T21" fmla="*/ 116 h 145"/>
                <a:gd name="T22" fmla="*/ 16 w 108"/>
                <a:gd name="T23" fmla="*/ 116 h 145"/>
                <a:gd name="T24" fmla="*/ 28 w 108"/>
                <a:gd name="T25" fmla="*/ 76 h 145"/>
                <a:gd name="T26" fmla="*/ 36 w 108"/>
                <a:gd name="T27" fmla="*/ 51 h 145"/>
                <a:gd name="T28" fmla="*/ 72 w 108"/>
                <a:gd name="T29" fmla="*/ 51 h 145"/>
                <a:gd name="T30" fmla="*/ 80 w 108"/>
                <a:gd name="T31" fmla="*/ 76 h 145"/>
                <a:gd name="T32" fmla="*/ 28 w 108"/>
                <a:gd name="T33" fmla="*/ 76 h 145"/>
                <a:gd name="T34" fmla="*/ 49 w 108"/>
                <a:gd name="T35" fmla="*/ 12 h 145"/>
                <a:gd name="T36" fmla="*/ 60 w 108"/>
                <a:gd name="T37" fmla="*/ 12 h 145"/>
                <a:gd name="T38" fmla="*/ 68 w 108"/>
                <a:gd name="T39" fmla="*/ 36 h 145"/>
                <a:gd name="T40" fmla="*/ 41 w 108"/>
                <a:gd name="T41" fmla="*/ 36 h 145"/>
                <a:gd name="T42" fmla="*/ 49 w 108"/>
                <a:gd name="T43" fmla="*/ 1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45">
                  <a:moveTo>
                    <a:pt x="108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108" y="135"/>
                    <a:pt x="108" y="135"/>
                    <a:pt x="108" y="135"/>
                  </a:cubicBezTo>
                  <a:lnTo>
                    <a:pt x="108" y="145"/>
                  </a:lnTo>
                  <a:close/>
                  <a:moveTo>
                    <a:pt x="16" y="116"/>
                  </a:moveTo>
                  <a:cubicBezTo>
                    <a:pt x="24" y="91"/>
                    <a:pt x="24" y="91"/>
                    <a:pt x="24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93" y="116"/>
                    <a:pt x="93" y="116"/>
                    <a:pt x="93" y="116"/>
                  </a:cubicBezTo>
                  <a:lnTo>
                    <a:pt x="16" y="116"/>
                  </a:lnTo>
                  <a:close/>
                  <a:moveTo>
                    <a:pt x="28" y="76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80" y="76"/>
                    <a:pt x="80" y="76"/>
                    <a:pt x="80" y="76"/>
                  </a:cubicBezTo>
                  <a:lnTo>
                    <a:pt x="28" y="76"/>
                  </a:lnTo>
                  <a:close/>
                  <a:moveTo>
                    <a:pt x="49" y="12"/>
                  </a:moveTo>
                  <a:cubicBezTo>
                    <a:pt x="49" y="12"/>
                    <a:pt x="54" y="0"/>
                    <a:pt x="60" y="1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41" y="36"/>
                    <a:pt x="41" y="36"/>
                    <a:pt x="41" y="36"/>
                  </a:cubicBezTo>
                  <a:lnTo>
                    <a:pt x="49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6" name="Freeform 23"/>
          <p:cNvSpPr>
            <a:spLocks noEditPoints="1"/>
          </p:cNvSpPr>
          <p:nvPr/>
        </p:nvSpPr>
        <p:spPr bwMode="auto">
          <a:xfrm>
            <a:off x="1952915" y="1392627"/>
            <a:ext cx="355388" cy="325107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5290" y="2549846"/>
            <a:ext cx="5122575" cy="7852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400" spc="100">
                <a:solidFill>
                  <a:srgbClr val="37302B"/>
                </a:solidFill>
                <a:cs typeface="+mn-ea"/>
                <a:sym typeface="+mn-lt"/>
              </a:rPr>
              <a:t> THANKS</a:t>
            </a:r>
            <a:endParaRPr lang="en-US" altLang="zh-CN" sz="4400" spc="100" dirty="0">
              <a:solidFill>
                <a:srgbClr val="37302B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9774" y="3503050"/>
            <a:ext cx="4943326" cy="7436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65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field. Using PowerPoint, not only can you create presentations</a:t>
            </a:r>
          </a:p>
        </p:txBody>
      </p:sp>
      <p:grpSp>
        <p:nvGrpSpPr>
          <p:cNvPr id="6" name="组合 5"/>
          <p:cNvGrpSpPr/>
          <p:nvPr/>
        </p:nvGrpSpPr>
        <p:grpSpPr>
          <a:xfrm rot="10432293">
            <a:off x="6609098" y="-1577400"/>
            <a:ext cx="10246260" cy="10160900"/>
            <a:chOff x="5709690" y="-614862"/>
            <a:chExt cx="6987375" cy="7464925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9918700" y="0"/>
              <a:ext cx="2262188" cy="20764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9613900" y="0"/>
              <a:ext cx="2566988" cy="47688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6724650" y="0"/>
              <a:ext cx="5467350" cy="518160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H="1">
              <a:off x="7378700" y="0"/>
              <a:ext cx="1568451" cy="4234656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 rot="10800000" flipH="1" flipV="1">
              <a:off x="5709690" y="3325368"/>
              <a:ext cx="5412335" cy="170112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378700" y="4234656"/>
              <a:ext cx="996950" cy="2615407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0604500" y="0"/>
              <a:ext cx="1035050" cy="36639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 flipV="1">
              <a:off x="7727950" y="3262512"/>
              <a:ext cx="2876550" cy="38873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7389329" y="2076450"/>
              <a:ext cx="4791559" cy="4773613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rot="3659565" flipH="1">
              <a:off x="9279655" y="-378448"/>
              <a:ext cx="743761" cy="270934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 flipH="1" flipV="1">
              <a:off x="6686550" y="7937"/>
              <a:ext cx="1041400" cy="3254575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3659565" flipH="1">
              <a:off x="9206630" y="-252542"/>
              <a:ext cx="564180" cy="9532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1729128" flipH="1" flipV="1">
              <a:off x="12099148" y="4850070"/>
              <a:ext cx="597917" cy="64369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1729128" flipH="1" flipV="1">
              <a:off x="12147119" y="5249324"/>
              <a:ext cx="488474" cy="255869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826881" y="4667668"/>
            <a:ext cx="2483131" cy="398780"/>
            <a:chOff x="716402" y="4452345"/>
            <a:chExt cx="2483131" cy="398780"/>
          </a:xfrm>
        </p:grpSpPr>
        <p:sp>
          <p:nvSpPr>
            <p:cNvPr id="22" name="圆角矩形 21"/>
            <p:cNvSpPr/>
            <p:nvPr/>
          </p:nvSpPr>
          <p:spPr>
            <a:xfrm>
              <a:off x="716402" y="4453940"/>
              <a:ext cx="2483131" cy="396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28847" y="4452345"/>
              <a:ext cx="1885951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cs typeface="+mn-ea"/>
                  <a:sym typeface="+mn-lt"/>
                </a:rPr>
                <a:t>Name</a:t>
              </a:r>
              <a:endParaRPr lang="zh-CN" altLang="en-US" sz="20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rot="10432293">
            <a:off x="6609098" y="-1577400"/>
            <a:ext cx="10246260" cy="10160900"/>
            <a:chOff x="5709690" y="-614862"/>
            <a:chExt cx="6987375" cy="7464925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9918700" y="0"/>
              <a:ext cx="2262188" cy="20764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9613900" y="0"/>
              <a:ext cx="2566988" cy="47688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6724650" y="0"/>
              <a:ext cx="5467350" cy="518160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H="1">
              <a:off x="7378700" y="0"/>
              <a:ext cx="1568451" cy="4234656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 rot="10800000" flipH="1" flipV="1">
              <a:off x="5709690" y="3325368"/>
              <a:ext cx="5412335" cy="170112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378700" y="4234656"/>
              <a:ext cx="996950" cy="2615407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0604500" y="0"/>
              <a:ext cx="1035050" cy="36639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 flipV="1">
              <a:off x="7727950" y="3262512"/>
              <a:ext cx="2876550" cy="38873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7389329" y="2076450"/>
              <a:ext cx="4791559" cy="4773613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rot="3659565" flipH="1">
              <a:off x="9279655" y="-378448"/>
              <a:ext cx="743761" cy="270934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 flipH="1" flipV="1">
              <a:off x="6686550" y="7937"/>
              <a:ext cx="1041400" cy="3254575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3659565" flipH="1">
              <a:off x="9206630" y="-252542"/>
              <a:ext cx="564180" cy="9532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1729128" flipH="1" flipV="1">
              <a:off x="12099148" y="4850070"/>
              <a:ext cx="597917" cy="64369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1729128" flipH="1" flipV="1">
              <a:off x="12147119" y="5249324"/>
              <a:ext cx="488474" cy="255869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66" y="0"/>
            <a:ext cx="9880068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DBDADA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852487"/>
            <a:ext cx="3576637" cy="45844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箭头: V 形 105"/>
          <p:cNvSpPr/>
          <p:nvPr/>
        </p:nvSpPr>
        <p:spPr>
          <a:xfrm flipH="1">
            <a:off x="5815847" y="1754620"/>
            <a:ext cx="4941803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Registro de datos generales de clientes, administrador, personal de la agencia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箭头: V 形 109"/>
          <p:cNvSpPr/>
          <p:nvPr/>
        </p:nvSpPr>
        <p:spPr>
          <a:xfrm flipH="1">
            <a:off x="5815846" y="3429000"/>
            <a:ext cx="4941803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100000">
                <a:srgbClr val="A7DD63"/>
              </a:gs>
              <a:gs pos="0">
                <a:srgbClr val="68C7A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En el campo “nivel” se detallara el tipo de usuario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箭头: V 形 105"/>
          <p:cNvSpPr/>
          <p:nvPr/>
        </p:nvSpPr>
        <p:spPr>
          <a:xfrm flipH="1">
            <a:off x="6406398" y="2440959"/>
            <a:ext cx="4941803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El usuario de tipo “cliente” podrá realizar una reserva de uno o muchos vuelos.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65748"/>
            <a:ext cx="4857750" cy="67922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箭头: V 形 105"/>
          <p:cNvSpPr/>
          <p:nvPr/>
        </p:nvSpPr>
        <p:spPr>
          <a:xfrm flipH="1">
            <a:off x="7250197" y="5279409"/>
            <a:ext cx="4941803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El usuario…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11839"/>
            <a:ext cx="8829675" cy="487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95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箭头: V 形 105"/>
          <p:cNvSpPr/>
          <p:nvPr/>
        </p:nvSpPr>
        <p:spPr>
          <a:xfrm flipH="1">
            <a:off x="7250197" y="5279409"/>
            <a:ext cx="4941803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El usuario…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52464"/>
            <a:ext cx="5981700" cy="6610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箭头: V 形 105"/>
          <p:cNvSpPr/>
          <p:nvPr/>
        </p:nvSpPr>
        <p:spPr>
          <a:xfrm flipH="1">
            <a:off x="7250197" y="5279409"/>
            <a:ext cx="4941803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El usuario…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90059"/>
            <a:ext cx="6058459" cy="6569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91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箭头: V 形 105"/>
          <p:cNvSpPr/>
          <p:nvPr/>
        </p:nvSpPr>
        <p:spPr>
          <a:xfrm flipH="1">
            <a:off x="7250197" y="5279409"/>
            <a:ext cx="4941803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El usuario…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67780"/>
            <a:ext cx="6305551" cy="63716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39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箭头: V 形 105"/>
          <p:cNvSpPr/>
          <p:nvPr/>
        </p:nvSpPr>
        <p:spPr>
          <a:xfrm flipH="1">
            <a:off x="7250197" y="5279409"/>
            <a:ext cx="4941803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El usuario…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38200"/>
            <a:ext cx="5591175" cy="50106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30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197</Words>
  <Application>Microsoft Office PowerPoint</Application>
  <PresentationFormat>Personalizado</PresentationFormat>
  <Paragraphs>23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Office 主题​​</vt:lpstr>
      <vt:lpstr>1_Office 主题</vt:lpstr>
      <vt:lpstr>1_Default Theme</vt:lpstr>
      <vt:lpstr>2_Default Theme</vt:lpstr>
      <vt:lpstr>2_Office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Abigail</cp:lastModifiedBy>
  <cp:revision>678</cp:revision>
  <dcterms:created xsi:type="dcterms:W3CDTF">2018-08-24T08:38:00Z</dcterms:created>
  <dcterms:modified xsi:type="dcterms:W3CDTF">2020-04-16T17:21:09Z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