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144185af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144185af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144185af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144185af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144185af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144185af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144185af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144185af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1f97c85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1f97c85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Image Processing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Similarity Comparison using Graph-based Methods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objective of this project was to explore image similarity features using the number of edges in the image and then performing comparison using the graph method.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following project, we have used </a:t>
            </a:r>
            <a:r>
              <a:rPr i="1" lang="en"/>
              <a:t>simple structural features</a:t>
            </a:r>
            <a:r>
              <a:rPr lang="en"/>
              <a:t> to calculate the number of edges present in image patches. The similarity between patches is based on how the close their edge counts are. Smaller difference</a:t>
            </a:r>
            <a:r>
              <a:rPr i="1" lang="en"/>
              <a:t> </a:t>
            </a:r>
            <a:r>
              <a:rPr lang="en"/>
              <a:t>in edge counts between the patches gives the high similarity</a:t>
            </a:r>
            <a:r>
              <a:rPr i="1" lang="en"/>
              <a:t> </a:t>
            </a:r>
            <a:r>
              <a:rPr lang="en"/>
              <a:t>whereas larger difference in edge counts gives the lower similarity.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 IMPLEMENTATION</a:t>
            </a:r>
            <a:endParaRPr b="1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the project, we have utilized </a:t>
            </a:r>
            <a:r>
              <a:rPr b="1" lang="en"/>
              <a:t>canny edge detection</a:t>
            </a:r>
            <a:r>
              <a:rPr lang="en"/>
              <a:t> to extract edges from images. The algorithm counts the number of edges detected in each image.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DETAILS </a:t>
            </a:r>
            <a:endParaRPr b="1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AutoNum type="arabicPeriod"/>
            </a:pPr>
            <a:r>
              <a:rPr b="1" lang="en" sz="1600" u="sng">
                <a:solidFill>
                  <a:srgbClr val="212121"/>
                </a:solidFill>
                <a:highlight>
                  <a:schemeClr val="lt1"/>
                </a:highlight>
              </a:rPr>
              <a:t>Data Preprocessing</a:t>
            </a:r>
            <a:endParaRPr b="1" sz="1600" u="sng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</a:pPr>
            <a:r>
              <a:rPr lang="en" sz="1600">
                <a:solidFill>
                  <a:srgbClr val="212121"/>
                </a:solidFill>
                <a:highlight>
                  <a:schemeClr val="lt1"/>
                </a:highlight>
              </a:rPr>
              <a:t>Loading images.</a:t>
            </a:r>
            <a:endParaRPr sz="160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</a:pPr>
            <a:r>
              <a:rPr lang="en" sz="1600">
                <a:solidFill>
                  <a:srgbClr val="212121"/>
                </a:solidFill>
                <a:highlight>
                  <a:schemeClr val="lt1"/>
                </a:highlight>
              </a:rPr>
              <a:t>Preprocessing images (if necessary).</a:t>
            </a:r>
            <a:endParaRPr sz="160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AutoNum type="arabicPeriod"/>
            </a:pPr>
            <a:r>
              <a:rPr b="1" lang="en" sz="1600" u="sng">
                <a:solidFill>
                  <a:srgbClr val="212121"/>
                </a:solidFill>
                <a:highlight>
                  <a:schemeClr val="lt1"/>
                </a:highlight>
              </a:rPr>
              <a:t>Edge Detection</a:t>
            </a:r>
            <a:endParaRPr b="1" sz="1600" u="sng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</a:pPr>
            <a:r>
              <a:rPr lang="en" sz="1600">
                <a:solidFill>
                  <a:srgbClr val="212121"/>
                </a:solidFill>
                <a:highlight>
                  <a:schemeClr val="lt1"/>
                </a:highlight>
              </a:rPr>
              <a:t>Applying Canny Edge Detection algorithm.</a:t>
            </a:r>
            <a:endParaRPr sz="160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AutoNum type="arabicPeriod"/>
            </a:pPr>
            <a:r>
              <a:rPr b="1" lang="en" sz="1600" u="sng">
                <a:solidFill>
                  <a:srgbClr val="212121"/>
                </a:solidFill>
                <a:highlight>
                  <a:schemeClr val="lt1"/>
                </a:highlight>
              </a:rPr>
              <a:t>Edge Counting</a:t>
            </a:r>
            <a:endParaRPr b="1" sz="1600" u="sng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</a:pPr>
            <a:r>
              <a:rPr lang="en" sz="1600">
                <a:solidFill>
                  <a:srgbClr val="212121"/>
                </a:solidFill>
                <a:highlight>
                  <a:schemeClr val="lt1"/>
                </a:highlight>
              </a:rPr>
              <a:t>Counting the number of edges in each image.</a:t>
            </a:r>
            <a:endParaRPr sz="160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AutoNum type="arabicPeriod"/>
            </a:pPr>
            <a:r>
              <a:rPr b="1" lang="en" sz="1600" u="sng">
                <a:solidFill>
                  <a:srgbClr val="212121"/>
                </a:solidFill>
                <a:highlight>
                  <a:schemeClr val="lt1"/>
                </a:highlight>
              </a:rPr>
              <a:t>Similarity Calculation</a:t>
            </a:r>
            <a:endParaRPr b="1" sz="1600" u="sng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Char char="●"/>
            </a:pPr>
            <a:r>
              <a:rPr lang="en" sz="1600">
                <a:solidFill>
                  <a:srgbClr val="212121"/>
                </a:solidFill>
                <a:highlight>
                  <a:schemeClr val="lt1"/>
                </a:highlight>
              </a:rPr>
              <a:t>Using edge counts to compute similarity between images.</a:t>
            </a:r>
            <a:endParaRPr sz="160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COMPARISON WITH SIMILARITY </a:t>
            </a:r>
            <a:r>
              <a:rPr b="1" lang="en"/>
              <a:t>METRICS</a:t>
            </a:r>
            <a:endParaRPr b="1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212121"/>
                </a:solidFill>
                <a:highlight>
                  <a:schemeClr val="lt1"/>
                </a:highlight>
              </a:rPr>
              <a:t>Traditional Metrics</a:t>
            </a:r>
            <a:endParaRPr b="1" sz="1700" u="sng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-328453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en" sz="1700">
                <a:solidFill>
                  <a:srgbClr val="212121"/>
                </a:solidFill>
                <a:highlight>
                  <a:schemeClr val="lt1"/>
                </a:highlight>
              </a:rPr>
              <a:t>SSIM (Structural Similarity Index)</a:t>
            </a:r>
            <a:endParaRPr sz="170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-32845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en" sz="1700">
                <a:solidFill>
                  <a:srgbClr val="212121"/>
                </a:solidFill>
                <a:highlight>
                  <a:schemeClr val="lt1"/>
                </a:highlight>
              </a:rPr>
              <a:t>RMSE (Root Mean Square Error)</a:t>
            </a:r>
            <a:endParaRPr sz="170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-32845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en" sz="1700">
                <a:solidFill>
                  <a:srgbClr val="212121"/>
                </a:solidFill>
                <a:highlight>
                  <a:schemeClr val="lt1"/>
                </a:highlight>
              </a:rPr>
              <a:t>PSNR (Peak Signal-to-Noise Ratio)</a:t>
            </a:r>
            <a:endParaRPr sz="170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-32845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en" sz="1700">
                <a:solidFill>
                  <a:srgbClr val="212121"/>
                </a:solidFill>
                <a:highlight>
                  <a:schemeClr val="lt1"/>
                </a:highlight>
              </a:rPr>
              <a:t>ISSM (Integrated Square Similarity Metric)</a:t>
            </a:r>
            <a:endParaRPr sz="170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212121"/>
                </a:solidFill>
                <a:highlight>
                  <a:schemeClr val="lt1"/>
                </a:highlight>
              </a:rPr>
              <a:t>Comparison</a:t>
            </a:r>
            <a:endParaRPr b="1" sz="1700" u="sng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-328453" lvl="1" marL="9144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en" sz="1700">
                <a:solidFill>
                  <a:srgbClr val="212121"/>
                </a:solidFill>
                <a:highlight>
                  <a:schemeClr val="lt1"/>
                </a:highlight>
              </a:rPr>
              <a:t>Assessing the effectiveness of the graph-based method against traditional metrics.</a:t>
            </a:r>
            <a:endParaRPr sz="170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212121"/>
                </a:solidFill>
                <a:highlight>
                  <a:schemeClr val="lt1"/>
                </a:highlight>
              </a:rPr>
              <a:t>Challenges</a:t>
            </a:r>
            <a:endParaRPr b="1" sz="1700" u="sng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-312261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en" sz="1700">
                <a:solidFill>
                  <a:srgbClr val="212121"/>
                </a:solidFill>
                <a:highlight>
                  <a:schemeClr val="lt1"/>
                </a:highlight>
              </a:rPr>
              <a:t>Handling variations in image content and quality.</a:t>
            </a:r>
            <a:endParaRPr sz="170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-31226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en" sz="1700">
                <a:solidFill>
                  <a:srgbClr val="212121"/>
                </a:solidFill>
                <a:highlight>
                  <a:schemeClr val="lt1"/>
                </a:highlight>
              </a:rPr>
              <a:t>Dealing with noise in edge detection.</a:t>
            </a:r>
            <a:endParaRPr sz="170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212121"/>
                </a:solidFill>
                <a:highlight>
                  <a:schemeClr val="lt1"/>
                </a:highlight>
              </a:rPr>
              <a:t>Solutions</a:t>
            </a:r>
            <a:endParaRPr b="1" sz="1700" u="sng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-312261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en" sz="1700">
                <a:solidFill>
                  <a:srgbClr val="212121"/>
                </a:solidFill>
                <a:highlight>
                  <a:schemeClr val="lt1"/>
                </a:highlight>
              </a:rPr>
              <a:t>Fine-tuning edge detection parameters.</a:t>
            </a:r>
            <a:endParaRPr sz="170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-31226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en" sz="1700">
                <a:solidFill>
                  <a:srgbClr val="212121"/>
                </a:solidFill>
                <a:highlight>
                  <a:schemeClr val="lt1"/>
                </a:highlight>
              </a:rPr>
              <a:t>Implementing image preprocessing techniques.</a:t>
            </a:r>
            <a:endParaRPr sz="170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212121"/>
                </a:solidFill>
                <a:highlight>
                  <a:schemeClr val="lt1"/>
                </a:highlight>
              </a:rPr>
              <a:t>Conclusion</a:t>
            </a:r>
            <a:endParaRPr b="1" sz="1700" u="sng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-312261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en" sz="1700">
                <a:solidFill>
                  <a:srgbClr val="212121"/>
                </a:solidFill>
                <a:highlight>
                  <a:schemeClr val="lt1"/>
                </a:highlight>
              </a:rPr>
              <a:t>The simplicity and efficiency of using edge counts for image similarity.</a:t>
            </a:r>
            <a:endParaRPr sz="170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-31226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Char char="●"/>
            </a:pPr>
            <a:r>
              <a:rPr lang="en" sz="1700">
                <a:solidFill>
                  <a:srgbClr val="212121"/>
                </a:solidFill>
                <a:highlight>
                  <a:schemeClr val="lt1"/>
                </a:highlight>
              </a:rPr>
              <a:t>Comparative analysis with traditional metrics highlights strengths and weaknesse</a:t>
            </a:r>
            <a:r>
              <a:rPr lang="en" sz="1700">
                <a:solidFill>
                  <a:srgbClr val="212121"/>
                </a:solidFill>
                <a:highlight>
                  <a:schemeClr val="lt1"/>
                </a:highlight>
              </a:rPr>
              <a:t>s.</a:t>
            </a:r>
            <a:endParaRPr sz="1700">
              <a:solidFill>
                <a:srgbClr val="21212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