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21606" y="2874504"/>
            <a:ext cx="7996238" cy="1938992"/>
          </a:xfrm>
          <a:prstGeom prst="rect">
            <a:avLst/>
          </a:prstGeom>
          <a:noFill/>
        </p:spPr>
        <p:txBody>
          <a:bodyPr wrap="square" rtlCol="0">
            <a:spAutoFit/>
          </a:bodyPr>
          <a:lstStyle/>
          <a:p>
            <a:r>
              <a:rPr lang="en-US" sz="2400" b="1" dirty="0"/>
              <a:t>STUDENT NAME: ABINAYA.G</a:t>
            </a:r>
          </a:p>
          <a:p>
            <a:r>
              <a:rPr lang="en-US" sz="2400" b="1" dirty="0"/>
              <a:t>REGISTER NO: 312204230</a:t>
            </a:r>
          </a:p>
          <a:p>
            <a:r>
              <a:rPr lang="en-US" sz="2400" b="1" dirty="0"/>
              <a:t>DEPARTMENT: B.COM( ACCOUNTING AND FINANCE)</a:t>
            </a:r>
          </a:p>
          <a:p>
            <a:r>
              <a:rPr lang="en-US" sz="2400" b="1" dirty="0"/>
              <a:t>COLLEGE : ANNAI VIOLET ARTS &amp; SCIENCE COLLEGE </a:t>
            </a:r>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24151"/>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91578DD-9F48-31C0-8902-8ED3091D9491}"/>
              </a:ext>
            </a:extLst>
          </p:cNvPr>
          <p:cNvSpPr txBox="1"/>
          <p:nvPr/>
        </p:nvSpPr>
        <p:spPr>
          <a:xfrm>
            <a:off x="1141672" y="1544680"/>
            <a:ext cx="6106620" cy="3139321"/>
          </a:xfrm>
          <a:prstGeom prst="rect">
            <a:avLst/>
          </a:prstGeom>
          <a:noFill/>
        </p:spPr>
        <p:txBody>
          <a:bodyPr wrap="square">
            <a:spAutoFit/>
          </a:bodyPr>
          <a:lstStyle/>
          <a:p>
            <a:r>
              <a:rPr lang="en-US" b="1" dirty="0"/>
              <a:t>Employee performance analysis using Excel modeling can help in evaluating, tracking, and improving employee productivity, efficiency, and contributions. Here’s a step-by-step guide to creating a basic employee performance analysis model in Excel:</a:t>
            </a:r>
          </a:p>
          <a:p>
            <a:r>
              <a:rPr lang="en-US" b="1" dirty="0"/>
              <a:t>        1. Data Collection </a:t>
            </a:r>
          </a:p>
          <a:p>
            <a:r>
              <a:rPr lang="en-US" b="1" dirty="0"/>
              <a:t>        2. Setting Up Excel Sheets</a:t>
            </a:r>
          </a:p>
          <a:p>
            <a:r>
              <a:rPr lang="en-US" b="1" dirty="0"/>
              <a:t>        3. KPI Metrics Setup
       4. Weighted Scoring Model
       5. Analysis Using Excel Functions</a:t>
            </a:r>
          </a:p>
          <a:p>
            <a:r>
              <a:rPr lang="en-US" b="1"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rot="5400000" flipV="1">
            <a:off x="9193334" y="1053146"/>
            <a:ext cx="1964739" cy="18097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92CB503F-F153-BC5F-1BBA-DDDB694159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332" y="1383558"/>
            <a:ext cx="7593802" cy="469339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596029" y="881054"/>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C9189DF-6EAF-3CDF-5CD7-277A8AD1E483}"/>
              </a:ext>
            </a:extLst>
          </p:cNvPr>
          <p:cNvSpPr txBox="1"/>
          <p:nvPr/>
        </p:nvSpPr>
        <p:spPr>
          <a:xfrm>
            <a:off x="1690383" y="2023929"/>
            <a:ext cx="6106620" cy="2031325"/>
          </a:xfrm>
          <a:prstGeom prst="rect">
            <a:avLst/>
          </a:prstGeom>
          <a:noFill/>
        </p:spPr>
        <p:txBody>
          <a:bodyPr wrap="square">
            <a:spAutoFit/>
          </a:bodyPr>
          <a:lstStyle/>
          <a:p>
            <a:r>
              <a:rPr lang="en-US" b="1" dirty="0"/>
              <a:t>The Employee Performance Analysis using Excel provided a comprehensive and structured approach to evaluating individual and team performance within the organization. The model incorporated key performance indicators (KPIs), weighted scoring systems, and advanced data visualization tools, which enabled actionable insights and data-driven decision-making.</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31011" y="-176091"/>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967519" y="2489438"/>
            <a:ext cx="68163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24948" y="962501"/>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Dataset Description</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Results and </a:t>
            </a:r>
            <a:r>
              <a:rPr lang="en-US" sz="2800" b="1" dirty="0">
                <a:solidFill>
                  <a:srgbClr val="0D0D0D"/>
                </a:solidFill>
                <a:latin typeface="Times New Roman" panose="02020603050405020304" pitchFamily="18" charset="0"/>
                <a:cs typeface="Times New Roman" panose="02020603050405020304" pitchFamily="18" charset="0"/>
              </a:rPr>
              <a:t>Discussion</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4DBF7ADF-24E5-4723-B146-D67797E89C1A}"/>
              </a:ext>
            </a:extLst>
          </p:cNvPr>
          <p:cNvSpPr txBox="1"/>
          <p:nvPr/>
        </p:nvSpPr>
        <p:spPr>
          <a:xfrm>
            <a:off x="1292125" y="1675745"/>
            <a:ext cx="6508074" cy="4401205"/>
          </a:xfrm>
          <a:prstGeom prst="rect">
            <a:avLst/>
          </a:prstGeom>
          <a:noFill/>
        </p:spPr>
        <p:txBody>
          <a:bodyPr wrap="square">
            <a:spAutoFit/>
          </a:bodyPr>
          <a:lstStyle/>
          <a:p>
            <a:pPr marL="285750" indent="-285750">
              <a:buFont typeface="Arial" panose="020B0604020202020204" pitchFamily="34" charset="0"/>
              <a:buChar char="•"/>
            </a:pPr>
            <a:r>
              <a:rPr lang="en-US" sz="2000" b="1" i="1" dirty="0"/>
              <a:t>Problem Statement: You are a Human Resource (HR) analyst at a company that wants to improve employee performance and productivity. To do this, you need to conduct an analysis of employee performance data using Microsoft Excel
The dataset provided contains information on employee performance metrics over the last year, including
Employee ID: Unique identifier for each employee.
Employee Name: Name of the employee.
Department: The department in which the employee works (e.g., Sales, IT, Marketing, etc.).
Monthly Performance Scores: Scores (on a scale of 1-100) for each month based on key performance indicators (KPIs).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47832" y="1507807"/>
            <a:ext cx="7924800" cy="3785652"/>
          </a:xfrm>
          <a:prstGeom prst="rect">
            <a:avLst/>
          </a:prstGeom>
          <a:noFill/>
        </p:spPr>
        <p:txBody>
          <a:bodyPr wrap="square" rtlCol="0">
            <a:spAutoFit/>
          </a:bodyPr>
          <a:lstStyle/>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The “Employee Performance Analysis using Excel” project focuses on evaluating and understanding key performance metrics of employees within a company using Microsoft Excel. The aim is to utilize Excel’s data manipulation, analysis, and visualization tools to assess employee productivity and performance trends over time, providing insights to the HR department for strategic decision-making</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B6B7685-E08B-E7D7-D4E2-1B6FCF8F45F3}"/>
              </a:ext>
            </a:extLst>
          </p:cNvPr>
          <p:cNvSpPr txBox="1"/>
          <p:nvPr/>
        </p:nvSpPr>
        <p:spPr>
          <a:xfrm>
            <a:off x="723900" y="1859339"/>
            <a:ext cx="6106620" cy="3754874"/>
          </a:xfrm>
          <a:prstGeom prst="rect">
            <a:avLst/>
          </a:prstGeom>
          <a:noFill/>
        </p:spPr>
        <p:txBody>
          <a:bodyPr wrap="square">
            <a:spAutoFit/>
          </a:bodyPr>
          <a:lstStyle/>
          <a:p>
            <a:r>
              <a:rPr lang="en-US" sz="2000" b="1" dirty="0"/>
              <a:t>L end users of an Employee Performance Analysis using Excel project are typically stakeholders within an </a:t>
            </a:r>
          </a:p>
          <a:p>
            <a:r>
              <a:rPr lang="en-US" sz="2000" b="1" dirty="0"/>
              <a:t>organization who require insights into employee performance to make strategic decisions. These may include:</a:t>
            </a:r>
          </a:p>
          <a:p>
            <a:endParaRPr lang="en-US" sz="2000" b="1" dirty="0"/>
          </a:p>
          <a:p>
            <a:r>
              <a:rPr lang="en-US" sz="2000" b="1" dirty="0"/>
              <a:t>                   1.Human Resources (HR) Department</a:t>
            </a:r>
          </a:p>
          <a:p>
            <a:r>
              <a:rPr lang="en-US" sz="2000" b="1" dirty="0"/>
              <a:t>                   2.Team Managers and Department Heads</a:t>
            </a:r>
          </a:p>
          <a:p>
            <a:r>
              <a:rPr lang="en-US" sz="2000" b="1" dirty="0"/>
              <a:t>                  3.Senior Management / Executives</a:t>
            </a:r>
          </a:p>
          <a:p>
            <a:r>
              <a:rPr lang="en-US" sz="2000" b="1" dirty="0"/>
              <a:t>                 4. Learning and Development (L&amp;D) Teams</a:t>
            </a:r>
          </a:p>
          <a:p>
            <a:r>
              <a:rPr lang="en-US" sz="2000" b="1" dirty="0"/>
              <a:t>                 5. Employee Relations Team</a:t>
            </a:r>
          </a:p>
          <a:p>
            <a:pPr marL="342900" indent="-342900">
              <a:buAutoNum type="arabicPeriod"/>
            </a:pP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37572" y="263182"/>
            <a:ext cx="7839989" cy="1121461"/>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err="1"/>
              <a:t>P</a:t>
            </a:r>
            <a:r>
              <a:rPr sz="3600" spc="-30" dirty="0" err="1"/>
              <a:t>R</a:t>
            </a:r>
            <a:r>
              <a:rPr sz="3600" spc="10" dirty="0" err="1"/>
              <a:t>O</a:t>
            </a:r>
            <a:r>
              <a:rPr sz="3600" spc="-15" dirty="0" err="1"/>
              <a:t>P</a:t>
            </a:r>
            <a:r>
              <a:rPr sz="3600" spc="10" dirty="0" err="1"/>
              <a:t>O</a:t>
            </a:r>
            <a:r>
              <a:rPr sz="3600" spc="25" dirty="0" err="1"/>
              <a:t>S</a:t>
            </a:r>
            <a:r>
              <a:rPr sz="3600" spc="-30" dirty="0" err="1"/>
              <a:t>I</a:t>
            </a:r>
            <a:r>
              <a:rPr sz="3600" spc="-35" dirty="0" err="1"/>
              <a:t>T</a:t>
            </a:r>
            <a:r>
              <a:rPr sz="3600" spc="-30" dirty="0" err="1"/>
              <a:t>I</a:t>
            </a:r>
            <a:r>
              <a:rPr sz="3600" spc="10" dirty="0" err="1"/>
              <a:t>O</a:t>
            </a:r>
            <a:r>
              <a:rPr sz="3600" dirty="0" err="1"/>
              <a:t>N</a:t>
            </a:r>
            <a:r>
              <a:rPr lang="en-US" sz="3600" dirty="0" err="1"/>
              <a:t>Our</a:t>
            </a:r>
            <a:r>
              <a:rPr lang="en-US" sz="3600" dirty="0"/>
              <a:t> </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4" name="TextBox 13">
            <a:extLst>
              <a:ext uri="{FF2B5EF4-FFF2-40B4-BE49-F238E27FC236}">
                <a16:creationId xmlns:a16="http://schemas.microsoft.com/office/drawing/2014/main" id="{5CF3C1F7-201F-DCA8-8C15-2F1A08FE2CEF}"/>
              </a:ext>
            </a:extLst>
          </p:cNvPr>
          <p:cNvSpPr txBox="1"/>
          <p:nvPr/>
        </p:nvSpPr>
        <p:spPr>
          <a:xfrm>
            <a:off x="3065734" y="2266440"/>
            <a:ext cx="6060532" cy="2246769"/>
          </a:xfrm>
          <a:prstGeom prst="rect">
            <a:avLst/>
          </a:prstGeom>
          <a:noFill/>
        </p:spPr>
        <p:txBody>
          <a:bodyPr wrap="square">
            <a:spAutoFit/>
          </a:bodyPr>
          <a:lstStyle/>
          <a:p>
            <a:r>
              <a:rPr lang="en-US" sz="2000" b="1" dirty="0"/>
              <a:t>solution offers a comprehensive analysis of employee performance by leveraging Microsoft Excel’s data manipulation and visualization tools. This solution provides HR professionals, managers, and executives with detailed insights into workforce productivity, enabling data-driven decision-making to optimize employee engagement, productivity, and retention.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517BDCC2-3F75-ABE1-3A89-5E4924D80D6C}"/>
              </a:ext>
            </a:extLst>
          </p:cNvPr>
          <p:cNvSpPr txBox="1"/>
          <p:nvPr/>
        </p:nvSpPr>
        <p:spPr>
          <a:xfrm>
            <a:off x="755332" y="2004464"/>
            <a:ext cx="6106620" cy="2308324"/>
          </a:xfrm>
          <a:prstGeom prst="rect">
            <a:avLst/>
          </a:prstGeom>
          <a:noFill/>
        </p:spPr>
        <p:txBody>
          <a:bodyPr wrap="square">
            <a:spAutoFit/>
          </a:bodyPr>
          <a:lstStyle/>
          <a:p>
            <a:r>
              <a:rPr lang="en-US" b="1" dirty="0"/>
              <a:t>A data set (or dataset) is a collection of data. In the case of tabular data, a data set corresponds to one or more database tables, where every column of a table represents a particular variable, and each row corresponds to a given record of the data set in question. The data set lists values for each of the variables, such as for example height and weight of an object, for each member of the data set. Data sets can also consist of a collection of documents or files.</a:t>
            </a:r>
          </a:p>
        </p:txBody>
      </p:sp>
      <p:pic>
        <p:nvPicPr>
          <p:cNvPr id="5" name="Picture 4">
            <a:extLst>
              <a:ext uri="{FF2B5EF4-FFF2-40B4-BE49-F238E27FC236}">
                <a16:creationId xmlns:a16="http://schemas.microsoft.com/office/drawing/2014/main" id="{ECD16DA2-8FC5-0129-0D30-AFC9B0D87504}"/>
              </a:ext>
            </a:extLst>
          </p:cNvPr>
          <p:cNvPicPr>
            <a:picLocks noChangeAspect="1"/>
          </p:cNvPicPr>
          <p:nvPr/>
        </p:nvPicPr>
        <p:blipFill>
          <a:blip r:embed="rId2">
            <a:extLst>
              <a:ext uri="{28A0092B-C50C-407E-A947-70E740481C1C}">
                <a14:useLocalDpi xmlns:a14="http://schemas.microsoft.com/office/drawing/2010/main" val="0"/>
              </a:ext>
            </a:extLst>
          </a:blip>
          <a:srcRect r="10700"/>
          <a:stretch/>
        </p:blipFill>
        <p:spPr>
          <a:xfrm>
            <a:off x="6861952" y="1539745"/>
            <a:ext cx="2925867" cy="3213895"/>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2143454"/>
            <a:ext cx="771049" cy="211249"/>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30" y="1487850"/>
            <a:ext cx="6477000" cy="4401205"/>
          </a:xfrm>
          <a:prstGeom prst="rect">
            <a:avLst/>
          </a:prstGeom>
          <a:noFill/>
        </p:spPr>
        <p:txBody>
          <a:bodyPr wrap="square" rtlCol="0">
            <a:spAutoFit/>
          </a:bodyPr>
          <a:lstStyle/>
          <a:p>
            <a:pPr algn="l"/>
            <a:r>
              <a:rPr lang="en-US" sz="2800" b="1" i="0" dirty="0">
                <a:solidFill>
                  <a:srgbClr val="0D0D0D"/>
                </a:solidFill>
                <a:effectLst/>
                <a:latin typeface="Times New Roman" panose="02020603050405020304" pitchFamily="18" charset="0"/>
                <a:cs typeface="Times New Roman" panose="02020603050405020304" pitchFamily="18" charset="0"/>
              </a:rPr>
              <a:t>For an Employee Performance Analysis using Excel, you can add a “wow” factor by leveraging advanced features like dynamic dashboards, visualizations, and automated analysis tools. Here’s how you can do that:</a:t>
            </a:r>
            <a:endParaRPr lang="en-US" sz="2800" b="1" dirty="0">
              <a:solidFill>
                <a:srgbClr val="0D0D0D"/>
              </a:solidFill>
              <a:latin typeface="Times New Roman" panose="02020603050405020304" pitchFamily="18" charset="0"/>
              <a:cs typeface="Times New Roman" panose="02020603050405020304" pitchFamily="18" charset="0"/>
            </a:endParaRPr>
          </a:p>
          <a:p>
            <a:pPr algn="l"/>
            <a:r>
              <a:rPr lang="en-US" sz="2800" b="1" i="0" dirty="0">
                <a:solidFill>
                  <a:srgbClr val="0D0D0D"/>
                </a:solidFill>
                <a:effectLst/>
                <a:latin typeface="Times New Roman" panose="02020603050405020304" pitchFamily="18" charset="0"/>
                <a:cs typeface="Times New Roman" panose="02020603050405020304" pitchFamily="18" charset="0"/>
              </a:rPr>
              <a:t> 1. Dynamic Dashboards</a:t>
            </a:r>
          </a:p>
          <a:p>
            <a:r>
              <a:rPr lang="en-US" sz="2800" b="1" dirty="0">
                <a:latin typeface="Times New Roman" panose="02020603050405020304" pitchFamily="18" charset="0"/>
                <a:cs typeface="Times New Roman" panose="02020603050405020304" pitchFamily="18" charset="0"/>
              </a:rPr>
              <a:t> 2. Visualizations</a:t>
            </a:r>
          </a:p>
          <a:p>
            <a:r>
              <a:rPr lang="en-US" sz="2800" b="1" dirty="0">
                <a:latin typeface="Times New Roman" panose="02020603050405020304" pitchFamily="18" charset="0"/>
                <a:cs typeface="Times New Roman" panose="02020603050405020304" pitchFamily="18" charset="0"/>
              </a:rPr>
              <a:t> 3. Automated Analysis</a:t>
            </a:r>
          </a:p>
          <a:p>
            <a:r>
              <a:rPr lang="en-US" sz="2800" b="1" dirty="0">
                <a:latin typeface="Times New Roman" panose="02020603050405020304" pitchFamily="18" charset="0"/>
                <a:cs typeface="Times New Roman" panose="02020603050405020304" pitchFamily="18" charset="0"/>
              </a:rPr>
              <a:t> 4. Advanced Techniques</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PROPOSITIONOur </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917806907943</cp:lastModifiedBy>
  <cp:revision>18</cp:revision>
  <dcterms:created xsi:type="dcterms:W3CDTF">2024-03-29T15:07:22Z</dcterms:created>
  <dcterms:modified xsi:type="dcterms:W3CDTF">2024-09-27T09:48:17Z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