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7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5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4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355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162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5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1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8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2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3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85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Pengantar Algoritma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Muhammad Abian Abdi Pratama</a:t>
            </a:r>
          </a:p>
          <a:p>
            <a:r>
              <a:rPr lang="en-US" dirty="0" smtClean="0"/>
              <a:t>2207421039 – TMJ1B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LOGIKA DAN </a:t>
            </a:r>
            <a:r>
              <a:rPr lang="en-US" dirty="0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297226" y="1590293"/>
            <a:ext cx="9597547" cy="343264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Jika</a:t>
            </a:r>
            <a:r>
              <a:rPr lang="en-US" sz="2000" dirty="0"/>
              <a:t> </a:t>
            </a:r>
            <a:r>
              <a:rPr lang="en-US" sz="2000" dirty="0"/>
              <a:t>logika</a:t>
            </a:r>
            <a:r>
              <a:rPr lang="en-US" sz="2000" dirty="0"/>
              <a:t> </a:t>
            </a:r>
            <a:r>
              <a:rPr lang="en-US" sz="2000" dirty="0"/>
              <a:t>pemrograman</a:t>
            </a:r>
            <a:r>
              <a:rPr lang="en-US" sz="2000" dirty="0"/>
              <a:t> </a:t>
            </a:r>
            <a:r>
              <a:rPr lang="en-US" sz="2000" dirty="0"/>
              <a:t>adalah</a:t>
            </a:r>
            <a:r>
              <a:rPr lang="en-US" sz="2000" dirty="0"/>
              <a:t> </a:t>
            </a:r>
            <a:r>
              <a:rPr lang="en-US" sz="2000" dirty="0"/>
              <a:t>cara</a:t>
            </a:r>
            <a:r>
              <a:rPr lang="en-US" sz="2000" dirty="0"/>
              <a:t> </a:t>
            </a:r>
            <a:r>
              <a:rPr lang="en-US" sz="2000" dirty="0"/>
              <a:t>penyelesaian</a:t>
            </a:r>
            <a:r>
              <a:rPr lang="en-US" sz="2000" dirty="0"/>
              <a:t> </a:t>
            </a:r>
            <a:r>
              <a:rPr lang="en-US" sz="2000" dirty="0"/>
              <a:t>suatu</a:t>
            </a:r>
            <a:r>
              <a:rPr lang="en-US" sz="2000" dirty="0"/>
              <a:t> </a:t>
            </a:r>
            <a:r>
              <a:rPr lang="en-US" sz="2000" dirty="0"/>
              <a:t>masalah</a:t>
            </a:r>
            <a:r>
              <a:rPr lang="en-US" sz="2000" dirty="0"/>
              <a:t> </a:t>
            </a:r>
            <a:r>
              <a:rPr lang="en-US" sz="2000" dirty="0"/>
              <a:t>dengan</a:t>
            </a:r>
            <a:r>
              <a:rPr lang="en-US" sz="2000" dirty="0"/>
              <a:t> </a:t>
            </a:r>
            <a:r>
              <a:rPr lang="en-US" sz="2000" dirty="0"/>
              <a:t>prinsip</a:t>
            </a:r>
            <a:r>
              <a:rPr lang="en-US" sz="2000" dirty="0"/>
              <a:t> </a:t>
            </a:r>
            <a:r>
              <a:rPr lang="en-US" sz="2000" dirty="0"/>
              <a:t>dan</a:t>
            </a:r>
            <a:r>
              <a:rPr lang="en-US" sz="2000" dirty="0"/>
              <a:t> </a:t>
            </a:r>
            <a:r>
              <a:rPr lang="en-US" sz="2000" dirty="0"/>
              <a:t>aturan</a:t>
            </a:r>
            <a:r>
              <a:rPr lang="en-US" sz="2000" dirty="0"/>
              <a:t> </a:t>
            </a:r>
            <a:r>
              <a:rPr lang="en-US" sz="2000" dirty="0"/>
              <a:t>tertentu</a:t>
            </a:r>
            <a:r>
              <a:rPr lang="en-US" sz="2000" dirty="0"/>
              <a:t>, </a:t>
            </a:r>
            <a:r>
              <a:rPr lang="en-US" sz="2000" dirty="0"/>
              <a:t>maka</a:t>
            </a:r>
            <a:r>
              <a:rPr lang="en-US" sz="2000" dirty="0"/>
              <a:t> </a:t>
            </a:r>
            <a:r>
              <a:rPr lang="en-US" sz="2000" dirty="0"/>
              <a:t>algoritma</a:t>
            </a:r>
            <a:r>
              <a:rPr lang="en-US" sz="2000" dirty="0"/>
              <a:t> </a:t>
            </a:r>
            <a:r>
              <a:rPr lang="en-US" sz="2000" dirty="0"/>
              <a:t>pemrograman</a:t>
            </a:r>
            <a:r>
              <a:rPr lang="en-US" sz="2000" dirty="0"/>
              <a:t> </a:t>
            </a:r>
            <a:r>
              <a:rPr lang="en-US" sz="2000" dirty="0"/>
              <a:t>adalah</a:t>
            </a:r>
            <a:r>
              <a:rPr lang="en-US" sz="2000" dirty="0"/>
              <a:t> </a:t>
            </a:r>
            <a:r>
              <a:rPr lang="en-US" sz="2000" dirty="0"/>
              <a:t>urutan</a:t>
            </a:r>
            <a:r>
              <a:rPr lang="en-US" sz="2000" dirty="0"/>
              <a:t> </a:t>
            </a:r>
            <a:r>
              <a:rPr lang="en-US" sz="2000" dirty="0"/>
              <a:t>atau</a:t>
            </a:r>
            <a:r>
              <a:rPr lang="en-US" sz="2000" dirty="0"/>
              <a:t> </a:t>
            </a:r>
            <a:r>
              <a:rPr lang="en-US" sz="2000" dirty="0"/>
              <a:t>langkah-langkah</a:t>
            </a:r>
            <a:r>
              <a:rPr lang="en-US" sz="2000" dirty="0"/>
              <a:t> </a:t>
            </a:r>
            <a:r>
              <a:rPr lang="en-US" sz="2000" dirty="0"/>
              <a:t>sistematis</a:t>
            </a:r>
            <a:r>
              <a:rPr lang="en-US" sz="2000" dirty="0"/>
              <a:t> yang </a:t>
            </a:r>
            <a:r>
              <a:rPr lang="en-US" sz="2000" dirty="0"/>
              <a:t>dibuat</a:t>
            </a:r>
            <a:r>
              <a:rPr lang="en-US" sz="2000" dirty="0"/>
              <a:t> </a:t>
            </a:r>
            <a:r>
              <a:rPr lang="en-US" sz="2000" dirty="0"/>
              <a:t>untuk</a:t>
            </a:r>
            <a:r>
              <a:rPr lang="en-US" sz="2000" dirty="0"/>
              <a:t> </a:t>
            </a:r>
            <a:r>
              <a:rPr lang="en-US" sz="2000" dirty="0"/>
              <a:t>mewujudkan</a:t>
            </a:r>
            <a:r>
              <a:rPr lang="en-US" sz="2000" dirty="0"/>
              <a:t> </a:t>
            </a:r>
            <a:r>
              <a:rPr lang="en-US" sz="2000" dirty="0"/>
              <a:t>penyelesaian</a:t>
            </a:r>
            <a:r>
              <a:rPr lang="en-US" sz="2000" dirty="0"/>
              <a:t> </a:t>
            </a:r>
            <a:r>
              <a:rPr lang="en-US" sz="2000" dirty="0"/>
              <a:t>masalah</a:t>
            </a:r>
            <a:r>
              <a:rPr lang="en-US" sz="2000" dirty="0"/>
              <a:t> </a:t>
            </a:r>
            <a:r>
              <a:rPr lang="en-US" sz="2000" dirty="0"/>
              <a:t>tersebut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Setiap</a:t>
            </a:r>
            <a:r>
              <a:rPr lang="en-US" sz="2000" dirty="0"/>
              <a:t> orang </a:t>
            </a:r>
            <a:r>
              <a:rPr lang="en-US" sz="2000" dirty="0"/>
              <a:t>memiliki</a:t>
            </a:r>
            <a:r>
              <a:rPr lang="en-US" sz="2000" dirty="0"/>
              <a:t> </a:t>
            </a:r>
            <a:r>
              <a:rPr lang="en-US" sz="2000" dirty="0"/>
              <a:t>logika</a:t>
            </a:r>
            <a:r>
              <a:rPr lang="en-US" sz="2000" dirty="0"/>
              <a:t> yang </a:t>
            </a:r>
            <a:r>
              <a:rPr lang="en-US" sz="2000" dirty="0"/>
              <a:t>berbeda</a:t>
            </a:r>
            <a:r>
              <a:rPr lang="en-US" sz="2000" dirty="0"/>
              <a:t>. Dan </a:t>
            </a:r>
            <a:r>
              <a:rPr lang="en-US" sz="2000" dirty="0"/>
              <a:t>dengan</a:t>
            </a:r>
            <a:r>
              <a:rPr lang="en-US" sz="2000" dirty="0"/>
              <a:t> </a:t>
            </a:r>
            <a:r>
              <a:rPr lang="en-US" sz="2000" dirty="0"/>
              <a:t>logika</a:t>
            </a:r>
            <a:r>
              <a:rPr lang="en-US" sz="2000" dirty="0"/>
              <a:t> yang </a:t>
            </a:r>
            <a:r>
              <a:rPr lang="en-US" sz="2000" dirty="0"/>
              <a:t>berbeda</a:t>
            </a:r>
            <a:r>
              <a:rPr lang="en-US" sz="2000" dirty="0"/>
              <a:t>, </a:t>
            </a:r>
            <a:r>
              <a:rPr lang="en-US" sz="2000" dirty="0"/>
              <a:t>setiap</a:t>
            </a:r>
            <a:r>
              <a:rPr lang="en-US" sz="2000" dirty="0"/>
              <a:t> orang </a:t>
            </a:r>
            <a:r>
              <a:rPr lang="en-US" sz="2000" dirty="0"/>
              <a:t>juga</a:t>
            </a:r>
            <a:r>
              <a:rPr lang="en-US" sz="2000" dirty="0"/>
              <a:t> </a:t>
            </a:r>
            <a:r>
              <a:rPr lang="en-US" sz="2000" dirty="0"/>
              <a:t>akan</a:t>
            </a:r>
            <a:r>
              <a:rPr lang="en-US" sz="2000" dirty="0"/>
              <a:t> </a:t>
            </a:r>
            <a:r>
              <a:rPr lang="en-US" sz="2000" dirty="0"/>
              <a:t>menyelesaikan</a:t>
            </a:r>
            <a:r>
              <a:rPr lang="en-US" sz="2000" dirty="0"/>
              <a:t> </a:t>
            </a:r>
            <a:r>
              <a:rPr lang="en-US" sz="2000" dirty="0"/>
              <a:t>masalah</a:t>
            </a:r>
            <a:r>
              <a:rPr lang="en-US" sz="2000" dirty="0"/>
              <a:t> </a:t>
            </a:r>
            <a:r>
              <a:rPr lang="en-US" sz="2000" dirty="0"/>
              <a:t>dengan</a:t>
            </a:r>
            <a:r>
              <a:rPr lang="en-US" sz="2000" dirty="0"/>
              <a:t> </a:t>
            </a:r>
            <a:r>
              <a:rPr lang="en-US" sz="2000" dirty="0"/>
              <a:t>cara</a:t>
            </a:r>
            <a:r>
              <a:rPr lang="en-US" sz="2000" dirty="0"/>
              <a:t> yang </a:t>
            </a:r>
            <a:r>
              <a:rPr lang="en-US" sz="2000" dirty="0"/>
              <a:t>berbeda</a:t>
            </a:r>
            <a:r>
              <a:rPr lang="en-US" sz="2000" dirty="0"/>
              <a:t>. Dari </a:t>
            </a:r>
            <a:r>
              <a:rPr lang="en-US" sz="2000" dirty="0"/>
              <a:t>perbedaan</a:t>
            </a:r>
            <a:r>
              <a:rPr lang="en-US" sz="2000" dirty="0"/>
              <a:t> </a:t>
            </a:r>
            <a:r>
              <a:rPr lang="en-US" sz="2000" dirty="0"/>
              <a:t>inilah</a:t>
            </a:r>
            <a:r>
              <a:rPr lang="en-US" sz="2000" dirty="0"/>
              <a:t>, </a:t>
            </a:r>
            <a:r>
              <a:rPr lang="en-US" sz="2000" dirty="0"/>
              <a:t>dipilih</a:t>
            </a:r>
            <a:r>
              <a:rPr lang="en-US" sz="2000" dirty="0"/>
              <a:t> </a:t>
            </a:r>
            <a:r>
              <a:rPr lang="en-US" sz="2000" dirty="0"/>
              <a:t>cara</a:t>
            </a:r>
            <a:r>
              <a:rPr lang="en-US" sz="2000" dirty="0"/>
              <a:t> </a:t>
            </a:r>
            <a:r>
              <a:rPr lang="en-US" sz="2000" dirty="0"/>
              <a:t>penyelesaian</a:t>
            </a:r>
            <a:r>
              <a:rPr lang="en-US" sz="2000" dirty="0"/>
              <a:t> </a:t>
            </a:r>
            <a:r>
              <a:rPr lang="en-US" sz="2000" dirty="0"/>
              <a:t>masalah</a:t>
            </a:r>
            <a:r>
              <a:rPr lang="en-US" sz="2000" dirty="0"/>
              <a:t> yang </a:t>
            </a:r>
            <a:r>
              <a:rPr lang="en-US" sz="2000" dirty="0"/>
              <a:t>tidak</a:t>
            </a:r>
            <a:r>
              <a:rPr lang="en-US" sz="2000" dirty="0"/>
              <a:t> </a:t>
            </a:r>
            <a:r>
              <a:rPr lang="en-US" sz="2000" dirty="0"/>
              <a:t>hanya</a:t>
            </a:r>
            <a:r>
              <a:rPr lang="en-US" sz="2000" dirty="0"/>
              <a:t> </a:t>
            </a:r>
            <a:r>
              <a:rPr lang="en-US" sz="2000" dirty="0"/>
              <a:t>lebih</a:t>
            </a:r>
            <a:r>
              <a:rPr lang="en-US" sz="2000" dirty="0"/>
              <a:t> </a:t>
            </a:r>
            <a:r>
              <a:rPr lang="en-US" sz="2000" dirty="0"/>
              <a:t>singkat</a:t>
            </a:r>
            <a:r>
              <a:rPr lang="en-US" sz="2000" dirty="0"/>
              <a:t>, </a:t>
            </a:r>
            <a:r>
              <a:rPr lang="en-US" sz="2000" dirty="0"/>
              <a:t>tapi</a:t>
            </a:r>
            <a:r>
              <a:rPr lang="en-US" sz="2000" dirty="0"/>
              <a:t>  </a:t>
            </a:r>
            <a:r>
              <a:rPr lang="en-US" sz="2000" dirty="0"/>
              <a:t>juga</a:t>
            </a:r>
            <a:r>
              <a:rPr lang="en-US" sz="2000" dirty="0"/>
              <a:t> </a:t>
            </a:r>
            <a:r>
              <a:rPr lang="en-US" sz="2000" dirty="0"/>
              <a:t>lebih</a:t>
            </a:r>
            <a:r>
              <a:rPr lang="en-US" sz="2000" dirty="0"/>
              <a:t> </a:t>
            </a:r>
            <a:r>
              <a:rPr lang="en-US" sz="2000" dirty="0"/>
              <a:t>efisien</a:t>
            </a:r>
            <a:r>
              <a:rPr lang="en-US" sz="2000" dirty="0"/>
              <a:t>. Algoritma </a:t>
            </a:r>
            <a:r>
              <a:rPr lang="en-US" sz="2000" dirty="0"/>
              <a:t>bekerja</a:t>
            </a:r>
            <a:r>
              <a:rPr lang="en-US" sz="2000" dirty="0"/>
              <a:t> </a:t>
            </a:r>
            <a:r>
              <a:rPr lang="en-US" sz="2000" dirty="0"/>
              <a:t>seperti</a:t>
            </a:r>
            <a:r>
              <a:rPr lang="en-US" sz="2000" dirty="0"/>
              <a:t> </a:t>
            </a:r>
            <a:r>
              <a:rPr lang="en-US" sz="2000" dirty="0"/>
              <a:t>itu</a:t>
            </a:r>
            <a:r>
              <a:rPr lang="en-US" sz="2000" dirty="0"/>
              <a:t>, </a:t>
            </a:r>
            <a:r>
              <a:rPr lang="en-US" sz="2000" dirty="0"/>
              <a:t>mencari</a:t>
            </a:r>
            <a:r>
              <a:rPr lang="en-US" sz="2000" dirty="0"/>
              <a:t> input yang </a:t>
            </a:r>
            <a:r>
              <a:rPr lang="en-US" sz="2000" dirty="0"/>
              <a:t>lebih</a:t>
            </a:r>
            <a:r>
              <a:rPr lang="en-US" sz="2000" dirty="0"/>
              <a:t> </a:t>
            </a:r>
            <a:r>
              <a:rPr lang="en-US" sz="2000" dirty="0"/>
              <a:t>terjangkau</a:t>
            </a:r>
            <a:r>
              <a:rPr lang="en-US" sz="2000" dirty="0"/>
              <a:t>, </a:t>
            </a:r>
            <a:r>
              <a:rPr lang="en-US" sz="2000" dirty="0"/>
              <a:t>menggunakan</a:t>
            </a:r>
            <a:r>
              <a:rPr lang="en-US" sz="2000" dirty="0"/>
              <a:t>  proses yang </a:t>
            </a:r>
            <a:r>
              <a:rPr lang="en-US" sz="2000" dirty="0"/>
              <a:t>lebih</a:t>
            </a:r>
            <a:r>
              <a:rPr lang="en-US" sz="2000" dirty="0"/>
              <a:t> </a:t>
            </a:r>
            <a:r>
              <a:rPr lang="en-US" sz="2000" dirty="0"/>
              <a:t>cepat</a:t>
            </a:r>
            <a:r>
              <a:rPr lang="en-US" sz="2000" dirty="0"/>
              <a:t>, </a:t>
            </a:r>
            <a:r>
              <a:rPr lang="en-US" sz="2000" dirty="0"/>
              <a:t>dan</a:t>
            </a:r>
            <a:r>
              <a:rPr lang="en-US" sz="2000" dirty="0"/>
              <a:t> </a:t>
            </a:r>
            <a:r>
              <a:rPr lang="en-US" sz="2000" dirty="0"/>
              <a:t>menghasilkan</a:t>
            </a:r>
            <a:r>
              <a:rPr lang="en-US" sz="2000" dirty="0"/>
              <a:t> output yang </a:t>
            </a:r>
            <a:r>
              <a:rPr lang="en-US" sz="2000" dirty="0"/>
              <a:t>lebih</a:t>
            </a:r>
            <a:r>
              <a:rPr lang="en-US" sz="2000" dirty="0"/>
              <a:t> </a:t>
            </a:r>
            <a:r>
              <a:rPr lang="en-US" sz="2000" dirty="0"/>
              <a:t>baik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17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165" y="1439449"/>
            <a:ext cx="9385670" cy="39791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Didalam</a:t>
            </a:r>
            <a:r>
              <a:rPr lang="en-US" sz="2000" dirty="0"/>
              <a:t> </a:t>
            </a:r>
            <a:r>
              <a:rPr lang="en-US" sz="2000" dirty="0"/>
              <a:t>algoritma</a:t>
            </a:r>
            <a:r>
              <a:rPr lang="en-US" sz="2000" dirty="0"/>
              <a:t>, </a:t>
            </a:r>
            <a:r>
              <a:rPr lang="en-US" sz="2000" dirty="0"/>
              <a:t>terdapat</a:t>
            </a:r>
            <a:r>
              <a:rPr lang="en-US" sz="2000" dirty="0"/>
              <a:t> 3 </a:t>
            </a:r>
            <a:r>
              <a:rPr lang="en-US" sz="2000" dirty="0"/>
              <a:t>komponen</a:t>
            </a:r>
            <a:r>
              <a:rPr lang="en-US" sz="2000" dirty="0"/>
              <a:t> </a:t>
            </a:r>
            <a:r>
              <a:rPr lang="en-US" sz="2000" dirty="0"/>
              <a:t>utama</a:t>
            </a:r>
            <a:r>
              <a:rPr lang="en-US" sz="2000" dirty="0"/>
              <a:t>. </a:t>
            </a:r>
            <a:r>
              <a:rPr lang="en-US" sz="2000" dirty="0"/>
              <a:t>Yaitu</a:t>
            </a:r>
            <a:r>
              <a:rPr lang="en-US" sz="2000" dirty="0"/>
              <a:t> input,  process </a:t>
            </a:r>
            <a:r>
              <a:rPr lang="en-US" sz="2000" dirty="0"/>
              <a:t>dan</a:t>
            </a:r>
            <a:r>
              <a:rPr lang="en-US" sz="2000" dirty="0"/>
              <a:t> output. Dari </a:t>
            </a:r>
            <a:r>
              <a:rPr lang="en-US" sz="2000" dirty="0"/>
              <a:t>tiga</a:t>
            </a:r>
            <a:r>
              <a:rPr lang="en-US" sz="2000" dirty="0"/>
              <a:t> </a:t>
            </a:r>
            <a:r>
              <a:rPr lang="en-US" sz="2000" dirty="0"/>
              <a:t>komponen</a:t>
            </a:r>
            <a:r>
              <a:rPr lang="en-US" sz="2000" dirty="0"/>
              <a:t> </a:t>
            </a:r>
            <a:r>
              <a:rPr lang="en-US" sz="2000" dirty="0"/>
              <a:t>itu</a:t>
            </a:r>
            <a:r>
              <a:rPr lang="en-US" sz="2000" dirty="0"/>
              <a:t>,  </a:t>
            </a:r>
            <a:r>
              <a:rPr lang="en-US" sz="2000" dirty="0"/>
              <a:t>cara</a:t>
            </a:r>
            <a:r>
              <a:rPr lang="en-US" sz="2000" dirty="0"/>
              <a:t> </a:t>
            </a:r>
            <a:r>
              <a:rPr lang="en-US" sz="2000" dirty="0"/>
              <a:t>untuk</a:t>
            </a:r>
            <a:r>
              <a:rPr lang="en-US" sz="2000" dirty="0"/>
              <a:t> </a:t>
            </a:r>
            <a:r>
              <a:rPr lang="en-US" sz="2000" dirty="0"/>
              <a:t>mengenalinya</a:t>
            </a:r>
            <a:r>
              <a:rPr lang="en-US" sz="2000" dirty="0"/>
              <a:t> </a:t>
            </a:r>
            <a:r>
              <a:rPr lang="en-US" sz="2000" dirty="0"/>
              <a:t>dengan</a:t>
            </a:r>
            <a:r>
              <a:rPr lang="en-US" sz="2000" dirty="0"/>
              <a:t> </a:t>
            </a:r>
            <a:r>
              <a:rPr lang="en-US" sz="2000" dirty="0"/>
              <a:t>lebih</a:t>
            </a:r>
            <a:r>
              <a:rPr lang="en-US" sz="2000" dirty="0"/>
              <a:t> detail </a:t>
            </a:r>
            <a:r>
              <a:rPr lang="en-US" sz="2000" dirty="0"/>
              <a:t>adalah</a:t>
            </a:r>
            <a:r>
              <a:rPr lang="en-US" sz="2000" dirty="0"/>
              <a:t> </a:t>
            </a:r>
            <a:r>
              <a:rPr lang="en-US" sz="2000" dirty="0"/>
              <a:t>dengan</a:t>
            </a:r>
            <a:r>
              <a:rPr lang="en-US" sz="2000" dirty="0"/>
              <a:t> </a:t>
            </a:r>
            <a:r>
              <a:rPr lang="en-US" sz="2000" dirty="0"/>
              <a:t>menggantinya</a:t>
            </a:r>
            <a:r>
              <a:rPr lang="en-US" sz="2000" dirty="0"/>
              <a:t> </a:t>
            </a:r>
            <a:r>
              <a:rPr lang="en-US" sz="2000" dirty="0"/>
              <a:t>dengan</a:t>
            </a:r>
            <a:r>
              <a:rPr lang="en-US" sz="2000" dirty="0"/>
              <a:t> problem finding, problem breakdown, </a:t>
            </a:r>
            <a:r>
              <a:rPr lang="en-US" sz="2000" dirty="0"/>
              <a:t>dan</a:t>
            </a:r>
            <a:r>
              <a:rPr lang="en-US" sz="2000" dirty="0"/>
              <a:t> problem solving. </a:t>
            </a:r>
            <a:r>
              <a:rPr lang="en-US" sz="2000" dirty="0"/>
              <a:t>Dimulai</a:t>
            </a:r>
            <a:r>
              <a:rPr lang="en-US" sz="2000" dirty="0"/>
              <a:t> </a:t>
            </a:r>
            <a:r>
              <a:rPr lang="en-US" sz="2000" dirty="0"/>
              <a:t>dari</a:t>
            </a:r>
            <a:r>
              <a:rPr lang="en-US" sz="2000" dirty="0"/>
              <a:t> problem finding, </a:t>
            </a:r>
            <a:r>
              <a:rPr lang="en-US" sz="2000" dirty="0"/>
              <a:t>kita</a:t>
            </a:r>
            <a:r>
              <a:rPr lang="en-US" sz="2000" dirty="0"/>
              <a:t> </a:t>
            </a:r>
            <a:r>
              <a:rPr lang="en-US" sz="2000" dirty="0"/>
              <a:t>harus</a:t>
            </a:r>
            <a:r>
              <a:rPr lang="en-US" sz="2000" dirty="0"/>
              <a:t> </a:t>
            </a:r>
            <a:r>
              <a:rPr lang="en-US" sz="2000" dirty="0"/>
              <a:t>menemukan</a:t>
            </a:r>
            <a:r>
              <a:rPr lang="en-US" sz="2000" dirty="0"/>
              <a:t> </a:t>
            </a:r>
            <a:r>
              <a:rPr lang="en-US" sz="2000" dirty="0"/>
              <a:t>masalah</a:t>
            </a:r>
            <a:r>
              <a:rPr lang="en-US" sz="2000" dirty="0"/>
              <a:t> </a:t>
            </a:r>
            <a:r>
              <a:rPr lang="en-US" sz="2000" dirty="0"/>
              <a:t>awal</a:t>
            </a:r>
            <a:r>
              <a:rPr lang="en-US" sz="2000" dirty="0"/>
              <a:t> </a:t>
            </a:r>
            <a:r>
              <a:rPr lang="en-US" sz="2000" dirty="0"/>
              <a:t>ataupun</a:t>
            </a:r>
            <a:r>
              <a:rPr lang="en-US" sz="2000" dirty="0"/>
              <a:t> </a:t>
            </a:r>
            <a:r>
              <a:rPr lang="en-US" sz="2000" dirty="0"/>
              <a:t>tujuan</a:t>
            </a:r>
            <a:r>
              <a:rPr lang="en-US" sz="2000" dirty="0"/>
              <a:t>. </a:t>
            </a:r>
            <a:r>
              <a:rPr lang="en-US" sz="2000" dirty="0"/>
              <a:t>Setelah</a:t>
            </a:r>
            <a:r>
              <a:rPr lang="en-US" sz="2000" dirty="0"/>
              <a:t> </a:t>
            </a:r>
            <a:r>
              <a:rPr lang="en-US" sz="2000" dirty="0"/>
              <a:t>masalahnya</a:t>
            </a:r>
            <a:r>
              <a:rPr lang="en-US" sz="2000" dirty="0"/>
              <a:t> </a:t>
            </a:r>
            <a:r>
              <a:rPr lang="en-US" sz="2000" dirty="0"/>
              <a:t>ditemukan</a:t>
            </a:r>
            <a:r>
              <a:rPr lang="en-US" sz="2000" dirty="0"/>
              <a:t>, </a:t>
            </a:r>
            <a:r>
              <a:rPr lang="en-US" sz="2000" dirty="0"/>
              <a:t>kita</a:t>
            </a:r>
            <a:r>
              <a:rPr lang="en-US" sz="2000" dirty="0"/>
              <a:t> pun </a:t>
            </a:r>
            <a:r>
              <a:rPr lang="en-US" sz="2000" dirty="0"/>
              <a:t>mulai</a:t>
            </a:r>
            <a:r>
              <a:rPr lang="en-US" sz="2000" dirty="0"/>
              <a:t> </a:t>
            </a:r>
            <a:r>
              <a:rPr lang="en-US" sz="2000" dirty="0"/>
              <a:t>memecah</a:t>
            </a:r>
            <a:r>
              <a:rPr lang="en-US" sz="2000" dirty="0"/>
              <a:t> </a:t>
            </a:r>
            <a:r>
              <a:rPr lang="en-US" sz="2000" dirty="0"/>
              <a:t>belah</a:t>
            </a:r>
            <a:r>
              <a:rPr lang="en-US" sz="2000" dirty="0"/>
              <a:t> </a:t>
            </a:r>
            <a:r>
              <a:rPr lang="en-US" sz="2000" dirty="0"/>
              <a:t>masalahnya</a:t>
            </a:r>
            <a:r>
              <a:rPr lang="en-US" sz="2000" dirty="0"/>
              <a:t> agar </a:t>
            </a:r>
            <a:r>
              <a:rPr lang="en-US" sz="2000" dirty="0"/>
              <a:t>lebih</a:t>
            </a:r>
            <a:r>
              <a:rPr lang="en-US" sz="2000" dirty="0"/>
              <a:t> </a:t>
            </a:r>
            <a:r>
              <a:rPr lang="en-US" sz="2000" dirty="0"/>
              <a:t>mudah</a:t>
            </a:r>
            <a:r>
              <a:rPr lang="en-US" sz="2000" dirty="0"/>
              <a:t> </a:t>
            </a:r>
            <a:r>
              <a:rPr lang="en-US" sz="2000" dirty="0"/>
              <a:t>untuk</a:t>
            </a:r>
            <a:r>
              <a:rPr lang="en-US" sz="2000" dirty="0"/>
              <a:t> </a:t>
            </a:r>
            <a:r>
              <a:rPr lang="en-US" sz="2000" dirty="0"/>
              <a:t>dipahami</a:t>
            </a:r>
            <a:r>
              <a:rPr lang="en-US" sz="2000" dirty="0"/>
              <a:t>. </a:t>
            </a:r>
            <a:r>
              <a:rPr lang="en-US" sz="2000" dirty="0"/>
              <a:t>Jika</a:t>
            </a:r>
            <a:r>
              <a:rPr lang="en-US" sz="2000" dirty="0"/>
              <a:t> </a:t>
            </a:r>
            <a:r>
              <a:rPr lang="en-US" sz="2000" dirty="0"/>
              <a:t>masalah</a:t>
            </a:r>
            <a:r>
              <a:rPr lang="en-US" sz="2000" dirty="0"/>
              <a:t> </a:t>
            </a:r>
            <a:r>
              <a:rPr lang="en-US" sz="2000" dirty="0"/>
              <a:t>sudah</a:t>
            </a:r>
            <a:r>
              <a:rPr lang="en-US" sz="2000" dirty="0"/>
              <a:t> </a:t>
            </a:r>
            <a:r>
              <a:rPr lang="en-US" sz="2000" dirty="0"/>
              <a:t>dipahami</a:t>
            </a:r>
            <a:r>
              <a:rPr lang="en-US" sz="2000" dirty="0"/>
              <a:t>, </a:t>
            </a:r>
            <a:r>
              <a:rPr lang="en-US" sz="2000" dirty="0"/>
              <a:t>maka</a:t>
            </a:r>
            <a:r>
              <a:rPr lang="en-US" sz="2000" dirty="0"/>
              <a:t> </a:t>
            </a:r>
            <a:r>
              <a:rPr lang="en-US" sz="2000" dirty="0"/>
              <a:t>penyelesaiannya</a:t>
            </a:r>
            <a:r>
              <a:rPr lang="en-US" sz="2000" dirty="0"/>
              <a:t> </a:t>
            </a:r>
            <a:r>
              <a:rPr lang="en-US" sz="2000" dirty="0"/>
              <a:t>akan</a:t>
            </a:r>
            <a:r>
              <a:rPr lang="en-US" sz="2000" dirty="0"/>
              <a:t> </a:t>
            </a:r>
            <a:r>
              <a:rPr lang="en-US" sz="2000" dirty="0"/>
              <a:t>menjadi</a:t>
            </a:r>
            <a:r>
              <a:rPr lang="en-US" sz="2000" dirty="0"/>
              <a:t> </a:t>
            </a:r>
            <a:r>
              <a:rPr lang="en-US" sz="2000" dirty="0"/>
              <a:t>lebih</a:t>
            </a:r>
            <a:r>
              <a:rPr lang="en-US" sz="2000" dirty="0"/>
              <a:t> </a:t>
            </a:r>
            <a:r>
              <a:rPr lang="en-US" sz="2000" dirty="0"/>
              <a:t>mudah</a:t>
            </a:r>
            <a:r>
              <a:rPr lang="en-US" sz="2000" dirty="0"/>
              <a:t> </a:t>
            </a:r>
            <a:r>
              <a:rPr lang="en-US" sz="2000" dirty="0"/>
              <a:t>secara</a:t>
            </a:r>
            <a:r>
              <a:rPr lang="en-US" sz="2000" dirty="0"/>
              <a:t> </a:t>
            </a:r>
            <a:r>
              <a:rPr lang="en-US" sz="2000" dirty="0"/>
              <a:t>signifikan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Contoh</a:t>
            </a:r>
            <a:r>
              <a:rPr lang="en-US" sz="2000" dirty="0"/>
              <a:t> </a:t>
            </a:r>
            <a:r>
              <a:rPr lang="en-US" sz="2000" dirty="0"/>
              <a:t>algoritma</a:t>
            </a:r>
            <a:r>
              <a:rPr lang="en-US" sz="2000" dirty="0"/>
              <a:t> </a:t>
            </a:r>
            <a:r>
              <a:rPr lang="en-US" sz="2000" dirty="0"/>
              <a:t>dapat</a:t>
            </a:r>
            <a:r>
              <a:rPr lang="en-US" sz="2000" dirty="0"/>
              <a:t> </a:t>
            </a:r>
            <a:r>
              <a:rPr lang="en-US" sz="2000" dirty="0"/>
              <a:t>ditemukan</a:t>
            </a:r>
            <a:r>
              <a:rPr lang="en-US" sz="2000" dirty="0"/>
              <a:t> </a:t>
            </a:r>
            <a:r>
              <a:rPr lang="en-US" sz="2000" dirty="0"/>
              <a:t>dalam</a:t>
            </a:r>
            <a:r>
              <a:rPr lang="en-US" sz="2000" dirty="0"/>
              <a:t> </a:t>
            </a:r>
            <a:r>
              <a:rPr lang="en-US" sz="2000" dirty="0"/>
              <a:t>masalah</a:t>
            </a:r>
            <a:r>
              <a:rPr lang="en-US" sz="2000" dirty="0"/>
              <a:t> </a:t>
            </a:r>
            <a:r>
              <a:rPr lang="en-US" sz="2000" dirty="0"/>
              <a:t>sehari-hari</a:t>
            </a:r>
            <a:r>
              <a:rPr lang="en-US" sz="2000" dirty="0"/>
              <a:t>. Dari </a:t>
            </a:r>
            <a:r>
              <a:rPr lang="en-US" sz="2000" dirty="0"/>
              <a:t>masalah</a:t>
            </a:r>
            <a:r>
              <a:rPr lang="en-US" sz="2000" dirty="0"/>
              <a:t> yang paling </a:t>
            </a:r>
            <a:r>
              <a:rPr lang="en-US" sz="2000" dirty="0"/>
              <a:t>ringan</a:t>
            </a:r>
            <a:r>
              <a:rPr lang="en-US" sz="2000" dirty="0"/>
              <a:t>, </a:t>
            </a:r>
            <a:r>
              <a:rPr lang="en-US" sz="2000" dirty="0"/>
              <a:t>hingga</a:t>
            </a:r>
            <a:r>
              <a:rPr lang="en-US" sz="2000" dirty="0"/>
              <a:t> </a:t>
            </a:r>
            <a:r>
              <a:rPr lang="en-US" sz="2000" dirty="0"/>
              <a:t>masalah</a:t>
            </a:r>
            <a:r>
              <a:rPr lang="en-US" sz="2000" dirty="0"/>
              <a:t> yang </a:t>
            </a:r>
            <a:r>
              <a:rPr lang="en-US" sz="2000" dirty="0"/>
              <a:t>lebih</a:t>
            </a:r>
            <a:r>
              <a:rPr lang="en-US" sz="2000" dirty="0"/>
              <a:t>  </a:t>
            </a:r>
            <a:r>
              <a:rPr lang="en-US" sz="2000" dirty="0"/>
              <a:t>rumit</a:t>
            </a:r>
            <a:r>
              <a:rPr lang="en-US" sz="2000" dirty="0"/>
              <a:t>. Cara </a:t>
            </a:r>
            <a:r>
              <a:rPr lang="en-US" sz="2000" dirty="0"/>
              <a:t>penyelesaiannya</a:t>
            </a:r>
            <a:r>
              <a:rPr lang="en-US" sz="2000" dirty="0"/>
              <a:t> pun </a:t>
            </a:r>
            <a:r>
              <a:rPr lang="en-US" sz="2000" dirty="0"/>
              <a:t>juga</a:t>
            </a:r>
            <a:r>
              <a:rPr lang="en-US" sz="2000" dirty="0"/>
              <a:t> </a:t>
            </a:r>
            <a:r>
              <a:rPr lang="en-US" sz="2000" dirty="0"/>
              <a:t>beragam</a:t>
            </a:r>
            <a:r>
              <a:rPr lang="en-US" sz="2000" dirty="0"/>
              <a:t>, </a:t>
            </a:r>
            <a:r>
              <a:rPr lang="en-US" sz="2000" dirty="0"/>
              <a:t>karena</a:t>
            </a:r>
            <a:r>
              <a:rPr lang="en-US" sz="2000" dirty="0"/>
              <a:t> </a:t>
            </a:r>
            <a:r>
              <a:rPr lang="en-US" sz="2000" dirty="0"/>
              <a:t>setiap</a:t>
            </a:r>
            <a:r>
              <a:rPr lang="en-US" sz="2000" dirty="0"/>
              <a:t> orang </a:t>
            </a:r>
            <a:r>
              <a:rPr lang="en-US" sz="2000" dirty="0"/>
              <a:t>mempunyai</a:t>
            </a:r>
            <a:r>
              <a:rPr lang="en-US" sz="2000" dirty="0"/>
              <a:t> </a:t>
            </a:r>
            <a:r>
              <a:rPr lang="en-US" sz="2000" dirty="0"/>
              <a:t>logika</a:t>
            </a:r>
            <a:r>
              <a:rPr lang="en-US" sz="2000" dirty="0"/>
              <a:t> </a:t>
            </a:r>
            <a:r>
              <a:rPr lang="en-US" sz="2000" dirty="0"/>
              <a:t>dan</a:t>
            </a:r>
            <a:r>
              <a:rPr lang="en-US" sz="2000" dirty="0"/>
              <a:t> </a:t>
            </a:r>
            <a:r>
              <a:rPr lang="en-US" sz="2000" dirty="0"/>
              <a:t>cara</a:t>
            </a:r>
            <a:r>
              <a:rPr lang="en-US" sz="2000" dirty="0"/>
              <a:t> </a:t>
            </a:r>
            <a:r>
              <a:rPr lang="en-US" sz="2000" dirty="0"/>
              <a:t>pikir</a:t>
            </a:r>
            <a:r>
              <a:rPr lang="en-US" sz="2000" dirty="0"/>
              <a:t> yang </a:t>
            </a:r>
            <a:r>
              <a:rPr lang="en-US" sz="2000" dirty="0"/>
              <a:t>berbeda</a:t>
            </a:r>
            <a:r>
              <a:rPr lang="en-US" sz="2000" dirty="0"/>
              <a:t>. </a:t>
            </a:r>
            <a:r>
              <a:rPr lang="en-US" sz="2000" dirty="0"/>
              <a:t>Meskipun</a:t>
            </a:r>
            <a:r>
              <a:rPr lang="en-US" sz="2000" dirty="0"/>
              <a:t> </a:t>
            </a:r>
            <a:r>
              <a:rPr lang="en-US" sz="2000" dirty="0"/>
              <a:t>cara</a:t>
            </a:r>
            <a:r>
              <a:rPr lang="en-US" sz="2000" dirty="0"/>
              <a:t> </a:t>
            </a:r>
            <a:r>
              <a:rPr lang="en-US" sz="2000" dirty="0"/>
              <a:t>penyelesaiannya</a:t>
            </a:r>
            <a:r>
              <a:rPr lang="en-US" sz="2000" dirty="0"/>
              <a:t> </a:t>
            </a:r>
            <a:r>
              <a:rPr lang="en-US" sz="2000" dirty="0"/>
              <a:t>berbeda</a:t>
            </a:r>
            <a:r>
              <a:rPr lang="en-US" sz="2000" dirty="0"/>
              <a:t>, </a:t>
            </a:r>
            <a:r>
              <a:rPr lang="en-US" sz="2000" dirty="0"/>
              <a:t>mereka</a:t>
            </a:r>
            <a:r>
              <a:rPr lang="en-US" sz="2000" dirty="0"/>
              <a:t> </a:t>
            </a:r>
            <a:r>
              <a:rPr lang="en-US" sz="2000" dirty="0"/>
              <a:t>mempunyai</a:t>
            </a:r>
            <a:r>
              <a:rPr lang="en-US" sz="2000" dirty="0"/>
              <a:t> </a:t>
            </a:r>
            <a:r>
              <a:rPr lang="en-US" sz="2000" dirty="0"/>
              <a:t>tujuan</a:t>
            </a:r>
            <a:r>
              <a:rPr lang="en-US" sz="2000" dirty="0"/>
              <a:t> yang </a:t>
            </a:r>
            <a:r>
              <a:rPr lang="en-US" sz="2000" dirty="0"/>
              <a:t>sama</a:t>
            </a:r>
            <a:r>
              <a:rPr lang="en-US" sz="2000" dirty="0"/>
              <a:t>. Dan </a:t>
            </a:r>
            <a:r>
              <a:rPr lang="en-US" sz="2000" dirty="0"/>
              <a:t>dengan</a:t>
            </a:r>
            <a:r>
              <a:rPr lang="en-US" sz="2000" dirty="0"/>
              <a:t> </a:t>
            </a:r>
            <a:r>
              <a:rPr lang="en-US" sz="2000" dirty="0"/>
              <a:t>cara</a:t>
            </a:r>
            <a:r>
              <a:rPr lang="en-US" sz="2000" dirty="0"/>
              <a:t> </a:t>
            </a:r>
            <a:r>
              <a:rPr lang="en-US" sz="2000" dirty="0"/>
              <a:t>penyelesaian</a:t>
            </a:r>
            <a:r>
              <a:rPr lang="en-US" sz="2000" dirty="0"/>
              <a:t> yang </a:t>
            </a:r>
            <a:r>
              <a:rPr lang="en-US" sz="2000" dirty="0"/>
              <a:t>berbeda</a:t>
            </a:r>
            <a:r>
              <a:rPr lang="en-US" sz="2000" dirty="0"/>
              <a:t>, </a:t>
            </a:r>
            <a:r>
              <a:rPr lang="en-US" sz="2000" dirty="0"/>
              <a:t>mereka</a:t>
            </a:r>
            <a:r>
              <a:rPr lang="en-US" sz="2000" dirty="0"/>
              <a:t> </a:t>
            </a:r>
            <a:r>
              <a:rPr lang="en-US" sz="2000" dirty="0"/>
              <a:t>akan</a:t>
            </a:r>
            <a:r>
              <a:rPr lang="en-US" sz="2000" dirty="0"/>
              <a:t> </a:t>
            </a:r>
            <a:r>
              <a:rPr lang="en-US" sz="2000" dirty="0"/>
              <a:t>mendapatkan</a:t>
            </a:r>
            <a:r>
              <a:rPr lang="en-US" sz="2000" dirty="0"/>
              <a:t> </a:t>
            </a:r>
            <a:r>
              <a:rPr lang="en-US" sz="2000" dirty="0"/>
              <a:t>hasil</a:t>
            </a:r>
            <a:r>
              <a:rPr lang="en-US" sz="2000" dirty="0"/>
              <a:t> yang </a:t>
            </a:r>
            <a:r>
              <a:rPr lang="en-US" sz="2000" dirty="0"/>
              <a:t>berbeda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Sekian</a:t>
            </a:r>
            <a:r>
              <a:rPr lang="en-US" dirty="0" smtClean="0"/>
              <a:t>, </a:t>
            </a:r>
            <a:r>
              <a:rPr lang="en-US" dirty="0" smtClean="0"/>
              <a:t>Terima</a:t>
            </a:r>
            <a:r>
              <a:rPr lang="en-US" dirty="0" smtClean="0"/>
              <a:t> </a:t>
            </a:r>
            <a:r>
              <a:rPr lang="en-US" dirty="0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1185018"/>
            <a:ext cx="8911687" cy="848430"/>
          </a:xfrm>
        </p:spPr>
        <p:txBody>
          <a:bodyPr/>
          <a:lstStyle/>
          <a:p>
            <a:r>
              <a:rPr lang="en-US" dirty="0" smtClean="0"/>
              <a:t>Standar</a:t>
            </a:r>
            <a:r>
              <a:rPr lang="en-US" dirty="0" smtClean="0"/>
              <a:t> </a:t>
            </a:r>
            <a:r>
              <a:rPr lang="en-US" dirty="0" smtClean="0"/>
              <a:t>Kompetensi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587" y="2033448"/>
            <a:ext cx="8915400" cy="3329808"/>
          </a:xfrm>
        </p:spPr>
        <p:txBody>
          <a:bodyPr/>
          <a:lstStyle/>
          <a:p>
            <a:pPr lvl="0" algn="just"/>
            <a:r>
              <a:rPr lang="en-US" sz="2400" dirty="0"/>
              <a:t>mahasiswa</a:t>
            </a:r>
            <a:r>
              <a:rPr lang="en-US" sz="2400" dirty="0"/>
              <a:t> </a:t>
            </a:r>
            <a:r>
              <a:rPr lang="en-US" sz="2400" dirty="0"/>
              <a:t>mampu</a:t>
            </a:r>
            <a:r>
              <a:rPr lang="en-US" sz="2400" dirty="0"/>
              <a:t> </a:t>
            </a:r>
            <a:r>
              <a:rPr lang="en-US" sz="2400" dirty="0"/>
              <a:t>memahami</a:t>
            </a:r>
            <a:r>
              <a:rPr lang="en-US" sz="2400" dirty="0"/>
              <a:t> </a:t>
            </a:r>
            <a:r>
              <a:rPr lang="en-US" sz="2400" dirty="0"/>
              <a:t>konsep</a:t>
            </a:r>
            <a:r>
              <a:rPr lang="en-US" sz="2400" dirty="0"/>
              <a:t> </a:t>
            </a:r>
            <a:r>
              <a:rPr lang="en-US" sz="2400" dirty="0"/>
              <a:t>dasar</a:t>
            </a:r>
            <a:r>
              <a:rPr lang="en-US" sz="2400" dirty="0"/>
              <a:t> </a:t>
            </a:r>
            <a:r>
              <a:rPr lang="en-US" sz="2400" dirty="0"/>
              <a:t>algoritma</a:t>
            </a:r>
            <a:r>
              <a:rPr lang="en-US" sz="2400" dirty="0"/>
              <a:t> </a:t>
            </a:r>
            <a:r>
              <a:rPr lang="en-US" sz="2400" dirty="0"/>
              <a:t>pemograman</a:t>
            </a:r>
            <a:r>
              <a:rPr lang="en-US" sz="2400" dirty="0"/>
              <a:t> </a:t>
            </a:r>
            <a:r>
              <a:rPr lang="en-US" sz="2400" dirty="0"/>
              <a:t>dan</a:t>
            </a:r>
            <a:r>
              <a:rPr lang="en-US" sz="2400" dirty="0"/>
              <a:t> </a:t>
            </a:r>
            <a:r>
              <a:rPr lang="en-US" sz="2400" dirty="0"/>
              <a:t>logika</a:t>
            </a:r>
            <a:r>
              <a:rPr lang="en-US" sz="2400" dirty="0"/>
              <a:t> </a:t>
            </a:r>
            <a:r>
              <a:rPr lang="en-US" sz="2400" dirty="0"/>
              <a:t>berpikir</a:t>
            </a:r>
            <a:r>
              <a:rPr lang="en-US" sz="2400" dirty="0"/>
              <a:t> computer</a:t>
            </a:r>
          </a:p>
          <a:p>
            <a:pPr lvl="0" algn="just"/>
            <a:r>
              <a:rPr lang="en-US" sz="2400" dirty="0"/>
              <a:t>memahami</a:t>
            </a:r>
            <a:r>
              <a:rPr lang="en-US" sz="2400" dirty="0"/>
              <a:t> </a:t>
            </a:r>
            <a:r>
              <a:rPr lang="en-US" sz="2400" dirty="0"/>
              <a:t>prinsip</a:t>
            </a:r>
            <a:r>
              <a:rPr lang="en-US" sz="2400" dirty="0"/>
              <a:t> </a:t>
            </a:r>
            <a:r>
              <a:rPr lang="en-US" sz="2400" dirty="0"/>
              <a:t>kerja</a:t>
            </a:r>
            <a:r>
              <a:rPr lang="en-US" sz="2400" dirty="0"/>
              <a:t> program </a:t>
            </a:r>
            <a:r>
              <a:rPr lang="en-US" sz="2400" dirty="0"/>
              <a:t>memahami</a:t>
            </a:r>
            <a:r>
              <a:rPr lang="en-US" sz="2400" dirty="0"/>
              <a:t> </a:t>
            </a:r>
            <a:r>
              <a:rPr lang="en-US" sz="2400" dirty="0"/>
              <a:t>alasan-alasan</a:t>
            </a:r>
            <a:r>
              <a:rPr lang="en-US" sz="2400" dirty="0"/>
              <a:t> </a:t>
            </a:r>
            <a:r>
              <a:rPr lang="en-US" sz="2400" dirty="0"/>
              <a:t>komputer</a:t>
            </a:r>
            <a:r>
              <a:rPr lang="en-US" sz="2400" dirty="0"/>
              <a:t> </a:t>
            </a:r>
            <a:r>
              <a:rPr lang="en-US" sz="2400" dirty="0"/>
              <a:t>dapat</a:t>
            </a:r>
            <a:r>
              <a:rPr lang="en-US" sz="2400" dirty="0"/>
              <a:t> </a:t>
            </a:r>
            <a:r>
              <a:rPr lang="en-US" sz="2400" dirty="0"/>
              <a:t>mengerjakan</a:t>
            </a:r>
            <a:r>
              <a:rPr lang="en-US" sz="2400" dirty="0"/>
              <a:t> </a:t>
            </a:r>
            <a:r>
              <a:rPr lang="en-US" sz="2400" dirty="0"/>
              <a:t>perintah-perintah</a:t>
            </a:r>
            <a:r>
              <a:rPr lang="en-US" sz="2400" dirty="0"/>
              <a:t> yang </a:t>
            </a:r>
            <a:r>
              <a:rPr lang="en-US" sz="2400" dirty="0"/>
              <a:t>diberikan</a:t>
            </a:r>
            <a:r>
              <a:rPr lang="en-US" sz="2400" dirty="0"/>
              <a:t> </a:t>
            </a:r>
          </a:p>
          <a:p>
            <a:pPr lvl="0" algn="just"/>
            <a:r>
              <a:rPr lang="en-US" sz="2400" dirty="0"/>
              <a:t>mampu</a:t>
            </a:r>
            <a:r>
              <a:rPr lang="en-US" sz="2400" dirty="0"/>
              <a:t> </a:t>
            </a:r>
            <a:r>
              <a:rPr lang="en-US" sz="2400" dirty="0"/>
              <a:t>menggambarkan</a:t>
            </a:r>
            <a:r>
              <a:rPr lang="en-US" sz="2400" dirty="0"/>
              <a:t> </a:t>
            </a:r>
            <a:r>
              <a:rPr lang="en-US" sz="2400" dirty="0"/>
              <a:t>logika</a:t>
            </a:r>
            <a:r>
              <a:rPr lang="en-US" sz="2400" dirty="0"/>
              <a:t> </a:t>
            </a:r>
            <a:r>
              <a:rPr lang="en-US" sz="2400" dirty="0"/>
              <a:t>jalannya</a:t>
            </a:r>
            <a:r>
              <a:rPr lang="en-US" sz="2400" dirty="0"/>
              <a:t> program </a:t>
            </a:r>
            <a:r>
              <a:rPr lang="en-US" sz="2400" dirty="0"/>
              <a:t>secara</a:t>
            </a:r>
            <a:r>
              <a:rPr lang="en-US" sz="2400" dirty="0"/>
              <a:t> </a:t>
            </a:r>
            <a:r>
              <a:rPr lang="en-US" sz="2400" dirty="0"/>
              <a:t>tertulis</a:t>
            </a:r>
            <a:r>
              <a:rPr lang="en-US" sz="2400" dirty="0"/>
              <a:t> </a:t>
            </a:r>
            <a:r>
              <a:rPr lang="en-US" sz="2400" dirty="0"/>
              <a:t>dengan</a:t>
            </a:r>
            <a:r>
              <a:rPr lang="en-US" sz="2400" dirty="0"/>
              <a:t> </a:t>
            </a:r>
            <a:r>
              <a:rPr lang="en-US" sz="2400" dirty="0"/>
              <a:t>algoritma</a:t>
            </a:r>
            <a:r>
              <a:rPr lang="en-US" sz="2400" dirty="0"/>
              <a:t> (pseudo-code) </a:t>
            </a:r>
            <a:r>
              <a:rPr lang="en-US" sz="2400" dirty="0"/>
              <a:t>dan</a:t>
            </a:r>
            <a:r>
              <a:rPr lang="en-US" sz="2400" dirty="0"/>
              <a:t> </a:t>
            </a:r>
            <a:r>
              <a:rPr lang="en-US" sz="2400" dirty="0"/>
              <a:t>dilengkapi</a:t>
            </a:r>
            <a:r>
              <a:rPr lang="en-US" sz="2400" dirty="0"/>
              <a:t> </a:t>
            </a:r>
            <a:r>
              <a:rPr lang="en-US" sz="2400" dirty="0"/>
              <a:t>dengan</a:t>
            </a:r>
            <a:r>
              <a:rPr lang="en-US" sz="2400" dirty="0"/>
              <a:t> diagram </a:t>
            </a:r>
            <a:r>
              <a:rPr lang="en-US" sz="2400" dirty="0"/>
              <a:t>alir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117681" y="811207"/>
            <a:ext cx="7956637" cy="5235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Komponen</a:t>
            </a:r>
            <a:r>
              <a:rPr lang="en-US" dirty="0"/>
              <a:t> </a:t>
            </a:r>
            <a:r>
              <a:rPr lang="en-US" dirty="0"/>
              <a:t>Penilaian</a:t>
            </a:r>
            <a:r>
              <a:rPr lang="en-US" dirty="0"/>
              <a:t>			</a:t>
            </a:r>
            <a:r>
              <a:rPr lang="en-US" dirty="0"/>
              <a:t>Bobot</a:t>
            </a:r>
            <a:r>
              <a:rPr lang="en-US" dirty="0"/>
              <a:t> (%)</a:t>
            </a:r>
          </a:p>
          <a:p>
            <a:pPr lvl="0"/>
            <a:r>
              <a:rPr lang="en-US" dirty="0"/>
              <a:t>Quiz				</a:t>
            </a:r>
            <a:r>
              <a:rPr lang="en-US" dirty="0" smtClean="0"/>
              <a:t>			20</a:t>
            </a:r>
            <a:r>
              <a:rPr lang="en-US" dirty="0"/>
              <a:t>%</a:t>
            </a:r>
          </a:p>
          <a:p>
            <a:pPr lvl="0"/>
            <a:r>
              <a:rPr lang="en-US" dirty="0"/>
              <a:t>Tugas</a:t>
            </a:r>
            <a:r>
              <a:rPr lang="en-US" dirty="0"/>
              <a:t>				</a:t>
            </a:r>
            <a:r>
              <a:rPr lang="en-US" dirty="0" smtClean="0"/>
              <a:t>		30</a:t>
            </a:r>
            <a:r>
              <a:rPr lang="en-US" dirty="0"/>
              <a:t>%</a:t>
            </a:r>
          </a:p>
          <a:p>
            <a:pPr lvl="0"/>
            <a:r>
              <a:rPr lang="en-US" dirty="0"/>
              <a:t>Ujian</a:t>
            </a:r>
            <a:r>
              <a:rPr lang="en-US" dirty="0"/>
              <a:t> Tengah Semester	</a:t>
            </a:r>
            <a:r>
              <a:rPr lang="en-US" dirty="0" smtClean="0"/>
              <a:t>	25</a:t>
            </a:r>
            <a:r>
              <a:rPr lang="en-US" dirty="0"/>
              <a:t>%</a:t>
            </a:r>
          </a:p>
          <a:p>
            <a:pPr lvl="0"/>
            <a:r>
              <a:rPr lang="en-US" dirty="0"/>
              <a:t>Ujian</a:t>
            </a:r>
            <a:r>
              <a:rPr lang="en-US" dirty="0"/>
              <a:t> </a:t>
            </a:r>
            <a:r>
              <a:rPr lang="en-US" dirty="0"/>
              <a:t>Akhir</a:t>
            </a:r>
            <a:r>
              <a:rPr lang="en-US" dirty="0"/>
              <a:t> Semester		</a:t>
            </a:r>
            <a:r>
              <a:rPr lang="en-US" dirty="0" smtClean="0"/>
              <a:t>	25%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Dengan</a:t>
            </a:r>
            <a:r>
              <a:rPr lang="en-US" dirty="0"/>
              <a:t> </a:t>
            </a:r>
            <a:r>
              <a:rPr lang="en-US" dirty="0"/>
              <a:t>kehadiran</a:t>
            </a:r>
            <a:r>
              <a:rPr lang="en-US" dirty="0"/>
              <a:t> minimal 80%, </a:t>
            </a:r>
            <a:r>
              <a:rPr lang="en-US" dirty="0"/>
              <a:t>dengan</a:t>
            </a:r>
            <a:r>
              <a:rPr lang="en-US" dirty="0"/>
              <a:t> </a:t>
            </a:r>
            <a:r>
              <a:rPr lang="en-US" dirty="0"/>
              <a:t>perkuliahan</a:t>
            </a:r>
            <a:r>
              <a:rPr lang="en-US" dirty="0"/>
              <a:t>  online 7x24 jam</a:t>
            </a:r>
          </a:p>
          <a:p>
            <a:pPr marL="0" indent="0">
              <a:buNone/>
            </a:pPr>
            <a:r>
              <a:rPr lang="en-US" dirty="0"/>
              <a:t>NIlai</a:t>
            </a:r>
            <a:r>
              <a:rPr lang="en-US" dirty="0"/>
              <a:t> </a:t>
            </a:r>
            <a:r>
              <a:rPr lang="en-US" dirty="0"/>
              <a:t>Akhir</a:t>
            </a:r>
            <a:r>
              <a:rPr lang="en-US" dirty="0"/>
              <a:t> 				</a:t>
            </a:r>
            <a:r>
              <a:rPr lang="en-US" dirty="0"/>
              <a:t>Huruf</a:t>
            </a:r>
            <a:r>
              <a:rPr lang="en-US" dirty="0"/>
              <a:t> </a:t>
            </a:r>
            <a:r>
              <a:rPr lang="en-US" dirty="0"/>
              <a:t>Mutu</a:t>
            </a:r>
            <a:endParaRPr lang="en-US" dirty="0"/>
          </a:p>
          <a:p>
            <a:pPr lvl="0"/>
            <a:r>
              <a:rPr lang="en-US" dirty="0"/>
              <a:t>90 – 100			</a:t>
            </a:r>
            <a:r>
              <a:rPr lang="en-US" dirty="0" smtClean="0"/>
              <a:t>		A</a:t>
            </a:r>
            <a:endParaRPr lang="en-US" dirty="0"/>
          </a:p>
          <a:p>
            <a:pPr lvl="0"/>
            <a:r>
              <a:rPr lang="en-US" dirty="0"/>
              <a:t>80 – 89				</a:t>
            </a:r>
            <a:r>
              <a:rPr lang="en-US" dirty="0" smtClean="0"/>
              <a:t>	B</a:t>
            </a:r>
            <a:endParaRPr lang="en-US" dirty="0"/>
          </a:p>
          <a:p>
            <a:pPr lvl="0"/>
            <a:r>
              <a:rPr lang="en-US" dirty="0"/>
              <a:t>70 -79				</a:t>
            </a:r>
            <a:r>
              <a:rPr lang="en-US" dirty="0" smtClean="0"/>
              <a:t>	C</a:t>
            </a:r>
            <a:endParaRPr lang="en-US" dirty="0"/>
          </a:p>
          <a:p>
            <a:pPr lvl="0"/>
            <a:r>
              <a:rPr lang="en-US" dirty="0"/>
              <a:t>60 – 69				</a:t>
            </a:r>
            <a:r>
              <a:rPr lang="en-US" dirty="0" smtClean="0"/>
              <a:t>	D</a:t>
            </a:r>
            <a:endParaRPr lang="en-US" dirty="0"/>
          </a:p>
          <a:p>
            <a:pPr lvl="0"/>
            <a:r>
              <a:rPr lang="en-US" dirty="0"/>
              <a:t>&gt;60				</a:t>
            </a:r>
            <a:r>
              <a:rPr lang="en-US" dirty="0" smtClean="0"/>
              <a:t>		E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702" y="1173508"/>
            <a:ext cx="8911687" cy="705926"/>
          </a:xfrm>
        </p:spPr>
        <p:txBody>
          <a:bodyPr>
            <a:normAutofit fontScale="90000"/>
          </a:bodyPr>
          <a:lstStyle/>
          <a:p>
            <a:r>
              <a:rPr lang="en-US" dirty="0"/>
              <a:t>Sub Bab </a:t>
            </a:r>
            <a:r>
              <a:rPr lang="en-US" dirty="0"/>
              <a:t>Materi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702" y="1879434"/>
            <a:ext cx="6765811" cy="3777622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US" sz="2400" dirty="0"/>
              <a:t>Pengantar Algoritma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Notasi</a:t>
            </a:r>
            <a:r>
              <a:rPr lang="en-US" sz="2400" dirty="0"/>
              <a:t> </a:t>
            </a:r>
            <a:r>
              <a:rPr lang="en-US" sz="2400" dirty="0"/>
              <a:t>Algoritmik</a:t>
            </a:r>
            <a:endParaRPr lang="en-US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Bahasa</a:t>
            </a:r>
            <a:r>
              <a:rPr lang="en-US" sz="2400" dirty="0"/>
              <a:t> </a:t>
            </a:r>
            <a:r>
              <a:rPr lang="en-US" sz="2400" dirty="0"/>
              <a:t>Pemrograman</a:t>
            </a:r>
            <a:endParaRPr lang="en-US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Dekalarasi</a:t>
            </a:r>
            <a:r>
              <a:rPr lang="en-US" sz="2400" dirty="0"/>
              <a:t> I/O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Percabangan</a:t>
            </a:r>
            <a:r>
              <a:rPr lang="en-US" sz="2400" dirty="0"/>
              <a:t> 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Perulangan</a:t>
            </a:r>
            <a:endParaRPr lang="en-US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Array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Pemrograman</a:t>
            </a:r>
            <a:r>
              <a:rPr lang="en-US" sz="2400" dirty="0"/>
              <a:t> </a:t>
            </a:r>
            <a:r>
              <a:rPr lang="en-US" sz="2400" dirty="0" smtClean="0"/>
              <a:t>modular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1016241"/>
            <a:ext cx="8911687" cy="62674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Referensi</a:t>
            </a:r>
            <a:r>
              <a:rPr lang="en-US" dirty="0"/>
              <a:t> </a:t>
            </a:r>
            <a:r>
              <a:rPr lang="en-US" dirty="0"/>
              <a:t>Materi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642984"/>
            <a:ext cx="8915400" cy="3855942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US" sz="2400" dirty="0"/>
              <a:t>Munir</a:t>
            </a:r>
            <a:r>
              <a:rPr lang="en-US" sz="2400" dirty="0"/>
              <a:t>, </a:t>
            </a:r>
            <a:r>
              <a:rPr lang="en-US" sz="2400" dirty="0"/>
              <a:t>Rinaldi</a:t>
            </a:r>
            <a:r>
              <a:rPr lang="en-US" sz="2400" dirty="0"/>
              <a:t>. 2016. Algoritma </a:t>
            </a:r>
            <a:r>
              <a:rPr lang="en-US" sz="2400" dirty="0"/>
              <a:t>dan</a:t>
            </a:r>
            <a:r>
              <a:rPr lang="en-US" sz="2400" dirty="0"/>
              <a:t> </a:t>
            </a:r>
            <a:r>
              <a:rPr lang="en-US" sz="2400" dirty="0"/>
              <a:t>Pemrograman</a:t>
            </a:r>
            <a:r>
              <a:rPr lang="en-US" sz="2400" dirty="0"/>
              <a:t> </a:t>
            </a:r>
            <a:r>
              <a:rPr lang="en-US" sz="2400" dirty="0"/>
              <a:t>dalam</a:t>
            </a:r>
            <a:r>
              <a:rPr lang="en-US" sz="2400" dirty="0"/>
              <a:t> </a:t>
            </a:r>
            <a:r>
              <a:rPr lang="en-US" sz="2400" dirty="0"/>
              <a:t>Bahasa</a:t>
            </a:r>
            <a:r>
              <a:rPr lang="en-US" sz="2400" dirty="0"/>
              <a:t> Pascal, C, </a:t>
            </a:r>
            <a:r>
              <a:rPr lang="en-US" sz="2400" dirty="0"/>
              <a:t>dan</a:t>
            </a:r>
            <a:r>
              <a:rPr lang="en-US" sz="2400" dirty="0"/>
              <a:t> C++ </a:t>
            </a:r>
            <a:r>
              <a:rPr lang="en-US" sz="2400" dirty="0"/>
              <a:t>Edisi</a:t>
            </a:r>
            <a:r>
              <a:rPr lang="en-US" sz="2400" dirty="0"/>
              <a:t> </a:t>
            </a:r>
            <a:r>
              <a:rPr lang="en-US" sz="2400" dirty="0"/>
              <a:t>Keenam</a:t>
            </a:r>
            <a:r>
              <a:rPr lang="en-US" sz="2400" dirty="0"/>
              <a:t>. </a:t>
            </a:r>
            <a:r>
              <a:rPr lang="en-US" sz="2400" dirty="0"/>
              <a:t>Jawa</a:t>
            </a:r>
            <a:r>
              <a:rPr lang="en-US" sz="2400" dirty="0"/>
              <a:t> Barat: </a:t>
            </a:r>
            <a:r>
              <a:rPr lang="en-US" sz="2400" dirty="0"/>
              <a:t>Informatika</a:t>
            </a:r>
            <a:r>
              <a:rPr lang="en-US" sz="2400" dirty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A.S, Rosa. 2018. </a:t>
            </a:r>
            <a:r>
              <a:rPr lang="en-US" sz="2400" dirty="0"/>
              <a:t>Logika</a:t>
            </a:r>
            <a:r>
              <a:rPr lang="en-US" sz="2400" dirty="0"/>
              <a:t> Algoritma Dan </a:t>
            </a:r>
            <a:r>
              <a:rPr lang="en-US" sz="2400" dirty="0"/>
              <a:t>Pemrograman</a:t>
            </a:r>
            <a:r>
              <a:rPr lang="en-US" sz="2400" dirty="0"/>
              <a:t> </a:t>
            </a:r>
            <a:r>
              <a:rPr lang="en-US" sz="2400" dirty="0"/>
              <a:t>Dasar</a:t>
            </a:r>
            <a:r>
              <a:rPr lang="en-US" sz="2400" dirty="0"/>
              <a:t>. Modula Bandung.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Liem</a:t>
            </a:r>
            <a:r>
              <a:rPr lang="en-US" sz="2400" dirty="0"/>
              <a:t>, </a:t>
            </a:r>
            <a:r>
              <a:rPr lang="en-US" sz="2400" dirty="0"/>
              <a:t>Inggriani</a:t>
            </a:r>
            <a:r>
              <a:rPr lang="en-US" sz="2400" dirty="0"/>
              <a:t>. 1993. Algoritma </a:t>
            </a:r>
            <a:r>
              <a:rPr lang="en-US" sz="2400" dirty="0"/>
              <a:t>dan</a:t>
            </a:r>
            <a:r>
              <a:rPr lang="en-US" sz="2400" dirty="0"/>
              <a:t> </a:t>
            </a:r>
            <a:r>
              <a:rPr lang="en-US" sz="2400" dirty="0"/>
              <a:t>Pemrograman</a:t>
            </a:r>
            <a:r>
              <a:rPr lang="en-US" sz="2400" dirty="0"/>
              <a:t>. </a:t>
            </a:r>
            <a:r>
              <a:rPr lang="en-US" sz="2400" dirty="0"/>
              <a:t>Jilid</a:t>
            </a:r>
            <a:r>
              <a:rPr lang="en-US" sz="2400" dirty="0"/>
              <a:t> 1 </a:t>
            </a:r>
            <a:r>
              <a:rPr lang="en-US" sz="2400" dirty="0"/>
              <a:t>dan</a:t>
            </a:r>
            <a:r>
              <a:rPr lang="en-US" sz="2400" dirty="0"/>
              <a:t> 2. Bandung: </a:t>
            </a:r>
            <a:r>
              <a:rPr lang="en-US" sz="2400" dirty="0"/>
              <a:t>Teknik</a:t>
            </a:r>
            <a:r>
              <a:rPr lang="en-US" sz="2400" dirty="0"/>
              <a:t> </a:t>
            </a:r>
            <a:r>
              <a:rPr lang="en-US" sz="2400" dirty="0"/>
              <a:t>Informatika</a:t>
            </a:r>
            <a:r>
              <a:rPr lang="en-US" sz="2400" dirty="0"/>
              <a:t>, ITB.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Shen</a:t>
            </a:r>
            <a:r>
              <a:rPr lang="en-US" sz="2400" dirty="0"/>
              <a:t>, A. 2010. Algorithms and Programming: Problems and Solutions 2nd. New York: Springer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284575" y="1607568"/>
            <a:ext cx="9622850" cy="3642864"/>
          </a:xfrm>
        </p:spPr>
        <p:txBody>
          <a:bodyPr/>
          <a:lstStyle/>
          <a:p>
            <a:pPr algn="just"/>
            <a:r>
              <a:rPr lang="en-US" dirty="0" smtClean="0"/>
              <a:t>Definisi</a:t>
            </a:r>
            <a:r>
              <a:rPr lang="en-US" dirty="0" smtClean="0"/>
              <a:t> </a:t>
            </a:r>
            <a:r>
              <a:rPr lang="en-US" dirty="0"/>
              <a:t>algoritma</a:t>
            </a:r>
            <a:r>
              <a:rPr lang="en-US" dirty="0"/>
              <a:t> </a:t>
            </a:r>
            <a:r>
              <a:rPr lang="en-US" dirty="0"/>
              <a:t>secara</a:t>
            </a:r>
            <a:r>
              <a:rPr lang="en-US" dirty="0"/>
              <a:t> </a:t>
            </a:r>
            <a:r>
              <a:rPr lang="en-US" dirty="0"/>
              <a:t>teori</a:t>
            </a:r>
            <a:r>
              <a:rPr lang="en-US" dirty="0"/>
              <a:t> </a:t>
            </a:r>
            <a:r>
              <a:rPr lang="en-US" dirty="0"/>
              <a:t>adalah</a:t>
            </a:r>
            <a:r>
              <a:rPr lang="en-US" dirty="0"/>
              <a:t> </a:t>
            </a:r>
            <a:r>
              <a:rPr lang="en-US" dirty="0"/>
              <a:t>urutan</a:t>
            </a:r>
            <a:r>
              <a:rPr lang="en-US" dirty="0"/>
              <a:t> </a:t>
            </a:r>
            <a:r>
              <a:rPr lang="en-US" dirty="0"/>
              <a:t>langkah-langkah</a:t>
            </a:r>
            <a:r>
              <a:rPr lang="en-US" dirty="0"/>
              <a:t> </a:t>
            </a:r>
            <a:r>
              <a:rPr lang="en-US" dirty="0"/>
              <a:t>untuk</a:t>
            </a:r>
            <a:r>
              <a:rPr lang="en-US" dirty="0"/>
              <a:t> </a:t>
            </a:r>
            <a:r>
              <a:rPr lang="en-US" dirty="0"/>
              <a:t>menyelesaikan</a:t>
            </a:r>
            <a:r>
              <a:rPr lang="en-US" dirty="0"/>
              <a:t> </a:t>
            </a:r>
            <a:r>
              <a:rPr lang="en-US" dirty="0"/>
              <a:t>suatu</a:t>
            </a:r>
            <a:r>
              <a:rPr lang="en-US" dirty="0"/>
              <a:t> </a:t>
            </a:r>
            <a:r>
              <a:rPr lang="en-US" dirty="0"/>
              <a:t>persoalan</a:t>
            </a:r>
            <a:r>
              <a:rPr lang="en-US" dirty="0"/>
              <a:t>. </a:t>
            </a:r>
            <a:r>
              <a:rPr lang="en-US" dirty="0"/>
              <a:t>algoritma</a:t>
            </a:r>
            <a:r>
              <a:rPr lang="en-US" dirty="0"/>
              <a:t> </a:t>
            </a:r>
            <a:r>
              <a:rPr lang="en-US" dirty="0"/>
              <a:t>dapat</a:t>
            </a:r>
            <a:r>
              <a:rPr lang="en-US" dirty="0"/>
              <a:t> </a:t>
            </a:r>
            <a:r>
              <a:rPr lang="en-US" dirty="0"/>
              <a:t>terdiri</a:t>
            </a:r>
            <a:r>
              <a:rPr lang="en-US" dirty="0"/>
              <a:t> </a:t>
            </a:r>
            <a:r>
              <a:rPr lang="en-US" dirty="0"/>
              <a:t>dari</a:t>
            </a:r>
            <a:r>
              <a:rPr lang="en-US" dirty="0"/>
              <a:t> </a:t>
            </a:r>
            <a:r>
              <a:rPr lang="en-US" dirty="0"/>
              <a:t>beberapa</a:t>
            </a:r>
            <a:r>
              <a:rPr lang="en-US" dirty="0"/>
              <a:t> sub </a:t>
            </a:r>
            <a:r>
              <a:rPr lang="en-US" dirty="0"/>
              <a:t>algoritma</a:t>
            </a:r>
            <a:r>
              <a:rPr lang="en-US" dirty="0"/>
              <a:t>. </a:t>
            </a:r>
            <a:r>
              <a:rPr lang="en-US" dirty="0"/>
              <a:t>Setiap</a:t>
            </a:r>
            <a:r>
              <a:rPr lang="en-US" dirty="0"/>
              <a:t> sub </a:t>
            </a:r>
            <a:r>
              <a:rPr lang="en-US" dirty="0"/>
              <a:t>aksi</a:t>
            </a:r>
            <a:r>
              <a:rPr lang="en-US" dirty="0"/>
              <a:t> </a:t>
            </a:r>
            <a:r>
              <a:rPr lang="en-US" dirty="0"/>
              <a:t>dapat</a:t>
            </a:r>
            <a:r>
              <a:rPr lang="en-US" dirty="0"/>
              <a:t> </a:t>
            </a:r>
            <a:r>
              <a:rPr lang="en-US" dirty="0"/>
              <a:t>juga</a:t>
            </a:r>
            <a:r>
              <a:rPr lang="en-US" dirty="0"/>
              <a:t> </a:t>
            </a:r>
            <a:r>
              <a:rPr lang="en-US" dirty="0"/>
              <a:t>dapat</a:t>
            </a:r>
            <a:r>
              <a:rPr lang="en-US" dirty="0"/>
              <a:t> </a:t>
            </a:r>
            <a:r>
              <a:rPr lang="en-US" dirty="0"/>
              <a:t>diuraikan</a:t>
            </a:r>
            <a:r>
              <a:rPr lang="en-US" dirty="0"/>
              <a:t> </a:t>
            </a:r>
            <a:r>
              <a:rPr lang="en-US" dirty="0"/>
              <a:t>dalam</a:t>
            </a:r>
            <a:r>
              <a:rPr lang="en-US" dirty="0"/>
              <a:t> </a:t>
            </a:r>
            <a:r>
              <a:rPr lang="en-US" dirty="0"/>
              <a:t>urutan-urutan</a:t>
            </a:r>
            <a:r>
              <a:rPr lang="en-US" dirty="0"/>
              <a:t> yang </a:t>
            </a:r>
            <a:r>
              <a:rPr lang="en-US" dirty="0"/>
              <a:t>dapat</a:t>
            </a:r>
            <a:r>
              <a:rPr lang="en-US" dirty="0"/>
              <a:t> </a:t>
            </a:r>
            <a:r>
              <a:rPr lang="en-US" dirty="0"/>
              <a:t>dimengerti</a:t>
            </a:r>
            <a:r>
              <a:rPr lang="en-US" dirty="0"/>
              <a:t> </a:t>
            </a:r>
            <a:r>
              <a:rPr lang="en-US" dirty="0"/>
              <a:t>dengan</a:t>
            </a:r>
            <a:r>
              <a:rPr lang="en-US" dirty="0"/>
              <a:t> </a:t>
            </a:r>
            <a:r>
              <a:rPr lang="en-US" dirty="0"/>
              <a:t>baik</a:t>
            </a:r>
            <a:r>
              <a:rPr lang="en-US" dirty="0"/>
              <a:t> </a:t>
            </a:r>
            <a:r>
              <a:rPr lang="en-US" dirty="0"/>
              <a:t>dan</a:t>
            </a:r>
            <a:r>
              <a:rPr lang="en-US" dirty="0"/>
              <a:t> </a:t>
            </a:r>
            <a:r>
              <a:rPr lang="en-US" dirty="0"/>
              <a:t>terbatas</a:t>
            </a:r>
            <a:r>
              <a:rPr lang="en-US" dirty="0"/>
              <a:t>. </a:t>
            </a:r>
            <a:r>
              <a:rPr lang="en-US" dirty="0"/>
              <a:t>pemograman</a:t>
            </a:r>
            <a:r>
              <a:rPr lang="en-US" dirty="0"/>
              <a:t> </a:t>
            </a:r>
            <a:r>
              <a:rPr lang="en-US" dirty="0"/>
              <a:t>Itu</a:t>
            </a:r>
            <a:r>
              <a:rPr lang="en-US" dirty="0"/>
              <a:t> </a:t>
            </a:r>
            <a:r>
              <a:rPr lang="en-US" dirty="0"/>
              <a:t>adalah</a:t>
            </a:r>
            <a:r>
              <a:rPr lang="en-US" dirty="0"/>
              <a:t> </a:t>
            </a:r>
            <a:r>
              <a:rPr lang="en-US" dirty="0"/>
              <a:t>sebuah</a:t>
            </a:r>
            <a:r>
              <a:rPr lang="en-US" dirty="0"/>
              <a:t> </a:t>
            </a:r>
            <a:r>
              <a:rPr lang="en-US" dirty="0"/>
              <a:t>visualisasi</a:t>
            </a:r>
            <a:r>
              <a:rPr lang="en-US" dirty="0"/>
              <a:t> </a:t>
            </a:r>
            <a:r>
              <a:rPr lang="en-US" dirty="0"/>
              <a:t>terhadap</a:t>
            </a:r>
            <a:r>
              <a:rPr lang="en-US" dirty="0"/>
              <a:t> proses </a:t>
            </a:r>
            <a:r>
              <a:rPr lang="en-US" dirty="0"/>
              <a:t>bisnis</a:t>
            </a:r>
            <a:r>
              <a:rPr lang="en-US" dirty="0"/>
              <a:t> yang </a:t>
            </a:r>
            <a:r>
              <a:rPr lang="en-US" dirty="0"/>
              <a:t>nantinya</a:t>
            </a:r>
            <a:r>
              <a:rPr lang="en-US" dirty="0"/>
              <a:t> </a:t>
            </a:r>
            <a:r>
              <a:rPr lang="en-US" dirty="0"/>
              <a:t>dapat</a:t>
            </a:r>
            <a:r>
              <a:rPr lang="en-US" dirty="0"/>
              <a:t> </a:t>
            </a:r>
            <a:r>
              <a:rPr lang="en-US" dirty="0"/>
              <a:t>digunakan</a:t>
            </a:r>
            <a:r>
              <a:rPr lang="en-US" dirty="0"/>
              <a:t> </a:t>
            </a:r>
            <a:r>
              <a:rPr lang="en-US" dirty="0"/>
              <a:t>untuk</a:t>
            </a:r>
            <a:r>
              <a:rPr lang="en-US" dirty="0"/>
              <a:t> </a:t>
            </a:r>
            <a:r>
              <a:rPr lang="en-US" dirty="0"/>
              <a:t>menyelesaikan</a:t>
            </a:r>
            <a:r>
              <a:rPr lang="en-US" dirty="0"/>
              <a:t> </a:t>
            </a:r>
            <a:r>
              <a:rPr lang="en-US" dirty="0"/>
              <a:t>sebuah</a:t>
            </a:r>
            <a:r>
              <a:rPr lang="en-US" dirty="0"/>
              <a:t> </a:t>
            </a:r>
            <a:r>
              <a:rPr lang="en-US" dirty="0"/>
              <a:t>permasalahan</a:t>
            </a:r>
            <a:r>
              <a:rPr lang="en-US" dirty="0"/>
              <a:t> yang </a:t>
            </a:r>
            <a:r>
              <a:rPr lang="en-US" dirty="0"/>
              <a:t>dihadapi</a:t>
            </a:r>
            <a:r>
              <a:rPr lang="en-US" dirty="0"/>
              <a:t> </a:t>
            </a:r>
            <a:r>
              <a:rPr lang="en-US" dirty="0"/>
              <a:t>oleh</a:t>
            </a:r>
            <a:r>
              <a:rPr lang="en-US" dirty="0"/>
              <a:t> </a:t>
            </a:r>
            <a:r>
              <a:rPr lang="en-US" dirty="0"/>
              <a:t>manusia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Algoritma </a:t>
            </a:r>
            <a:r>
              <a:rPr lang="en-US" dirty="0"/>
              <a:t>berasal</a:t>
            </a:r>
            <a:r>
              <a:rPr lang="en-US" dirty="0"/>
              <a:t> </a:t>
            </a:r>
            <a:r>
              <a:rPr lang="en-US" dirty="0"/>
              <a:t>dari</a:t>
            </a:r>
            <a:r>
              <a:rPr lang="en-US" dirty="0"/>
              <a:t> kata </a:t>
            </a:r>
            <a:r>
              <a:rPr lang="en-US" dirty="0"/>
              <a:t>algoris</a:t>
            </a:r>
            <a:r>
              <a:rPr lang="en-US" dirty="0"/>
              <a:t> </a:t>
            </a:r>
            <a:r>
              <a:rPr lang="en-US" dirty="0"/>
              <a:t>dan</a:t>
            </a:r>
            <a:r>
              <a:rPr lang="en-US" dirty="0"/>
              <a:t> </a:t>
            </a:r>
            <a:r>
              <a:rPr lang="en-US" dirty="0"/>
              <a:t>ritmis</a:t>
            </a:r>
            <a:r>
              <a:rPr lang="en-US" dirty="0"/>
              <a:t> yang </a:t>
            </a:r>
            <a:r>
              <a:rPr lang="en-US" dirty="0"/>
              <a:t>pertama</a:t>
            </a:r>
            <a:r>
              <a:rPr lang="en-US" dirty="0"/>
              <a:t> kali </a:t>
            </a:r>
            <a:r>
              <a:rPr lang="en-US" dirty="0"/>
              <a:t>diperkenalkan</a:t>
            </a:r>
            <a:r>
              <a:rPr lang="en-US" dirty="0"/>
              <a:t> </a:t>
            </a:r>
            <a:r>
              <a:rPr lang="en-US" dirty="0"/>
              <a:t>oleh</a:t>
            </a:r>
            <a:r>
              <a:rPr lang="en-US" dirty="0"/>
              <a:t> Abu </a:t>
            </a:r>
            <a:r>
              <a:rPr lang="en-US" dirty="0"/>
              <a:t>Ja'far</a:t>
            </a:r>
            <a:r>
              <a:rPr lang="en-US" dirty="0"/>
              <a:t> Muhammad </a:t>
            </a:r>
            <a:r>
              <a:rPr lang="en-US" dirty="0"/>
              <a:t>Ibn</a:t>
            </a:r>
            <a:r>
              <a:rPr lang="en-US" dirty="0"/>
              <a:t> Musa Al Khwarizmi </a:t>
            </a:r>
            <a:r>
              <a:rPr lang="en-US" dirty="0"/>
              <a:t>pada</a:t>
            </a:r>
            <a:r>
              <a:rPr lang="en-US" dirty="0"/>
              <a:t> 825 M di </a:t>
            </a:r>
            <a:r>
              <a:rPr lang="en-US" dirty="0"/>
              <a:t>dalam</a:t>
            </a:r>
            <a:r>
              <a:rPr lang="en-US" dirty="0"/>
              <a:t> </a:t>
            </a:r>
            <a:r>
              <a:rPr lang="en-US" dirty="0"/>
              <a:t>buku</a:t>
            </a:r>
            <a:r>
              <a:rPr lang="en-US" dirty="0"/>
              <a:t> Al-</a:t>
            </a:r>
            <a:r>
              <a:rPr lang="en-US" dirty="0"/>
              <a:t>Jabr</a:t>
            </a:r>
            <a:r>
              <a:rPr lang="en-US" dirty="0"/>
              <a:t> </a:t>
            </a:r>
            <a:r>
              <a:rPr lang="en-US" dirty="0"/>
              <a:t>Wa</a:t>
            </a:r>
            <a:r>
              <a:rPr lang="en-US" dirty="0"/>
              <a:t>-al </a:t>
            </a:r>
            <a:r>
              <a:rPr lang="en-US" dirty="0"/>
              <a:t>Muqabla</a:t>
            </a:r>
            <a:r>
              <a:rPr lang="en-US" dirty="0"/>
              <a:t>. </a:t>
            </a:r>
            <a:r>
              <a:rPr lang="en-US" dirty="0" smtClean="0"/>
              <a:t>Al-</a:t>
            </a:r>
            <a:r>
              <a:rPr lang="en-US" dirty="0" err="1" smtClean="0"/>
              <a:t>Khawarizmi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/>
              <a:t>ahli</a:t>
            </a:r>
            <a:r>
              <a:rPr lang="en-US" dirty="0"/>
              <a:t> </a:t>
            </a:r>
            <a:r>
              <a:rPr lang="en-US" dirty="0"/>
              <a:t>dalam</a:t>
            </a:r>
            <a:r>
              <a:rPr lang="en-US" dirty="0"/>
              <a:t> </a:t>
            </a:r>
            <a:r>
              <a:rPr lang="en-US" dirty="0"/>
              <a:t>bidang</a:t>
            </a:r>
            <a:r>
              <a:rPr lang="en-US" dirty="0"/>
              <a:t> </a:t>
            </a:r>
            <a:r>
              <a:rPr lang="en-US" dirty="0"/>
              <a:t>matematika</a:t>
            </a:r>
            <a:r>
              <a:rPr lang="en-US" dirty="0"/>
              <a:t>, </a:t>
            </a:r>
            <a:r>
              <a:rPr lang="en-US" dirty="0"/>
              <a:t>astronomi</a:t>
            </a:r>
            <a:r>
              <a:rPr lang="en-US" dirty="0"/>
              <a:t>, </a:t>
            </a:r>
            <a:r>
              <a:rPr lang="en-US" dirty="0"/>
              <a:t>astrologi</a:t>
            </a:r>
            <a:r>
              <a:rPr lang="en-US" dirty="0"/>
              <a:t>, </a:t>
            </a:r>
            <a:r>
              <a:rPr lang="en-US" dirty="0"/>
              <a:t>dan</a:t>
            </a:r>
            <a:r>
              <a:rPr lang="en-US" dirty="0"/>
              <a:t> </a:t>
            </a:r>
            <a:r>
              <a:rPr lang="en-US" dirty="0"/>
              <a:t>geografi</a:t>
            </a:r>
            <a:r>
              <a:rPr lang="en-US" dirty="0"/>
              <a:t>. </a:t>
            </a:r>
            <a:r>
              <a:rPr lang="en-US" dirty="0"/>
              <a:t>Tokoh</a:t>
            </a:r>
            <a:r>
              <a:rPr lang="en-US" dirty="0"/>
              <a:t> yang </a:t>
            </a:r>
            <a:r>
              <a:rPr lang="en-US" dirty="0"/>
              <a:t>bernama</a:t>
            </a:r>
            <a:r>
              <a:rPr lang="en-US" dirty="0"/>
              <a:t> </a:t>
            </a:r>
            <a:r>
              <a:rPr lang="en-US" dirty="0"/>
              <a:t>lengkap</a:t>
            </a:r>
            <a:r>
              <a:rPr lang="en-US" dirty="0"/>
              <a:t> Muhammad </a:t>
            </a:r>
            <a:r>
              <a:rPr lang="en-US" dirty="0"/>
              <a:t>ibn</a:t>
            </a:r>
            <a:r>
              <a:rPr lang="en-US" dirty="0"/>
              <a:t> Musa al-</a:t>
            </a:r>
            <a:r>
              <a:rPr lang="en-US" dirty="0"/>
              <a:t>Khawarizmi</a:t>
            </a:r>
            <a:r>
              <a:rPr lang="en-US" dirty="0"/>
              <a:t> </a:t>
            </a:r>
            <a:r>
              <a:rPr lang="en-US" dirty="0"/>
              <a:t>lahir</a:t>
            </a:r>
            <a:r>
              <a:rPr lang="en-US" dirty="0"/>
              <a:t> di </a:t>
            </a:r>
            <a:r>
              <a:rPr lang="en-US" dirty="0"/>
              <a:t>Khwarezmia</a:t>
            </a:r>
            <a:r>
              <a:rPr lang="en-US" dirty="0"/>
              <a:t> (</a:t>
            </a:r>
            <a:r>
              <a:rPr lang="en-US" dirty="0" smtClean="0"/>
              <a:t>sekarang</a:t>
            </a:r>
            <a:r>
              <a:rPr lang="en-US" dirty="0" smtClean="0"/>
              <a:t> </a:t>
            </a:r>
            <a:r>
              <a:rPr lang="en-US" dirty="0" smtClean="0"/>
              <a:t>dikenal</a:t>
            </a:r>
            <a:r>
              <a:rPr lang="en-US" dirty="0" smtClean="0"/>
              <a:t> </a:t>
            </a:r>
            <a:r>
              <a:rPr lang="en-US" dirty="0" smtClean="0"/>
              <a:t>sebagai</a:t>
            </a:r>
            <a:r>
              <a:rPr lang="en-US" dirty="0" smtClean="0"/>
              <a:t> </a:t>
            </a:r>
            <a:r>
              <a:rPr lang="en-US" dirty="0"/>
              <a:t>Uzbekistan) </a:t>
            </a:r>
            <a:r>
              <a:rPr lang="en-US" dirty="0"/>
              <a:t>sekitar</a:t>
            </a:r>
            <a:r>
              <a:rPr lang="en-US" dirty="0"/>
              <a:t> </a:t>
            </a:r>
            <a:r>
              <a:rPr lang="en-US" dirty="0"/>
              <a:t>tahun</a:t>
            </a:r>
            <a:r>
              <a:rPr lang="en-US" dirty="0"/>
              <a:t> </a:t>
            </a:r>
            <a:r>
              <a:rPr lang="en-US" dirty="0" smtClean="0"/>
              <a:t>780M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013" y="1086962"/>
            <a:ext cx="8911687" cy="578389"/>
          </a:xfrm>
        </p:spPr>
        <p:txBody>
          <a:bodyPr>
            <a:normAutofit fontScale="90000"/>
          </a:bodyPr>
          <a:lstStyle/>
          <a:p>
            <a:r>
              <a:rPr lang="en-US" dirty="0"/>
              <a:t>Struktur</a:t>
            </a:r>
            <a:r>
              <a:rPr lang="en-US" dirty="0"/>
              <a:t>  </a:t>
            </a:r>
            <a:r>
              <a:rPr lang="en-US" dirty="0"/>
              <a:t>Utama</a:t>
            </a:r>
            <a:r>
              <a:rPr lang="en-US" dirty="0"/>
              <a:t> Algoritma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665351"/>
            <a:ext cx="8915400" cy="3527297"/>
          </a:xfrm>
        </p:spPr>
        <p:txBody>
          <a:bodyPr/>
          <a:lstStyle/>
          <a:p>
            <a:pPr lvl="0" algn="just"/>
            <a:r>
              <a:rPr lang="en-US" dirty="0" smtClean="0"/>
              <a:t>Runtunan</a:t>
            </a:r>
            <a:endParaRPr lang="en-US" dirty="0"/>
          </a:p>
          <a:p>
            <a:pPr marL="0" lvl="0" indent="0"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instruksi-instruksi</a:t>
            </a:r>
            <a:r>
              <a:rPr lang="en-US" dirty="0" smtClean="0"/>
              <a:t> </a:t>
            </a:r>
            <a:r>
              <a:rPr lang="en-US" dirty="0"/>
              <a:t>dalam</a:t>
            </a:r>
            <a:r>
              <a:rPr lang="en-US" dirty="0"/>
              <a:t> </a:t>
            </a:r>
            <a:r>
              <a:rPr lang="en-US" dirty="0"/>
              <a:t>algoritma</a:t>
            </a:r>
            <a:r>
              <a:rPr lang="en-US" dirty="0"/>
              <a:t> </a:t>
            </a:r>
            <a:r>
              <a:rPr lang="en-US" dirty="0"/>
              <a:t>diproses</a:t>
            </a:r>
            <a:r>
              <a:rPr lang="en-US" dirty="0"/>
              <a:t> </a:t>
            </a:r>
            <a:r>
              <a:rPr lang="en-US" dirty="0"/>
              <a:t>secara</a:t>
            </a:r>
            <a:r>
              <a:rPr lang="en-US" dirty="0"/>
              <a:t> </a:t>
            </a:r>
            <a:r>
              <a:rPr lang="en-US" dirty="0"/>
              <a:t>beruntun</a:t>
            </a:r>
            <a:r>
              <a:rPr lang="en-US" dirty="0"/>
              <a:t> </a:t>
            </a:r>
            <a:r>
              <a:rPr lang="en-US" dirty="0"/>
              <a:t>langkah</a:t>
            </a:r>
            <a:r>
              <a:rPr lang="en-US" dirty="0"/>
              <a:t> demi </a:t>
            </a:r>
            <a:r>
              <a:rPr lang="en-US" dirty="0" smtClean="0"/>
              <a:t>	</a:t>
            </a:r>
            <a:r>
              <a:rPr lang="en-US" dirty="0" smtClean="0"/>
              <a:t>langkah</a:t>
            </a:r>
            <a:r>
              <a:rPr lang="en-US" dirty="0" smtClean="0"/>
              <a:t> </a:t>
            </a:r>
            <a:r>
              <a:rPr lang="en-US" dirty="0"/>
              <a:t>dari</a:t>
            </a:r>
            <a:r>
              <a:rPr lang="en-US" dirty="0"/>
              <a:t> </a:t>
            </a:r>
            <a:r>
              <a:rPr lang="en-US" dirty="0"/>
              <a:t>awal</a:t>
            </a:r>
            <a:r>
              <a:rPr lang="en-US" dirty="0"/>
              <a:t> </a:t>
            </a:r>
            <a:r>
              <a:rPr lang="en-US" dirty="0"/>
              <a:t>sampai</a:t>
            </a:r>
            <a:r>
              <a:rPr lang="en-US" dirty="0"/>
              <a:t> </a:t>
            </a:r>
            <a:r>
              <a:rPr lang="en-US" dirty="0"/>
              <a:t>akhir</a:t>
            </a:r>
            <a:r>
              <a:rPr lang="en-US" dirty="0"/>
              <a:t> </a:t>
            </a:r>
            <a:r>
              <a:rPr lang="en-US" dirty="0"/>
              <a:t>dimulai</a:t>
            </a:r>
            <a:r>
              <a:rPr lang="en-US" dirty="0"/>
              <a:t> </a:t>
            </a:r>
            <a:r>
              <a:rPr lang="en-US" dirty="0"/>
              <a:t>dari</a:t>
            </a:r>
            <a:r>
              <a:rPr lang="en-US" dirty="0"/>
              <a:t> </a:t>
            </a:r>
            <a:r>
              <a:rPr lang="en-US" dirty="0"/>
              <a:t>langkah</a:t>
            </a:r>
            <a:r>
              <a:rPr lang="en-US" dirty="0"/>
              <a:t> </a:t>
            </a:r>
            <a:r>
              <a:rPr lang="en-US" dirty="0"/>
              <a:t>pertama</a:t>
            </a:r>
            <a:r>
              <a:rPr lang="en-US" dirty="0"/>
              <a:t> </a:t>
            </a:r>
            <a:r>
              <a:rPr lang="en-US" dirty="0"/>
              <a:t>hingga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/>
              <a:t>langkah</a:t>
            </a:r>
            <a:r>
              <a:rPr lang="en-US" dirty="0" smtClean="0"/>
              <a:t> </a:t>
            </a:r>
            <a:r>
              <a:rPr lang="en-US" dirty="0"/>
              <a:t>terakhir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Pemilihan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Struktur</a:t>
            </a:r>
            <a:r>
              <a:rPr lang="en-US" dirty="0" smtClean="0"/>
              <a:t> </a:t>
            </a:r>
            <a:r>
              <a:rPr lang="en-US" dirty="0"/>
              <a:t>seleksi</a:t>
            </a:r>
            <a:r>
              <a:rPr lang="en-US" dirty="0"/>
              <a:t> </a:t>
            </a:r>
            <a:r>
              <a:rPr lang="en-US" dirty="0"/>
              <a:t>menyatakan</a:t>
            </a:r>
            <a:r>
              <a:rPr lang="en-US" dirty="0"/>
              <a:t> </a:t>
            </a:r>
            <a:r>
              <a:rPr lang="en-US" dirty="0"/>
              <a:t>pemilihan</a:t>
            </a:r>
            <a:r>
              <a:rPr lang="en-US" dirty="0"/>
              <a:t> </a:t>
            </a:r>
            <a:r>
              <a:rPr lang="en-US" dirty="0"/>
              <a:t>langkah</a:t>
            </a:r>
            <a:r>
              <a:rPr lang="en-US" dirty="0"/>
              <a:t> yang </a:t>
            </a:r>
            <a:r>
              <a:rPr lang="en-US" dirty="0"/>
              <a:t>didasarkan</a:t>
            </a:r>
            <a:r>
              <a:rPr lang="en-US" dirty="0"/>
              <a:t> </a:t>
            </a:r>
            <a:r>
              <a:rPr lang="en-US" dirty="0"/>
              <a:t>oleh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/>
              <a:t>suatu</a:t>
            </a:r>
            <a:r>
              <a:rPr lang="en-US" dirty="0" smtClean="0"/>
              <a:t> </a:t>
            </a:r>
            <a:r>
              <a:rPr lang="en-US" dirty="0"/>
              <a:t>kondisi</a:t>
            </a:r>
            <a:r>
              <a:rPr lang="en-US" dirty="0"/>
              <a:t> </a:t>
            </a:r>
            <a:r>
              <a:rPr lang="en-US" dirty="0"/>
              <a:t>atau</a:t>
            </a:r>
            <a:r>
              <a:rPr lang="en-US" dirty="0"/>
              <a:t> </a:t>
            </a:r>
            <a:r>
              <a:rPr lang="en-US" dirty="0"/>
              <a:t>pengambilan</a:t>
            </a:r>
            <a:r>
              <a:rPr lang="en-US" dirty="0"/>
              <a:t> </a:t>
            </a:r>
            <a:r>
              <a:rPr lang="en-US" dirty="0"/>
              <a:t>suatu</a:t>
            </a:r>
            <a:r>
              <a:rPr lang="en-US" dirty="0"/>
              <a:t> </a:t>
            </a:r>
            <a:r>
              <a:rPr lang="en-US" dirty="0"/>
              <a:t>keputusan</a:t>
            </a:r>
            <a:endParaRPr lang="en-US" dirty="0"/>
          </a:p>
          <a:p>
            <a:pPr lvl="0" algn="just"/>
            <a:r>
              <a:rPr lang="en-US" dirty="0"/>
              <a:t>Pengulangan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suatu</a:t>
            </a:r>
            <a:r>
              <a:rPr lang="en-US" dirty="0" smtClean="0"/>
              <a:t> </a:t>
            </a:r>
            <a:r>
              <a:rPr lang="en-US" dirty="0"/>
              <a:t>algoritma</a:t>
            </a:r>
            <a:r>
              <a:rPr lang="en-US" dirty="0"/>
              <a:t> yang </a:t>
            </a:r>
            <a:r>
              <a:rPr lang="en-US" dirty="0"/>
              <a:t>menjalankan</a:t>
            </a:r>
            <a:r>
              <a:rPr lang="en-US" dirty="0"/>
              <a:t> </a:t>
            </a:r>
            <a:r>
              <a:rPr lang="en-US" dirty="0"/>
              <a:t>beberapa</a:t>
            </a:r>
            <a:r>
              <a:rPr lang="en-US" dirty="0"/>
              <a:t> </a:t>
            </a:r>
            <a:r>
              <a:rPr lang="en-US" dirty="0"/>
              <a:t>langkah</a:t>
            </a:r>
            <a:r>
              <a:rPr lang="en-US" dirty="0"/>
              <a:t> </a:t>
            </a:r>
            <a:r>
              <a:rPr lang="en-US" dirty="0"/>
              <a:t>tertentu</a:t>
            </a:r>
            <a:r>
              <a:rPr lang="en-US" dirty="0"/>
              <a:t> </a:t>
            </a:r>
            <a:r>
              <a:rPr lang="en-US" dirty="0"/>
              <a:t>secara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/>
              <a:t>berulang-ulang</a:t>
            </a:r>
            <a:r>
              <a:rPr lang="en-US" dirty="0" smtClean="0"/>
              <a:t> </a:t>
            </a:r>
            <a:r>
              <a:rPr lang="en-US" dirty="0"/>
              <a:t>atau</a:t>
            </a:r>
            <a:r>
              <a:rPr lang="en-US" dirty="0"/>
              <a:t> looping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1463300"/>
            <a:ext cx="8911687" cy="670300"/>
          </a:xfrm>
        </p:spPr>
        <p:txBody>
          <a:bodyPr>
            <a:normAutofit fontScale="90000"/>
          </a:bodyPr>
          <a:lstStyle/>
          <a:p>
            <a:r>
              <a:rPr lang="en-US" dirty="0"/>
              <a:t>Karakteristik</a:t>
            </a:r>
            <a:r>
              <a:rPr lang="en-US" dirty="0"/>
              <a:t> </a:t>
            </a:r>
            <a:r>
              <a:rPr lang="en-US" dirty="0"/>
              <a:t>algoritma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2989545"/>
          </a:xfrm>
        </p:spPr>
        <p:txBody>
          <a:bodyPr/>
          <a:lstStyle/>
          <a:p>
            <a:pPr lvl="0"/>
            <a:r>
              <a:rPr lang="en-US" sz="2400" dirty="0"/>
              <a:t>Petunjuk</a:t>
            </a:r>
            <a:r>
              <a:rPr lang="en-US" sz="2400" dirty="0"/>
              <a:t>/</a:t>
            </a:r>
            <a:r>
              <a:rPr lang="en-US" sz="2400" dirty="0"/>
              <a:t>langkah</a:t>
            </a:r>
            <a:r>
              <a:rPr lang="en-US" sz="2400" dirty="0"/>
              <a:t>/</a:t>
            </a:r>
            <a:r>
              <a:rPr lang="en-US" sz="2400" dirty="0"/>
              <a:t>mekanisme</a:t>
            </a:r>
            <a:r>
              <a:rPr lang="en-US" sz="2400" dirty="0"/>
              <a:t> </a:t>
            </a:r>
            <a:r>
              <a:rPr lang="en-US" sz="2400" dirty="0"/>
              <a:t>suatu</a:t>
            </a:r>
            <a:r>
              <a:rPr lang="en-US" sz="2400" dirty="0"/>
              <a:t> proses</a:t>
            </a:r>
          </a:p>
          <a:p>
            <a:pPr lvl="0"/>
            <a:r>
              <a:rPr lang="en-US" sz="2400" dirty="0"/>
              <a:t>Berfokus</a:t>
            </a:r>
            <a:r>
              <a:rPr lang="en-US" sz="2400" dirty="0"/>
              <a:t> </a:t>
            </a:r>
            <a:r>
              <a:rPr lang="en-US" sz="2400" dirty="0"/>
              <a:t>pada</a:t>
            </a:r>
            <a:r>
              <a:rPr lang="en-US" sz="2400" dirty="0"/>
              <a:t> </a:t>
            </a:r>
            <a:r>
              <a:rPr lang="en-US" sz="2400" dirty="0"/>
              <a:t>suatu</a:t>
            </a:r>
            <a:r>
              <a:rPr lang="en-US" sz="2400" dirty="0"/>
              <a:t> </a:t>
            </a:r>
            <a:r>
              <a:rPr lang="en-US" sz="2400" dirty="0"/>
              <a:t>hasil</a:t>
            </a:r>
            <a:endParaRPr lang="en-US" sz="2400" dirty="0"/>
          </a:p>
          <a:p>
            <a:pPr lvl="0"/>
            <a:r>
              <a:rPr lang="en-US" sz="2400" dirty="0"/>
              <a:t>Jelas</a:t>
            </a:r>
            <a:r>
              <a:rPr lang="en-US" sz="2400" dirty="0"/>
              <a:t>/</a:t>
            </a:r>
            <a:r>
              <a:rPr lang="en-US" sz="2400" dirty="0"/>
              <a:t>tidak</a:t>
            </a:r>
            <a:r>
              <a:rPr lang="en-US" sz="2400" dirty="0"/>
              <a:t> </a:t>
            </a:r>
            <a:r>
              <a:rPr lang="en-US" sz="2400" dirty="0"/>
              <a:t>ambigu</a:t>
            </a:r>
            <a:endParaRPr lang="en-US" sz="2400" dirty="0"/>
          </a:p>
          <a:p>
            <a:pPr lvl="0"/>
            <a:r>
              <a:rPr lang="en-US" sz="2400" dirty="0"/>
              <a:t>Input/Output</a:t>
            </a:r>
            <a:endParaRPr lang="en-US" sz="2400" dirty="0"/>
          </a:p>
          <a:p>
            <a:pPr lvl="0"/>
            <a:r>
              <a:rPr lang="en-US" sz="2400" dirty="0"/>
              <a:t>Rasional</a:t>
            </a:r>
            <a:endParaRPr lang="en-US" sz="2400" dirty="0"/>
          </a:p>
          <a:p>
            <a:pPr lvl="0"/>
            <a:r>
              <a:rPr lang="en-US" sz="2400" dirty="0"/>
              <a:t>Efektif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808869"/>
            <a:ext cx="8911687" cy="691123"/>
          </a:xfrm>
        </p:spPr>
        <p:txBody>
          <a:bodyPr>
            <a:normAutofit fontScale="90000"/>
          </a:bodyPr>
          <a:lstStyle/>
          <a:p>
            <a:r>
              <a:rPr lang="en-US" dirty="0"/>
              <a:t>Contoh</a:t>
            </a:r>
            <a:r>
              <a:rPr lang="en-US" dirty="0"/>
              <a:t> </a:t>
            </a:r>
            <a:r>
              <a:rPr lang="en-US" dirty="0"/>
              <a:t>algoritma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499992"/>
            <a:ext cx="8915400" cy="3858016"/>
          </a:xfrm>
        </p:spPr>
        <p:txBody>
          <a:bodyPr/>
          <a:lstStyle/>
          <a:p>
            <a:pPr lvl="0"/>
            <a:r>
              <a:rPr lang="en-US" dirty="0"/>
              <a:t>Ambil</a:t>
            </a:r>
            <a:r>
              <a:rPr lang="en-US" dirty="0"/>
              <a:t> </a:t>
            </a:r>
            <a:r>
              <a:rPr lang="en-US" dirty="0"/>
              <a:t>kantong</a:t>
            </a:r>
            <a:r>
              <a:rPr lang="en-US" dirty="0"/>
              <a:t> </a:t>
            </a:r>
            <a:r>
              <a:rPr lang="en-US" dirty="0"/>
              <a:t>kentang</a:t>
            </a:r>
            <a:r>
              <a:rPr lang="en-US" dirty="0"/>
              <a:t> </a:t>
            </a:r>
            <a:r>
              <a:rPr lang="en-US" dirty="0"/>
              <a:t>dari</a:t>
            </a:r>
            <a:r>
              <a:rPr lang="en-US" dirty="0"/>
              <a:t> </a:t>
            </a:r>
            <a:r>
              <a:rPr lang="en-US" dirty="0"/>
              <a:t>rak</a:t>
            </a:r>
            <a:endParaRPr lang="en-US" dirty="0"/>
          </a:p>
          <a:p>
            <a:pPr lvl="0"/>
            <a:r>
              <a:rPr lang="en-US" dirty="0"/>
              <a:t>Ambil</a:t>
            </a:r>
            <a:r>
              <a:rPr lang="en-US" dirty="0"/>
              <a:t> </a:t>
            </a:r>
            <a:r>
              <a:rPr lang="en-US" dirty="0"/>
              <a:t>panci</a:t>
            </a:r>
            <a:r>
              <a:rPr lang="en-US" dirty="0"/>
              <a:t> </a:t>
            </a:r>
            <a:r>
              <a:rPr lang="en-US" dirty="0"/>
              <a:t>dari</a:t>
            </a:r>
            <a:r>
              <a:rPr lang="en-US" dirty="0"/>
              <a:t> </a:t>
            </a:r>
            <a:r>
              <a:rPr lang="en-US" dirty="0"/>
              <a:t>almari</a:t>
            </a:r>
            <a:endParaRPr lang="en-US" dirty="0"/>
          </a:p>
          <a:p>
            <a:pPr lvl="0"/>
            <a:r>
              <a:rPr lang="en-US" dirty="0">
                <a:solidFill>
                  <a:srgbClr val="FFFF00"/>
                </a:solidFill>
              </a:rPr>
              <a:t>Depend on </a:t>
            </a:r>
            <a:r>
              <a:rPr lang="en-US" dirty="0"/>
              <a:t>baju</a:t>
            </a:r>
            <a:endParaRPr lang="en-US" dirty="0"/>
          </a:p>
          <a:p>
            <a:pPr lvl="1"/>
            <a:r>
              <a:rPr lang="en-US" dirty="0"/>
              <a:t>berwarna</a:t>
            </a:r>
            <a:r>
              <a:rPr lang="en-US" dirty="0"/>
              <a:t> </a:t>
            </a:r>
            <a:r>
              <a:rPr lang="en-US" dirty="0"/>
              <a:t>muda</a:t>
            </a:r>
            <a:r>
              <a:rPr lang="en-US" dirty="0"/>
              <a:t> </a:t>
            </a:r>
            <a:r>
              <a:rPr lang="en-US" dirty="0"/>
              <a:t>pakai</a:t>
            </a:r>
            <a:r>
              <a:rPr lang="en-US" dirty="0"/>
              <a:t> </a:t>
            </a:r>
            <a:r>
              <a:rPr lang="en-US" dirty="0"/>
              <a:t>celemek</a:t>
            </a:r>
            <a:endParaRPr lang="en-US" dirty="0"/>
          </a:p>
          <a:p>
            <a:pPr lvl="1"/>
            <a:r>
              <a:rPr lang="en-US" dirty="0"/>
              <a:t>tidak</a:t>
            </a:r>
            <a:r>
              <a:rPr lang="en-US" dirty="0"/>
              <a:t> </a:t>
            </a:r>
            <a:r>
              <a:rPr lang="en-US" dirty="0"/>
              <a:t>berwarna</a:t>
            </a:r>
            <a:r>
              <a:rPr lang="en-US" dirty="0"/>
              <a:t> </a:t>
            </a:r>
            <a:r>
              <a:rPr lang="en-US" dirty="0"/>
              <a:t>muda</a:t>
            </a:r>
            <a:endParaRPr lang="en-US" dirty="0"/>
          </a:p>
          <a:p>
            <a:pPr lvl="0"/>
            <a:r>
              <a:rPr lang="en-US" dirty="0">
                <a:solidFill>
                  <a:srgbClr val="FFFF0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/>
              <a:t>jumlah</a:t>
            </a:r>
            <a:r>
              <a:rPr lang="en-US" dirty="0"/>
              <a:t> </a:t>
            </a:r>
            <a:r>
              <a:rPr lang="en-US" dirty="0"/>
              <a:t>kentang</a:t>
            </a:r>
            <a:r>
              <a:rPr lang="en-US" dirty="0"/>
              <a:t> </a:t>
            </a:r>
            <a:r>
              <a:rPr lang="en-US" dirty="0"/>
              <a:t>terkupas</a:t>
            </a:r>
            <a:endParaRPr lang="en-US" dirty="0"/>
          </a:p>
          <a:p>
            <a:pPr lvl="0"/>
            <a:r>
              <a:rPr lang="en-US" dirty="0"/>
              <a:t>belum</a:t>
            </a:r>
            <a:r>
              <a:rPr lang="en-US" dirty="0"/>
              <a:t> </a:t>
            </a:r>
            <a:r>
              <a:rPr lang="en-US" dirty="0"/>
              <a:t>cukup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do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Depend on </a:t>
            </a:r>
            <a:r>
              <a:rPr lang="en-US" dirty="0"/>
              <a:t>kantong</a:t>
            </a:r>
            <a:r>
              <a:rPr lang="en-US" dirty="0"/>
              <a:t> </a:t>
            </a:r>
            <a:r>
              <a:rPr lang="en-US" dirty="0"/>
              <a:t>kentang</a:t>
            </a:r>
            <a:endParaRPr lang="en-US" dirty="0"/>
          </a:p>
          <a:p>
            <a:pPr lvl="2"/>
            <a:r>
              <a:rPr lang="en-US" dirty="0"/>
              <a:t>Ada </a:t>
            </a:r>
            <a:r>
              <a:rPr lang="en-US" dirty="0"/>
              <a:t>isinya</a:t>
            </a:r>
            <a:r>
              <a:rPr lang="en-US" dirty="0"/>
              <a:t> : </a:t>
            </a:r>
            <a:r>
              <a:rPr lang="en-US" dirty="0"/>
              <a:t>kupas</a:t>
            </a:r>
            <a:r>
              <a:rPr lang="en-US" dirty="0"/>
              <a:t> 1 </a:t>
            </a:r>
            <a:r>
              <a:rPr lang="en-US" dirty="0"/>
              <a:t>kentang</a:t>
            </a:r>
            <a:endParaRPr lang="en-US" dirty="0"/>
          </a:p>
          <a:p>
            <a:pPr lvl="2"/>
            <a:r>
              <a:rPr lang="en-US" dirty="0"/>
              <a:t>Tidak</a:t>
            </a:r>
            <a:r>
              <a:rPr lang="en-US" dirty="0"/>
              <a:t> </a:t>
            </a:r>
            <a:r>
              <a:rPr lang="en-US" dirty="0"/>
              <a:t>ada</a:t>
            </a:r>
            <a:r>
              <a:rPr lang="en-US" dirty="0"/>
              <a:t> </a:t>
            </a:r>
            <a:r>
              <a:rPr lang="en-US" dirty="0"/>
              <a:t>isinya</a:t>
            </a:r>
            <a:r>
              <a:rPr lang="en-US" dirty="0"/>
              <a:t> : (1) </a:t>
            </a:r>
            <a:r>
              <a:rPr lang="en-US" dirty="0"/>
              <a:t>ambil</a:t>
            </a:r>
            <a:r>
              <a:rPr lang="en-US" dirty="0"/>
              <a:t> </a:t>
            </a:r>
            <a:r>
              <a:rPr lang="en-US" dirty="0"/>
              <a:t>kantong</a:t>
            </a:r>
            <a:r>
              <a:rPr lang="en-US" dirty="0"/>
              <a:t> </a:t>
            </a:r>
            <a:r>
              <a:rPr lang="en-US" dirty="0"/>
              <a:t>kentang</a:t>
            </a:r>
            <a:r>
              <a:rPr lang="en-US" dirty="0"/>
              <a:t> lain </a:t>
            </a:r>
            <a:r>
              <a:rPr lang="en-US" dirty="0"/>
              <a:t>dari</a:t>
            </a:r>
            <a:r>
              <a:rPr lang="en-US" dirty="0"/>
              <a:t> </a:t>
            </a:r>
            <a:r>
              <a:rPr lang="en-US" dirty="0"/>
              <a:t>rak</a:t>
            </a:r>
            <a:r>
              <a:rPr lang="en-US" dirty="0"/>
              <a:t>, (2) </a:t>
            </a:r>
            <a:r>
              <a:rPr lang="en-US" dirty="0"/>
              <a:t>kupas</a:t>
            </a:r>
            <a:r>
              <a:rPr lang="en-US" dirty="0"/>
              <a:t> 1 </a:t>
            </a:r>
            <a:r>
              <a:rPr lang="en-US" dirty="0"/>
              <a:t>kentang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2999247"/>
            <a:ext cx="8915399" cy="859506"/>
          </a:xfrm>
        </p:spPr>
        <p:txBody>
          <a:bodyPr/>
          <a:lstStyle/>
          <a:p>
            <a:r>
              <a:rPr lang="en-US" dirty="0"/>
              <a:t>ALGORITMA DAN </a:t>
            </a:r>
            <a:r>
              <a:rPr lang="en-US" dirty="0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81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Ada </a:t>
            </a:r>
            <a:r>
              <a:rPr lang="en-US" sz="2000" dirty="0"/>
              <a:t>dua</a:t>
            </a:r>
            <a:r>
              <a:rPr lang="en-US" sz="2000" dirty="0"/>
              <a:t> </a:t>
            </a:r>
            <a:r>
              <a:rPr lang="en-US" sz="2000" dirty="0"/>
              <a:t>cara</a:t>
            </a:r>
            <a:r>
              <a:rPr lang="en-US" sz="2000" dirty="0"/>
              <a:t> </a:t>
            </a:r>
            <a:r>
              <a:rPr lang="en-US" sz="2000" dirty="0"/>
              <a:t>untuk</a:t>
            </a:r>
            <a:r>
              <a:rPr lang="en-US" sz="2000" dirty="0"/>
              <a:t> </a:t>
            </a:r>
            <a:r>
              <a:rPr lang="en-US" sz="2000" dirty="0"/>
              <a:t>presentasi</a:t>
            </a:r>
            <a:r>
              <a:rPr lang="en-US" sz="2000" dirty="0"/>
              <a:t> </a:t>
            </a:r>
            <a:r>
              <a:rPr lang="en-US" sz="2000" dirty="0"/>
              <a:t>algoritma</a:t>
            </a:r>
            <a:r>
              <a:rPr lang="en-US" sz="2000" dirty="0"/>
              <a:t>, </a:t>
            </a:r>
            <a:r>
              <a:rPr lang="en-US" sz="2000" dirty="0"/>
              <a:t>yaitu</a:t>
            </a:r>
            <a:r>
              <a:rPr lang="en-US" sz="2000" dirty="0"/>
              <a:t>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4921"/>
            <a:ext cx="8915400" cy="4746301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/>
              <a:t>Flowchart </a:t>
            </a:r>
          </a:p>
          <a:p>
            <a:pPr marL="0" indent="0">
              <a:buNone/>
            </a:pPr>
            <a:r>
              <a:rPr lang="en-US" dirty="0"/>
              <a:t>sebuah</a:t>
            </a:r>
            <a:r>
              <a:rPr lang="en-US" dirty="0"/>
              <a:t> diagram </a:t>
            </a:r>
            <a:r>
              <a:rPr lang="en-US" dirty="0"/>
              <a:t>alir</a:t>
            </a:r>
            <a:r>
              <a:rPr lang="en-US" dirty="0"/>
              <a:t> </a:t>
            </a:r>
            <a:r>
              <a:rPr lang="en-US" dirty="0"/>
              <a:t>dengan</a:t>
            </a:r>
            <a:r>
              <a:rPr lang="en-US" dirty="0"/>
              <a:t> </a:t>
            </a:r>
            <a:r>
              <a:rPr lang="en-US" dirty="0"/>
              <a:t>simbol-simbol</a:t>
            </a:r>
            <a:r>
              <a:rPr lang="en-US" dirty="0"/>
              <a:t> </a:t>
            </a:r>
            <a:r>
              <a:rPr lang="en-US" dirty="0"/>
              <a:t>grafis</a:t>
            </a:r>
            <a:r>
              <a:rPr lang="en-US" dirty="0"/>
              <a:t> yang </a:t>
            </a:r>
            <a:r>
              <a:rPr lang="en-US" dirty="0"/>
              <a:t>menyatakan</a:t>
            </a:r>
            <a:r>
              <a:rPr lang="en-US" dirty="0"/>
              <a:t> </a:t>
            </a:r>
            <a:r>
              <a:rPr lang="en-US" dirty="0"/>
              <a:t>aliran</a:t>
            </a:r>
            <a:r>
              <a:rPr lang="en-US" dirty="0"/>
              <a:t> </a:t>
            </a:r>
            <a:r>
              <a:rPr lang="en-US" dirty="0"/>
              <a:t>argoritma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6" y="2002597"/>
            <a:ext cx="6142712" cy="34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365" y="1074638"/>
            <a:ext cx="8471270" cy="4082422"/>
          </a:xfrm>
        </p:spPr>
        <p:txBody>
          <a:bodyPr/>
          <a:lstStyle/>
          <a:p>
            <a:pPr lvl="0">
              <a:buFont typeface="+mj-lt"/>
              <a:buAutoNum type="arabicPeriod" startAt="2"/>
            </a:pPr>
            <a:r>
              <a:rPr lang="en-US" dirty="0"/>
              <a:t>Pseudocode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deskripsi</a:t>
            </a:r>
            <a:r>
              <a:rPr lang="en-US" dirty="0"/>
              <a:t> </a:t>
            </a:r>
            <a:r>
              <a:rPr lang="en-US" dirty="0"/>
              <a:t>tingkat</a:t>
            </a:r>
            <a:r>
              <a:rPr lang="en-US" dirty="0"/>
              <a:t> </a:t>
            </a:r>
            <a:r>
              <a:rPr lang="en-US" dirty="0"/>
              <a:t>tinggi</a:t>
            </a:r>
            <a:r>
              <a:rPr lang="en-US" dirty="0"/>
              <a:t> informal </a:t>
            </a:r>
            <a:r>
              <a:rPr lang="en-US" dirty="0"/>
              <a:t>dan</a:t>
            </a:r>
            <a:r>
              <a:rPr lang="en-US" dirty="0"/>
              <a:t> </a:t>
            </a:r>
            <a:r>
              <a:rPr lang="en-US" dirty="0"/>
              <a:t>ringkas</a:t>
            </a:r>
            <a:r>
              <a:rPr lang="en-US" dirty="0"/>
              <a:t> </a:t>
            </a:r>
            <a:r>
              <a:rPr lang="en-US" dirty="0"/>
              <a:t>atas</a:t>
            </a:r>
            <a:r>
              <a:rPr lang="en-US" dirty="0"/>
              <a:t> </a:t>
            </a:r>
            <a:r>
              <a:rPr lang="en-US" dirty="0"/>
              <a:t>algoritme</a:t>
            </a:r>
            <a:r>
              <a:rPr lang="en-US" dirty="0"/>
              <a:t> </a:t>
            </a:r>
            <a:r>
              <a:rPr lang="en-US" dirty="0"/>
              <a:t>pemrograman</a:t>
            </a:r>
            <a:r>
              <a:rPr lang="en-US" dirty="0"/>
              <a:t> </a:t>
            </a:r>
            <a:r>
              <a:rPr lang="en-US" dirty="0"/>
              <a:t>komputer</a:t>
            </a:r>
            <a:r>
              <a:rPr lang="en-US" dirty="0"/>
              <a:t> yang </a:t>
            </a:r>
            <a:r>
              <a:rPr lang="en-US" dirty="0"/>
              <a:t>menggunakan</a:t>
            </a:r>
            <a:r>
              <a:rPr lang="en-US" dirty="0"/>
              <a:t> </a:t>
            </a:r>
            <a:r>
              <a:rPr lang="en-US" dirty="0"/>
              <a:t>konvensi</a:t>
            </a:r>
            <a:r>
              <a:rPr lang="en-US" dirty="0"/>
              <a:t> </a:t>
            </a:r>
            <a:r>
              <a:rPr lang="en-US" dirty="0"/>
              <a:t>struktural</a:t>
            </a:r>
            <a:r>
              <a:rPr lang="en-US" dirty="0"/>
              <a:t> </a:t>
            </a:r>
            <a:r>
              <a:rPr lang="en-US" dirty="0"/>
              <a:t>atas</a:t>
            </a:r>
            <a:r>
              <a:rPr lang="en-US" dirty="0"/>
              <a:t> </a:t>
            </a:r>
            <a:r>
              <a:rPr lang="en-US" dirty="0"/>
              <a:t>suatu</a:t>
            </a:r>
            <a:r>
              <a:rPr lang="en-US" dirty="0"/>
              <a:t> </a:t>
            </a:r>
            <a:r>
              <a:rPr lang="en-US" dirty="0"/>
              <a:t>bahasa</a:t>
            </a:r>
            <a:r>
              <a:rPr lang="en-US" dirty="0"/>
              <a:t> </a:t>
            </a:r>
            <a:r>
              <a:rPr lang="en-US" dirty="0"/>
              <a:t>pemrograman</a:t>
            </a:r>
            <a:r>
              <a:rPr lang="en-US" dirty="0"/>
              <a:t>, </a:t>
            </a:r>
            <a:r>
              <a:rPr lang="en-US" dirty="0"/>
              <a:t>dan</a:t>
            </a:r>
            <a:r>
              <a:rPr lang="en-US" dirty="0"/>
              <a:t> </a:t>
            </a:r>
            <a:r>
              <a:rPr lang="en-US" dirty="0"/>
              <a:t>ditujukan</a:t>
            </a:r>
            <a:r>
              <a:rPr lang="en-US" dirty="0"/>
              <a:t> </a:t>
            </a:r>
            <a:r>
              <a:rPr lang="en-US" dirty="0"/>
              <a:t>untuk</a:t>
            </a:r>
            <a:r>
              <a:rPr lang="en-US" dirty="0"/>
              <a:t> </a:t>
            </a:r>
            <a:r>
              <a:rPr lang="en-US" dirty="0"/>
              <a:t>dibaca</a:t>
            </a:r>
            <a:r>
              <a:rPr lang="en-US" dirty="0"/>
              <a:t> </a:t>
            </a:r>
            <a:r>
              <a:rPr lang="en-US" dirty="0"/>
              <a:t>oleh</a:t>
            </a:r>
            <a:r>
              <a:rPr lang="en-US" dirty="0"/>
              <a:t> </a:t>
            </a:r>
            <a:r>
              <a:rPr lang="en-US" dirty="0"/>
              <a:t>manusia</a:t>
            </a:r>
            <a:r>
              <a:rPr lang="en-US" dirty="0"/>
              <a:t> </a:t>
            </a:r>
            <a:r>
              <a:rPr lang="en-US" dirty="0"/>
              <a:t>dan</a:t>
            </a:r>
            <a:r>
              <a:rPr lang="en-US" dirty="0"/>
              <a:t> </a:t>
            </a:r>
            <a:r>
              <a:rPr lang="en-US" dirty="0"/>
              <a:t>bukan</a:t>
            </a:r>
            <a:r>
              <a:rPr lang="en-US" dirty="0"/>
              <a:t> </a:t>
            </a:r>
            <a:r>
              <a:rPr lang="en-US" dirty="0"/>
              <a:t>oleh</a:t>
            </a:r>
            <a:r>
              <a:rPr lang="en-US" dirty="0"/>
              <a:t> </a:t>
            </a:r>
            <a:r>
              <a:rPr lang="en-US" dirty="0"/>
              <a:t>mesin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37" y="2456014"/>
            <a:ext cx="4880325" cy="30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013" y="1037469"/>
            <a:ext cx="8911687" cy="62849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Algoritma </a:t>
            </a:r>
            <a:r>
              <a:rPr lang="en-US" dirty="0"/>
              <a:t>dalam</a:t>
            </a:r>
            <a:r>
              <a:rPr lang="en-US" dirty="0"/>
              <a:t> </a:t>
            </a:r>
            <a:r>
              <a:rPr lang="en-US" dirty="0"/>
              <a:t>bahasa</a:t>
            </a:r>
            <a:r>
              <a:rPr lang="en-US" dirty="0"/>
              <a:t> </a:t>
            </a:r>
            <a:r>
              <a:rPr lang="en-US" dirty="0"/>
              <a:t>pemrograman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753644"/>
            <a:ext cx="8915400" cy="403338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Desktop</a:t>
            </a:r>
          </a:p>
          <a:p>
            <a:pPr lvl="1"/>
            <a:r>
              <a:rPr lang="en-US" sz="1800" dirty="0"/>
              <a:t>Java</a:t>
            </a:r>
          </a:p>
          <a:p>
            <a:pPr lvl="1"/>
            <a:r>
              <a:rPr lang="en-US" sz="1800" dirty="0"/>
              <a:t>Phyton</a:t>
            </a:r>
            <a:endParaRPr lang="en-US" sz="1800" dirty="0"/>
          </a:p>
          <a:p>
            <a:pPr lvl="0"/>
            <a:r>
              <a:rPr lang="en-US" dirty="0"/>
              <a:t>Website</a:t>
            </a:r>
          </a:p>
          <a:p>
            <a:pPr lvl="1"/>
            <a:r>
              <a:rPr lang="en-US" sz="1800" dirty="0"/>
              <a:t>HTML</a:t>
            </a:r>
          </a:p>
          <a:p>
            <a:pPr lvl="1"/>
            <a:r>
              <a:rPr lang="en-US" sz="1800" dirty="0"/>
              <a:t>CSS</a:t>
            </a:r>
          </a:p>
          <a:p>
            <a:pPr lvl="1"/>
            <a:r>
              <a:rPr lang="en-US" sz="1800" dirty="0"/>
              <a:t>JS</a:t>
            </a:r>
          </a:p>
          <a:p>
            <a:pPr lvl="0"/>
            <a:r>
              <a:rPr lang="en-US" dirty="0"/>
              <a:t>Mobile</a:t>
            </a:r>
          </a:p>
          <a:p>
            <a:pPr lvl="1"/>
            <a:r>
              <a:rPr lang="en-US" sz="1800" dirty="0" smtClean="0"/>
              <a:t>Kotlin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Salah </a:t>
            </a:r>
            <a:r>
              <a:rPr lang="en-US" sz="1800" dirty="0"/>
              <a:t>satu</a:t>
            </a:r>
            <a:r>
              <a:rPr lang="en-US" sz="1800" dirty="0"/>
              <a:t> </a:t>
            </a:r>
            <a:r>
              <a:rPr lang="en-US" sz="1800" dirty="0"/>
              <a:t>contoh</a:t>
            </a:r>
            <a:r>
              <a:rPr lang="en-US" sz="1800" dirty="0"/>
              <a:t> </a:t>
            </a:r>
            <a:r>
              <a:rPr lang="en-US" sz="1800" dirty="0"/>
              <a:t>penggunaan</a:t>
            </a:r>
            <a:r>
              <a:rPr lang="en-US" sz="1800" dirty="0"/>
              <a:t> </a:t>
            </a:r>
            <a:r>
              <a:rPr lang="en-US" sz="1800" dirty="0"/>
              <a:t>algoritma</a:t>
            </a:r>
            <a:r>
              <a:rPr lang="en-US" sz="1800" dirty="0"/>
              <a:t> yang paling </a:t>
            </a:r>
            <a:r>
              <a:rPr lang="en-US" sz="1800" dirty="0"/>
              <a:t>umum</a:t>
            </a:r>
            <a:r>
              <a:rPr lang="en-US" sz="1800" dirty="0"/>
              <a:t> </a:t>
            </a:r>
            <a:r>
              <a:rPr lang="en-US" sz="1800" dirty="0"/>
              <a:t>adalah</a:t>
            </a:r>
            <a:r>
              <a:rPr lang="en-US" sz="1800" dirty="0"/>
              <a:t> Google Form.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564</TotalTime>
  <Words>617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Pengantar Algoritma</vt:lpstr>
      <vt:lpstr>PowerPoint Presentation</vt:lpstr>
      <vt:lpstr>Struktur  Utama Algoritma </vt:lpstr>
      <vt:lpstr>Karakteristik algoritma </vt:lpstr>
      <vt:lpstr>Contoh algoritma </vt:lpstr>
      <vt:lpstr>ALGORITMA DAN PEMROGRAMAN</vt:lpstr>
      <vt:lpstr>Ada dua cara untuk presentasi algoritma, yaitu : </vt:lpstr>
      <vt:lpstr>PowerPoint Presentation</vt:lpstr>
      <vt:lpstr>Algoritma dalam bahasa pemrograman </vt:lpstr>
      <vt:lpstr>LOGIKA DAN PEMROGRAMAN</vt:lpstr>
      <vt:lpstr>PowerPoint Presentation</vt:lpstr>
      <vt:lpstr>PowerPoint Presentation</vt:lpstr>
      <vt:lpstr>Sekian, Terima Kasih</vt:lpstr>
      <vt:lpstr>Standar Kompetensi</vt:lpstr>
      <vt:lpstr>PowerPoint Presentation</vt:lpstr>
      <vt:lpstr>Sub Bab Materi </vt:lpstr>
      <vt:lpstr>Referensi Materi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Algoritma</dc:title>
  <dc:creator>lenovo</dc:creator>
  <cp:lastModifiedBy>lenovo</cp:lastModifiedBy>
  <cp:revision>9</cp:revision>
  <dcterms:created xsi:type="dcterms:W3CDTF">2022-09-16T09:35:11Z</dcterms:created>
  <dcterms:modified xsi:type="dcterms:W3CDTF">2022-09-23T09:23:45Z</dcterms:modified>
</cp:coreProperties>
</file>