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3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6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108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7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1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7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0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778"/>
            <a:ext cx="9144000" cy="23876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Lung Comparison Image Processing</a:t>
            </a:r>
            <a:endParaRPr lang="id-ID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askerville Old Face" panose="02020602080505020303" pitchFamily="18" charset="0"/>
              </a:rPr>
              <a:t>Abianto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err="1">
                <a:latin typeface="Baskerville Old Face" panose="02020602080505020303" pitchFamily="18" charset="0"/>
              </a:rPr>
              <a:t>Wibisono</a:t>
            </a:r>
            <a:r>
              <a:rPr lang="en-US" sz="3600" dirty="0">
                <a:latin typeface="Baskerville Old Face" panose="02020602080505020303" pitchFamily="18" charset="0"/>
              </a:rPr>
              <a:t> (00000007344)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Sherwin (00000006001)</a:t>
            </a:r>
            <a:endParaRPr lang="id-ID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1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91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Latar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Belakang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Masalah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7"/>
            <a:ext cx="10515600" cy="4351338"/>
          </a:xfrm>
        </p:spPr>
        <p:txBody>
          <a:bodyPr>
            <a:noAutofit/>
          </a:bodyPr>
          <a:lstStyle/>
          <a:p>
            <a:r>
              <a:rPr lang="id-ID" dirty="0">
                <a:latin typeface="Baskerville Old Face" panose="02020602080505020303" pitchFamily="18" charset="0"/>
              </a:rPr>
              <a:t>Pada masa sekarang, Digital Image Processing atau biasa disebut dengan pengolahan citra digital sudah banyak diterapkan di berbagai aspek dalam bidang ilmu computer</a:t>
            </a:r>
            <a:r>
              <a:rPr lang="en-US" dirty="0">
                <a:latin typeface="Baskerville Old Face" panose="02020602080505020303" pitchFamily="18" charset="0"/>
              </a:rPr>
              <a:t> sera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id-ID" dirty="0">
                <a:latin typeface="Baskerville Old Face" panose="02020602080505020303" pitchFamily="18" charset="0"/>
              </a:rPr>
              <a:t>. Citra sendiri merupakan representasi dari suatu objek yang dapat diabadikan dengan menggunakan berbagai media,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 menggunakan kamera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CT - scan</a:t>
            </a:r>
            <a:r>
              <a:rPr lang="id-ID" dirty="0">
                <a:latin typeface="Baskerville Old Face" panose="02020602080505020303" pitchFamily="18" charset="0"/>
              </a:rPr>
              <a:t>. Dalam pengolah citra digital, ada banyak hal yang dapat dilakukan pada sebuah citra, misalnya :</a:t>
            </a:r>
            <a:r>
              <a:rPr lang="en-US" dirty="0">
                <a:latin typeface="Baskerville Old Face" panose="02020602080505020303" pitchFamily="18" charset="0"/>
              </a:rPr>
              <a:t> slicing, erosion, blur, dilation,</a:t>
            </a:r>
            <a:r>
              <a:rPr lang="id-ID" dirty="0">
                <a:latin typeface="Baskerville Old Face" panose="02020602080505020303" pitchFamily="18" charset="0"/>
              </a:rPr>
              <a:t> brightness editing, contrass stretching, rotating, grayscalling, color manipulation dan lain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sebagainya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9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1204302"/>
            <a:ext cx="10515600" cy="4351338"/>
          </a:xfrm>
        </p:spPr>
        <p:txBody>
          <a:bodyPr/>
          <a:lstStyle/>
          <a:p>
            <a:r>
              <a:rPr lang="en-US" dirty="0" err="1">
                <a:latin typeface="Baskerville Old Face" panose="02020602080505020303" pitchFamily="18" charset="0"/>
              </a:rPr>
              <a:t>Perkembangan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teknologi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ini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perubahan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besar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medical,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tubuh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pasien</a:t>
            </a:r>
            <a:r>
              <a:rPr lang="en-US" dirty="0">
                <a:latin typeface="Baskerville Old Face" panose="02020602080505020303" pitchFamily="18" charset="0"/>
              </a:rPr>
              <a:t> yang di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citra</a:t>
            </a:r>
            <a:r>
              <a:rPr lang="en-US" dirty="0">
                <a:latin typeface="Baskerville Old Face" panose="02020602080505020303" pitchFamily="18" charset="0"/>
              </a:rPr>
              <a:t> digital</a:t>
            </a:r>
            <a:r>
              <a:rPr lang="id-ID" dirty="0">
                <a:latin typeface="Baskerville Old Face" panose="02020602080505020303" pitchFamily="18" charset="0"/>
              </a:rPr>
              <a:t>,</a:t>
            </a:r>
            <a:r>
              <a:rPr lang="en-US" dirty="0" err="1">
                <a:latin typeface="Baskerville Old Face" panose="02020602080505020303" pitchFamily="18" charset="0"/>
              </a:rPr>
              <a:t>tetapi</a:t>
            </a:r>
            <a:r>
              <a:rPr lang="id-ID" dirty="0">
                <a:latin typeface="Baskerville Old Face" panose="02020602080505020303" pitchFamily="18" charset="0"/>
              </a:rPr>
              <a:t> seringkali terjadi gangguan pada hasil citra yang diambil. Gangguan ini dapat berupa adanya noise pada citra, pencahayaan yang kurang baik sehingga menghasilkan citra yang terlalu gelap ataupun terlalu terang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sehingga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mengalami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kesulitan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kesimpulan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tentang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. G</a:t>
            </a:r>
            <a:r>
              <a:rPr lang="id-ID" dirty="0">
                <a:latin typeface="Baskerville Old Face" panose="02020602080505020303" pitchFamily="18" charset="0"/>
              </a:rPr>
              <a:t>angguan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-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gangguan tersebut dapat kita kurangi dengan memperbaiki citra tersebut dengan cara memanipulasi nilai-nilai pixel pada citra tersebut sehingga hasilnya lebih baik daripada sebelumnya. </a:t>
            </a: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70" y="1405900"/>
            <a:ext cx="10515600" cy="526472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Dari </a:t>
            </a:r>
            <a:r>
              <a:rPr lang="en-US" dirty="0" err="1">
                <a:latin typeface="Baskerville Old Face" panose="02020602080505020303" pitchFamily="18" charset="0"/>
              </a:rPr>
              <a:t>uraian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diatas</a:t>
            </a:r>
            <a:r>
              <a:rPr lang="en-US" dirty="0">
                <a:latin typeface="Baskerville Old Face" panose="02020602080505020303" pitchFamily="18" charset="0"/>
              </a:rPr>
              <a:t>, kami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melakukan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riset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melalui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pembuatan</a:t>
            </a:r>
            <a:r>
              <a:rPr lang="en-US" dirty="0">
                <a:latin typeface="Baskerville Old Face" panose="02020602080505020303" pitchFamily="18" charset="0"/>
              </a:rPr>
              <a:t> project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salah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di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yaitu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memudahkan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pembacaan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ct</a:t>
            </a:r>
            <a:r>
              <a:rPr lang="en-US" dirty="0">
                <a:latin typeface="Baskerville Old Face" panose="02020602080505020303" pitchFamily="18" charset="0"/>
              </a:rPr>
              <a:t>-scan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khususnya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pendeteksian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abnormalan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>
                <a:latin typeface="Baskerville Old Face" panose="02020602080505020303" pitchFamily="18" charset="0"/>
              </a:rPr>
              <a:t>paru-paru </a:t>
            </a:r>
            <a:r>
              <a:rPr lang="en-US" dirty="0">
                <a:latin typeface="Baskerville Old Face" panose="02020602080505020303" pitchFamily="18" charset="0"/>
              </a:rPr>
              <a:t>agar </a:t>
            </a:r>
            <a:r>
              <a:rPr lang="en-US" dirty="0" err="1">
                <a:latin typeface="Baskerville Old Face" panose="02020602080505020303" pitchFamily="18" charset="0"/>
              </a:rPr>
              <a:t>dapat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terlihat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jelas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memberi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judul</a:t>
            </a:r>
            <a:r>
              <a:rPr lang="en-US" dirty="0">
                <a:latin typeface="Baskerville Old Face" panose="02020602080505020303" pitchFamily="18" charset="0"/>
              </a:rPr>
              <a:t> “Lung Comparison Image Processing”.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Project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kita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lakuka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Visual Studio </a:t>
            </a:r>
            <a:r>
              <a:rPr lang="en-US" dirty="0" err="1">
                <a:latin typeface="Baskerville Old Face" panose="02020602080505020303" pitchFamily="18" charset="0"/>
              </a:rPr>
              <a:t>berbasis</a:t>
            </a:r>
            <a:r>
              <a:rPr lang="en-US" dirty="0">
                <a:latin typeface="Baskerville Old Face" panose="02020602080505020303" pitchFamily="18" charset="0"/>
              </a:rPr>
              <a:t> C++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method yang </a:t>
            </a:r>
            <a:r>
              <a:rPr lang="en-US" dirty="0" err="1">
                <a:latin typeface="Baskerville Old Face" panose="02020602080505020303" pitchFamily="18" charset="0"/>
              </a:rPr>
              <a:t>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seperti</a:t>
            </a:r>
            <a:r>
              <a:rPr lang="en-US" dirty="0">
                <a:latin typeface="Baskerville Old Face" panose="02020602080505020303" pitchFamily="18" charset="0"/>
              </a:rPr>
              <a:t> bit plane slicing, erosion, median blur, dilation,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canny edge</a:t>
            </a:r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63494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Glosarium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15" y="17342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Bit Plane Slicing : </a:t>
            </a:r>
            <a:r>
              <a:rPr lang="en-US" dirty="0" err="1">
                <a:latin typeface="Baskerville Old Face" panose="02020602080505020303" pitchFamily="18" charset="0"/>
              </a:rPr>
              <a:t>menyoroti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kontribusi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dibuat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untuk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penampilan</a:t>
            </a:r>
            <a:r>
              <a:rPr lang="en-US" dirty="0">
                <a:latin typeface="Baskerville Old Face" panose="02020602080505020303" pitchFamily="18" charset="0"/>
              </a:rPr>
              <a:t> total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bit </a:t>
            </a:r>
            <a:r>
              <a:rPr lang="en-US" dirty="0" err="1">
                <a:latin typeface="Baskerville Old Face" panose="02020602080505020303" pitchFamily="18" charset="0"/>
              </a:rPr>
              <a:t>tertentu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Median blur : </a:t>
            </a:r>
            <a:r>
              <a:rPr lang="id-ID" dirty="0">
                <a:latin typeface="Baskerville Old Face" panose="02020602080505020303" pitchFamily="18" charset="0"/>
              </a:rPr>
              <a:t>salah satu filtering non-linear yang mengurutkan nilai intensitas sekelompok pixel, kemudian mengganti nilai pixel yang diproses dengan nilai mediannya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  <a:p>
            <a:r>
              <a:rPr lang="sv-SE" dirty="0">
                <a:latin typeface="Baskerville Old Face" panose="02020602080505020303" pitchFamily="18" charset="0"/>
              </a:rPr>
              <a:t>Edge detection :  mendeteksi semua edge atau garis-garis yangmembentuk objek gambar dan akan memperjelas kembali pada bagian-bagian tersebut. </a:t>
            </a:r>
          </a:p>
          <a:p>
            <a:r>
              <a:rPr lang="id-ID" dirty="0">
                <a:latin typeface="Baskerville Old Face" panose="02020602080505020303" pitchFamily="18" charset="0"/>
              </a:rPr>
              <a:t>Canny edge detection</a:t>
            </a:r>
            <a:r>
              <a:rPr lang="en-US" dirty="0">
                <a:latin typeface="Baskerville Old Face" panose="02020602080505020303" pitchFamily="18" charset="0"/>
              </a:rPr>
              <a:t> :</a:t>
            </a:r>
            <a:r>
              <a:rPr lang="id-ID" dirty="0">
                <a:latin typeface="Baskerville Old Face" panose="02020602080505020303" pitchFamily="18" charset="0"/>
              </a:rPr>
              <a:t> pengembangan dari metode dasar edge detection. Perancangan sebuah prosedur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 menerapkan langkah-langkah metode Canny edge detection akan menghasilkan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sebuah tampilan gambar yang berbeda dengan menampilkan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efek relief didalamnya.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r>
              <a:rPr lang="id-ID" dirty="0">
                <a:latin typeface="Baskerville Old Face" panose="02020602080505020303" pitchFamily="18" charset="0"/>
              </a:rPr>
              <a:t>Dilation </a:t>
            </a:r>
            <a:r>
              <a:rPr lang="en-US" dirty="0">
                <a:latin typeface="Baskerville Old Face" panose="02020602080505020303" pitchFamily="18" charset="0"/>
              </a:rPr>
              <a:t>: </a:t>
            </a:r>
            <a:r>
              <a:rPr lang="id-ID" dirty="0">
                <a:latin typeface="Baskerville Old Face" panose="02020602080505020303" pitchFamily="18" charset="0"/>
              </a:rPr>
              <a:t>suatu proses menambahkan piksel pada batasan objek dalam suatu citra sihingga apabila dilakukan operasi maka citra hasilnya akan lebih besar ukurannya dibandingkan dengan citra aslinya.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Erosion : p</a:t>
            </a:r>
            <a:r>
              <a:rPr lang="id-ID" dirty="0">
                <a:latin typeface="Baskerville Old Face" panose="02020602080505020303" pitchFamily="18" charset="0"/>
              </a:rPr>
              <a:t>roses ini akan membuat ukuran sebuah citra menjadi lebih kecil. Erotion akan memindahkan piksel pada batasan-batasan objek yang akan di erotion. Pada dilation ataupun erotion, jumlah piksel yang ditambah atau dihilangkan bergantung pada ukuran dan bentuk </a:t>
            </a:r>
            <a:r>
              <a:rPr lang="id-ID" i="1" dirty="0">
                <a:latin typeface="Baskerville Old Face" panose="02020602080505020303" pitchFamily="18" charset="0"/>
              </a:rPr>
              <a:t>structuring element</a:t>
            </a:r>
            <a:r>
              <a:rPr lang="id-ID" dirty="0">
                <a:latin typeface="Baskerville Old Face" panose="02020602080505020303" pitchFamily="18" charset="0"/>
              </a:rPr>
              <a:t> yang digunakan untuk memproses citra tersebut.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Baskerville Old Face</vt:lpstr>
      <vt:lpstr>Calibri</vt:lpstr>
      <vt:lpstr>Calibri Light</vt:lpstr>
      <vt:lpstr>Office Theme</vt:lpstr>
      <vt:lpstr>Lung Comparison Image Processing</vt:lpstr>
      <vt:lpstr>Latar Belakang Masalah</vt:lpstr>
      <vt:lpstr>PowerPoint Presentation</vt:lpstr>
      <vt:lpstr>PowerPoint Presentation</vt:lpstr>
      <vt:lpstr>Glosarium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Comparison Image Processing</dc:title>
  <dc:creator>sherwin -</dc:creator>
  <cp:lastModifiedBy>Abianto Wibisono</cp:lastModifiedBy>
  <cp:revision>12</cp:revision>
  <dcterms:created xsi:type="dcterms:W3CDTF">2016-07-18T13:53:39Z</dcterms:created>
  <dcterms:modified xsi:type="dcterms:W3CDTF">2016-07-20T13:15:11Z</dcterms:modified>
</cp:coreProperties>
</file>