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3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76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108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91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9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5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9199-CB8D-4C5B-8321-F3B6D5922717}" type="datetimeFigureOut">
              <a:rPr lang="id-ID" smtClean="0"/>
              <a:t>20/07/2016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B47-22EB-4B42-9196-3F9CAFB38C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0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778"/>
            <a:ext cx="9144000" cy="2387600"/>
          </a:xfrm>
        </p:spPr>
        <p:txBody>
          <a:bodyPr/>
          <a:lstStyle/>
          <a:p>
            <a:r>
              <a:rPr lang="en-US" dirty="0"/>
              <a:t>Lung Comparison Image Processing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Abianto</a:t>
            </a:r>
            <a:r>
              <a:rPr lang="en-US" sz="3600" dirty="0"/>
              <a:t> </a:t>
            </a:r>
            <a:r>
              <a:rPr lang="en-US" sz="3600" dirty="0" err="1"/>
              <a:t>Wibisono</a:t>
            </a:r>
            <a:r>
              <a:rPr lang="en-US" sz="3600" dirty="0"/>
              <a:t> (00000007344)</a:t>
            </a:r>
          </a:p>
          <a:p>
            <a:r>
              <a:rPr lang="en-US" sz="3600" dirty="0"/>
              <a:t>Sherwin (00000006001)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82721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4914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477"/>
            <a:ext cx="10515600" cy="4351338"/>
          </a:xfrm>
        </p:spPr>
        <p:txBody>
          <a:bodyPr>
            <a:noAutofit/>
          </a:bodyPr>
          <a:lstStyle/>
          <a:p>
            <a:r>
              <a:rPr lang="id-ID" dirty="0"/>
              <a:t>Pada masa sekarang, Digital Image Processing atau biasa disebut dengan pengolahan citra digital sudah banyak diterapkan di berbagai aspek dalam bidang ilmu computer</a:t>
            </a:r>
            <a:r>
              <a:rPr lang="en-US" dirty="0"/>
              <a:t> sera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id-ID" dirty="0"/>
              <a:t>. Citra sendiri merupakan representasi dari suatu objek yang dapat diabadikan dengan menggunakan berbagai media,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id-ID" dirty="0"/>
              <a:t>dengan menggunakan kamera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CT - scan</a:t>
            </a:r>
            <a:r>
              <a:rPr lang="id-ID" dirty="0"/>
              <a:t>. Dalam pengolah citra digital, ada banyak hal yang dapat dilakukan pada sebuah citra, misalnya :</a:t>
            </a:r>
            <a:r>
              <a:rPr lang="en-US" dirty="0"/>
              <a:t> slicing, erosion, blur, dilation,</a:t>
            </a:r>
            <a:r>
              <a:rPr lang="id-ID" dirty="0"/>
              <a:t> brightness editing, contrass stretching, rotating, grayscalling, color manipulation dan lain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95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1204302"/>
            <a:ext cx="10515600" cy="4351338"/>
          </a:xfrm>
        </p:spPr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medical,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yang di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</a:t>
            </a:r>
            <a:r>
              <a:rPr lang="id-ID" dirty="0"/>
              <a:t>,</a:t>
            </a:r>
            <a:r>
              <a:rPr lang="en-US" dirty="0" err="1"/>
              <a:t>tetapi</a:t>
            </a:r>
            <a:r>
              <a:rPr lang="id-ID" dirty="0"/>
              <a:t> seringkali terjadi gangguan pada hasil citra yang diambil. Gangguan ini dapat berupa adanya noise pada citra, pencahayaan yang kurang baik sehingga menghasilkan citra yang terlalu gelap ataupun terlalu terang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diagnosa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G</a:t>
            </a:r>
            <a:r>
              <a:rPr lang="id-ID" dirty="0"/>
              <a:t>angguan</a:t>
            </a:r>
            <a:r>
              <a:rPr lang="en-US" dirty="0"/>
              <a:t> </a:t>
            </a:r>
            <a:r>
              <a:rPr lang="id-ID" dirty="0"/>
              <a:t>-</a:t>
            </a:r>
            <a:r>
              <a:rPr lang="en-US" dirty="0"/>
              <a:t> </a:t>
            </a:r>
            <a:r>
              <a:rPr lang="id-ID" dirty="0"/>
              <a:t>gangguan tersebut dapat kita kurangi dengan memperbaiki citra tersebut dengan cara memanipulasi nilai-nilai pixel pada citra tersebut sehingga hasilnya lebih baik daripada sebelumnya.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17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170" y="1405900"/>
            <a:ext cx="10515600" cy="5264723"/>
          </a:xfrm>
        </p:spPr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project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ct</a:t>
            </a:r>
            <a:r>
              <a:rPr lang="en-US" dirty="0"/>
              <a:t>-scan </a:t>
            </a:r>
            <a:r>
              <a:rPr lang="en-US" dirty="0" err="1"/>
              <a:t>paru</a:t>
            </a:r>
            <a:r>
              <a:rPr lang="en-US" dirty="0"/>
              <a:t> </a:t>
            </a:r>
            <a:r>
              <a:rPr lang="en-US" dirty="0" err="1"/>
              <a:t>paru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“Lung Comparison Image Processing”.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</a:t>
            </a:r>
            <a:r>
              <a:rPr lang="en-US" dirty="0" err="1"/>
              <a:t>berbasis</a:t>
            </a:r>
            <a:r>
              <a:rPr lang="en-US" dirty="0"/>
              <a:t> C++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method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bit plane slicing, erosion, median blur, dilation, </a:t>
            </a:r>
            <a:r>
              <a:rPr lang="en-US" dirty="0" err="1"/>
              <a:t>dan</a:t>
            </a:r>
            <a:r>
              <a:rPr lang="en-US" dirty="0"/>
              <a:t> canny edge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23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Lung Comparison Image Processing</vt:lpstr>
      <vt:lpstr>Latar Belakang Masalah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Comparison Image Processing</dc:title>
  <dc:creator>sherwin -</dc:creator>
  <cp:lastModifiedBy>sherwin -</cp:lastModifiedBy>
  <cp:revision>9</cp:revision>
  <dcterms:created xsi:type="dcterms:W3CDTF">2016-07-18T13:53:39Z</dcterms:created>
  <dcterms:modified xsi:type="dcterms:W3CDTF">2016-07-20T07:14:28Z</dcterms:modified>
</cp:coreProperties>
</file>