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74" r:id="rId3"/>
    <p:sldId id="258" r:id="rId4"/>
    <p:sldId id="259" r:id="rId5"/>
    <p:sldId id="269" r:id="rId6"/>
    <p:sldId id="268" r:id="rId7"/>
    <p:sldId id="275" r:id="rId8"/>
    <p:sldId id="271" r:id="rId9"/>
    <p:sldId id="260" r:id="rId10"/>
    <p:sldId id="261" r:id="rId11"/>
    <p:sldId id="262" r:id="rId12"/>
    <p:sldId id="273" r:id="rId13"/>
    <p:sldId id="264" r:id="rId14"/>
    <p:sldId id="27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944F4-FD71-4C80-8032-4A49C5FB1747}" type="datetimeFigureOut">
              <a:rPr lang="fr-FR" smtClean="0"/>
              <a:t>23/04/2025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41875-F526-4627-B5A8-EB2B7C57B7F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013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41875-F526-4627-B5A8-EB2B7C57B7F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41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3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3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8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97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3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0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2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4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🔍 </a:t>
            </a:r>
            <a:r>
              <a:rPr lang="fr-FR" sz="6000" dirty="0"/>
              <a:t>Mini-Projet : Système avancé d’analyse de sentiments avec </a:t>
            </a:r>
            <a:r>
              <a:rPr lang="fr-FR" sz="6000" dirty="0" err="1"/>
              <a:t>RNNs</a:t>
            </a:r>
            <a:endParaRPr lang="fr-FR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t>Projet de Machine Learning - Présentation</a:t>
            </a:r>
          </a:p>
          <a:p>
            <a:r>
              <a:t>Présenté par: Abdoul Nasser Adamou Soumana &amp; Oumar Kone</a:t>
            </a:r>
          </a:p>
        </p:txBody>
      </p:sp>
      <p:pic>
        <p:nvPicPr>
          <p:cNvPr id="4" name="Picture 2" descr="Sentiment Analysis in Python-81% accuracy | by Quang Khải Nguyễn Hưng | 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387" y="857757"/>
            <a:ext cx="1628775" cy="1047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027267" cy="1361872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fr-FR" dirty="0"/>
              <a:t>📊 Analyse de Sentiments sur des Exemples Concrets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49421"/>
            <a:ext cx="5311301" cy="5317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202" y="1737361"/>
            <a:ext cx="4727642" cy="44199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21" y="165371"/>
            <a:ext cx="9056451" cy="56420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sz="4000" dirty="0"/>
              <a:t>⚖️ </a:t>
            </a:r>
            <a:r>
              <a:rPr sz="4000" dirty="0" err="1"/>
              <a:t>Considérations</a:t>
            </a:r>
            <a:r>
              <a:rPr sz="4000" dirty="0"/>
              <a:t> </a:t>
            </a:r>
            <a:r>
              <a:rPr sz="4000" dirty="0" err="1"/>
              <a:t>Éthiques</a:t>
            </a:r>
            <a:r>
              <a:rPr sz="4000" dirty="0"/>
              <a:t> et </a:t>
            </a:r>
            <a:r>
              <a:rPr sz="4000" dirty="0" err="1"/>
              <a:t>Explicabilité</a:t>
            </a:r>
            <a:endParaRPr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27" y="988783"/>
            <a:ext cx="7759340" cy="50423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7" y="1245139"/>
            <a:ext cx="8677073" cy="494165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6187" y="286605"/>
            <a:ext cx="8230573" cy="627795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fr-FR" sz="4000" dirty="0"/>
              <a:t>Interprétation des Prédictions avec SHAP</a:t>
            </a:r>
          </a:p>
        </p:txBody>
      </p:sp>
    </p:spTree>
    <p:extLst>
      <p:ext uri="{BB962C8B-B14F-4D97-AF65-F5344CB8AC3E}">
        <p14:creationId xmlns:p14="http://schemas.microsoft.com/office/powerpoint/2010/main" val="79473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56" y="87549"/>
            <a:ext cx="9076644" cy="1420238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sz="3200" dirty="0"/>
              <a:t>🔧 </a:t>
            </a:r>
            <a:r>
              <a:rPr sz="3200" dirty="0" err="1"/>
              <a:t>Déploiement</a:t>
            </a:r>
            <a:r>
              <a:rPr sz="3200" dirty="0"/>
              <a:t> sur </a:t>
            </a:r>
            <a:r>
              <a:rPr sz="3200" dirty="0" err="1"/>
              <a:t>Système</a:t>
            </a:r>
            <a:r>
              <a:rPr sz="3200" dirty="0"/>
              <a:t> </a:t>
            </a:r>
            <a:r>
              <a:rPr sz="3200" dirty="0" err="1" smtClean="0"/>
              <a:t>Embarqué</a:t>
            </a:r>
            <a:r>
              <a:rPr lang="en-CA" sz="3200" dirty="0" smtClean="0"/>
              <a:t/>
            </a:r>
            <a:br>
              <a:rPr lang="en-CA" sz="3200" dirty="0" smtClean="0"/>
            </a:br>
            <a:r>
              <a:rPr lang="en-CA" sz="3200" dirty="0" smtClean="0"/>
              <a:t/>
            </a:r>
            <a:br>
              <a:rPr lang="en-CA" sz="3200" dirty="0" smtClean="0"/>
            </a:br>
            <a:r>
              <a:rPr lang="fr-FR" sz="3200" dirty="0"/>
              <a:t>Conversion du modèle vers </a:t>
            </a:r>
            <a:r>
              <a:rPr lang="fr-FR" sz="3200" dirty="0" err="1"/>
              <a:t>TensorFlow</a:t>
            </a:r>
            <a:r>
              <a:rPr lang="fr-FR" sz="3200" dirty="0"/>
              <a:t> Lite</a:t>
            </a:r>
            <a:endParaRPr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6" y="1595336"/>
            <a:ext cx="6594636" cy="4613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72" y="77821"/>
            <a:ext cx="7604571" cy="66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🚀 </a:t>
            </a:r>
            <a:r>
              <a:rPr dirty="0" smtClean="0"/>
              <a:t>Conclusion et</a:t>
            </a:r>
            <a:r>
              <a:rPr lang="en-CA" dirty="0" smtClean="0"/>
              <a:t> GITHUB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Le </a:t>
            </a:r>
            <a:r>
              <a:rPr dirty="0" err="1"/>
              <a:t>modèle</a:t>
            </a:r>
            <a:r>
              <a:rPr dirty="0"/>
              <a:t> </a:t>
            </a:r>
            <a:r>
              <a:rPr dirty="0" err="1"/>
              <a:t>atteint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précision</a:t>
            </a:r>
            <a:r>
              <a:rPr dirty="0"/>
              <a:t> </a:t>
            </a:r>
            <a:r>
              <a:rPr dirty="0" err="1"/>
              <a:t>satisfaisante</a:t>
            </a:r>
            <a:r>
              <a:rPr dirty="0"/>
              <a:t> (</a:t>
            </a:r>
            <a:r>
              <a:rPr dirty="0" smtClean="0"/>
              <a:t>8</a:t>
            </a:r>
            <a:r>
              <a:rPr lang="en-CA" dirty="0" smtClean="0"/>
              <a:t>5</a:t>
            </a:r>
            <a:r>
              <a:rPr dirty="0" smtClean="0"/>
              <a:t>%)</a:t>
            </a:r>
            <a:endParaRPr dirty="0"/>
          </a:p>
          <a:p>
            <a:r>
              <a:rPr dirty="0"/>
              <a:t>- Bonne </a:t>
            </a:r>
            <a:r>
              <a:rPr dirty="0" err="1"/>
              <a:t>généralisation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possibilité</a:t>
            </a:r>
            <a:r>
              <a:rPr dirty="0"/>
              <a:t> </a:t>
            </a:r>
            <a:r>
              <a:rPr dirty="0" err="1" smtClean="0"/>
              <a:t>d’optimisation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Plan de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09756" cy="4023360"/>
          </a:xfrm>
        </p:spPr>
        <p:txBody>
          <a:bodyPr/>
          <a:lstStyle/>
          <a:p>
            <a:r>
              <a:rPr dirty="0"/>
              <a:t>- </a:t>
            </a:r>
            <a:r>
              <a:rPr dirty="0" smtClean="0"/>
              <a:t>Introduction</a:t>
            </a:r>
            <a:endParaRPr lang="en-CA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fr-FR" dirty="0" smtClean="0"/>
              <a:t>Classifier </a:t>
            </a:r>
            <a:r>
              <a:rPr lang="fr-FR" dirty="0"/>
              <a:t>des critiques de films comme </a:t>
            </a:r>
            <a:r>
              <a:rPr lang="fr-FR" b="1" dirty="0"/>
              <a:t>positives ou </a:t>
            </a:r>
            <a:r>
              <a:rPr lang="fr-FR" b="1" dirty="0" smtClean="0"/>
              <a:t>négatives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Entraîner un modèle LSTM pour l’analyse de </a:t>
            </a:r>
            <a:r>
              <a:rPr lang="fr-FR" dirty="0" smtClean="0"/>
              <a:t>sentiments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Expliquer les prédictions avec </a:t>
            </a:r>
            <a:r>
              <a:rPr lang="fr-FR" b="1" dirty="0"/>
              <a:t>LIME</a:t>
            </a:r>
            <a:r>
              <a:rPr lang="fr-FR" dirty="0"/>
              <a:t> et </a:t>
            </a:r>
            <a:r>
              <a:rPr lang="fr-FR" b="1" dirty="0" smtClean="0"/>
              <a:t>SHAP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Optimiser le modèle pour une </a:t>
            </a:r>
            <a:r>
              <a:rPr lang="fr-FR" b="1" dirty="0"/>
              <a:t>exécution embarquée</a:t>
            </a:r>
            <a:r>
              <a:rPr lang="fr-FR" dirty="0"/>
              <a:t> avec </a:t>
            </a:r>
            <a:r>
              <a:rPr lang="fr-FR" dirty="0" err="1"/>
              <a:t>TensorFlow</a:t>
            </a:r>
            <a:r>
              <a:rPr lang="fr-FR" dirty="0"/>
              <a:t> </a:t>
            </a:r>
            <a:r>
              <a:rPr lang="fr-FR" dirty="0" smtClean="0"/>
              <a:t>Lite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b="1" dirty="0" smtClean="0"/>
              <a:t>conclusion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36470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🔹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-</a:t>
            </a:r>
            <a:r>
              <a:rPr lang="fr-FR" dirty="0" smtClean="0"/>
              <a:t> </a:t>
            </a:r>
            <a:r>
              <a:rPr lang="fr-FR" dirty="0"/>
              <a:t>Objectifs principaux </a:t>
            </a:r>
            <a:r>
              <a:rPr lang="fr-FR" dirty="0" smtClean="0"/>
              <a:t>:</a:t>
            </a:r>
            <a:endParaRPr lang="fr-FR" dirty="0"/>
          </a:p>
          <a:p>
            <a:r>
              <a:rPr lang="fr-FR" dirty="0"/>
              <a:t>- Classifier automatiquement des critiques de films (positives ou négatives)</a:t>
            </a:r>
          </a:p>
          <a:p>
            <a:r>
              <a:rPr lang="fr-FR" dirty="0"/>
              <a:t>- Utiliser un modèle RNN basé sur des couches LSTM bidirectionnelles</a:t>
            </a:r>
          </a:p>
          <a:p>
            <a:r>
              <a:rPr lang="fr-FR" dirty="0"/>
              <a:t>- Expliquer les prédictions à l’aide de LIME et SHAP</a:t>
            </a:r>
          </a:p>
          <a:p>
            <a:r>
              <a:rPr lang="fr-FR" dirty="0"/>
              <a:t>- Optimiser et convertir le modèle pour une exécution embarquée (</a:t>
            </a:r>
            <a:r>
              <a:rPr lang="fr-FR" dirty="0" err="1"/>
              <a:t>TensorFlow</a:t>
            </a:r>
            <a:r>
              <a:rPr lang="fr-FR" dirty="0"/>
              <a:t> Lite)</a:t>
            </a:r>
          </a:p>
          <a:p>
            <a:endParaRPr dirty="0"/>
          </a:p>
        </p:txBody>
      </p:sp>
      <p:pic>
        <p:nvPicPr>
          <p:cNvPr id="1026" name="Picture 2" descr="Sentiment Analysis &amp; Machine Learning Techniques - Analytics Yog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358" y="4380764"/>
            <a:ext cx="5156506" cy="22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6460" y="286605"/>
            <a:ext cx="8735438" cy="1016902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solidFill>
                  <a:schemeClr val="accent3"/>
                </a:solidFill>
              </a:rPr>
              <a:t>Structuration du pipeline de traitement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90" y="1542808"/>
            <a:ext cx="6493806" cy="4877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9030" y="0"/>
            <a:ext cx="7617729" cy="710119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fr-FR" sz="3600" dirty="0"/>
              <a:t>Étapes de préparation des données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3957"/>
            <a:ext cx="4891044" cy="591785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345" y="710119"/>
            <a:ext cx="4649821" cy="60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098"/>
            <a:ext cx="5515583" cy="63327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903" y="175097"/>
            <a:ext cx="5416003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146"/>
            <a:ext cx="5607073" cy="53696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3931" y="77821"/>
            <a:ext cx="9070069" cy="1177047"/>
          </a:xfrm>
          <a:solidFill>
            <a:schemeClr val="bg2">
              <a:lumMod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Entraînement </a:t>
            </a:r>
            <a:r>
              <a:rPr lang="fr-FR" dirty="0"/>
              <a:t>du Modèle et Suivi de l’Empreinte </a:t>
            </a:r>
            <a:r>
              <a:rPr lang="fr-FR" dirty="0" smtClean="0"/>
              <a:t>Carbone</a:t>
            </a:r>
            <a:r>
              <a:rPr lang="fr-FR" dirty="0"/>
              <a:t> 🌱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14" y="3966452"/>
            <a:ext cx="7001809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5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52171" cy="933855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/>
            </a:r>
            <a:br>
              <a:rPr lang="fr-FR" dirty="0"/>
            </a:br>
            <a:r>
              <a:rPr lang="fr-FR" dirty="0"/>
              <a:t>Architecture du Réseau de Neurones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7251"/>
            <a:ext cx="6196519" cy="56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2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1"/>
            <a:ext cx="7552555" cy="1078146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dirty="0"/>
              <a:t>📊 </a:t>
            </a:r>
            <a:r>
              <a:rPr dirty="0" err="1"/>
              <a:t>Évaluation</a:t>
            </a:r>
            <a:r>
              <a:rPr dirty="0"/>
              <a:t> du </a:t>
            </a:r>
            <a:r>
              <a:rPr dirty="0" err="1"/>
              <a:t>Modèle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074" y="1337950"/>
            <a:ext cx="3781814" cy="26264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1" y="2256817"/>
            <a:ext cx="4605582" cy="39348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56" y="4224233"/>
            <a:ext cx="4302344" cy="18060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13813</TotalTime>
  <Words>188</Words>
  <Application>Microsoft Office PowerPoint</Application>
  <PresentationFormat>On-screen Show (4:3)</PresentationFormat>
  <Paragraphs>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Retrospect</vt:lpstr>
      <vt:lpstr>🔍 Mini-Projet : Système avancé d’analyse de sentiments avec RNNs</vt:lpstr>
      <vt:lpstr>📌 Plan de Présentation</vt:lpstr>
      <vt:lpstr>🔹 Introduction</vt:lpstr>
      <vt:lpstr>Structuration du pipeline de traitement</vt:lpstr>
      <vt:lpstr>Étapes de préparation des données</vt:lpstr>
      <vt:lpstr>PowerPoint Presentation</vt:lpstr>
      <vt:lpstr>Entraînement du Modèle et Suivi de l’Empreinte Carbone 🌱</vt:lpstr>
      <vt:lpstr> Architecture du Réseau de Neurones</vt:lpstr>
      <vt:lpstr>📊 Évaluation du Modèle</vt:lpstr>
      <vt:lpstr>📊 Analyse de Sentiments sur des Exemples Concrets</vt:lpstr>
      <vt:lpstr>⚖️ Considérations Éthiques et Explicabilité</vt:lpstr>
      <vt:lpstr>Interprétation des Prédictions avec SHAP</vt:lpstr>
      <vt:lpstr>🔧 Déploiement sur Système Embarqué  Conversion du modèle vers TensorFlow Lite</vt:lpstr>
      <vt:lpstr>PowerPoint Presentation</vt:lpstr>
      <vt:lpstr>🚀 Conclusion et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🔍 Sentiment Analysis for Movie Reviews</dc:title>
  <dc:subject/>
  <dc:creator>Abdel</dc:creator>
  <cp:keywords/>
  <dc:description>generated using python-pptx</dc:description>
  <cp:lastModifiedBy>Abdel</cp:lastModifiedBy>
  <cp:revision>42</cp:revision>
  <dcterms:created xsi:type="dcterms:W3CDTF">2013-01-27T09:14:16Z</dcterms:created>
  <dcterms:modified xsi:type="dcterms:W3CDTF">2025-04-24T02:29:00Z</dcterms:modified>
  <cp:category/>
</cp:coreProperties>
</file>