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
  </p:notesMasterIdLst>
  <p:sldIdLst>
    <p:sldId id="256" r:id="rId2"/>
  </p:sldIdLst>
  <p:sldSz cx="30275213" cy="427672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CED78-B13C-4838-986E-C013BDF27FBF}" v="62" dt="2024-01-21T23:07:36.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73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gith Benson" userId="1ba66912c8d27d66" providerId="LiveId" clId="{181CED78-B13C-4838-986E-C013BDF27FBF}"/>
    <pc:docChg chg="undo custSel addSld delSld modSld">
      <pc:chgData name="Abigith Benson" userId="1ba66912c8d27d66" providerId="LiveId" clId="{181CED78-B13C-4838-986E-C013BDF27FBF}" dt="2024-01-21T23:08:40.245" v="5215" actId="1076"/>
      <pc:docMkLst>
        <pc:docMk/>
      </pc:docMkLst>
      <pc:sldChg chg="addSp delSp modSp new mod">
        <pc:chgData name="Abigith Benson" userId="1ba66912c8d27d66" providerId="LiveId" clId="{181CED78-B13C-4838-986E-C013BDF27FBF}" dt="2024-01-21T23:08:40.245" v="5215" actId="1076"/>
        <pc:sldMkLst>
          <pc:docMk/>
          <pc:sldMk cId="1789878810" sldId="256"/>
        </pc:sldMkLst>
        <pc:spChg chg="del">
          <ac:chgData name="Abigith Benson" userId="1ba66912c8d27d66" providerId="LiveId" clId="{181CED78-B13C-4838-986E-C013BDF27FBF}" dt="2024-01-20T16:39:34.691" v="1" actId="478"/>
          <ac:spMkLst>
            <pc:docMk/>
            <pc:sldMk cId="1789878810" sldId="256"/>
            <ac:spMk id="2" creationId="{14932187-BE3A-AC59-640E-4DFA8E0131FF}"/>
          </ac:spMkLst>
        </pc:spChg>
        <pc:spChg chg="add mod">
          <ac:chgData name="Abigith Benson" userId="1ba66912c8d27d66" providerId="LiveId" clId="{181CED78-B13C-4838-986E-C013BDF27FBF}" dt="2024-01-21T23:03:38.589" v="5176" actId="1076"/>
          <ac:spMkLst>
            <pc:docMk/>
            <pc:sldMk cId="1789878810" sldId="256"/>
            <ac:spMk id="2" creationId="{4E27A1A5-4C76-EE97-74EB-F92A101B130C}"/>
          </ac:spMkLst>
        </pc:spChg>
        <pc:spChg chg="del">
          <ac:chgData name="Abigith Benson" userId="1ba66912c8d27d66" providerId="LiveId" clId="{181CED78-B13C-4838-986E-C013BDF27FBF}" dt="2024-01-20T16:39:34.691" v="1" actId="478"/>
          <ac:spMkLst>
            <pc:docMk/>
            <pc:sldMk cId="1789878810" sldId="256"/>
            <ac:spMk id="3" creationId="{9920370F-ECD1-445F-FF78-5A88D6119FC0}"/>
          </ac:spMkLst>
        </pc:spChg>
        <pc:spChg chg="add mod">
          <ac:chgData name="Abigith Benson" userId="1ba66912c8d27d66" providerId="LiveId" clId="{181CED78-B13C-4838-986E-C013BDF27FBF}" dt="2024-01-21T01:59:55.451" v="2891" actId="255"/>
          <ac:spMkLst>
            <pc:docMk/>
            <pc:sldMk cId="1789878810" sldId="256"/>
            <ac:spMk id="7" creationId="{D9FF99B0-8FD2-25E1-3805-2F07280CB106}"/>
          </ac:spMkLst>
        </pc:spChg>
        <pc:spChg chg="add mod">
          <ac:chgData name="Abigith Benson" userId="1ba66912c8d27d66" providerId="LiveId" clId="{181CED78-B13C-4838-986E-C013BDF27FBF}" dt="2024-01-21T02:00:04.545" v="2892" actId="255"/>
          <ac:spMkLst>
            <pc:docMk/>
            <pc:sldMk cId="1789878810" sldId="256"/>
            <ac:spMk id="8" creationId="{FEC74FD5-063E-72B8-1F3F-74B538249123}"/>
          </ac:spMkLst>
        </pc:spChg>
        <pc:spChg chg="add mod">
          <ac:chgData name="Abigith Benson" userId="1ba66912c8d27d66" providerId="LiveId" clId="{181CED78-B13C-4838-986E-C013BDF27FBF}" dt="2024-01-21T02:00:27.061" v="2894" actId="1076"/>
          <ac:spMkLst>
            <pc:docMk/>
            <pc:sldMk cId="1789878810" sldId="256"/>
            <ac:spMk id="9" creationId="{E9934166-8F3B-AC7E-99CD-4585CC089711}"/>
          </ac:spMkLst>
        </pc:spChg>
        <pc:spChg chg="add mod">
          <ac:chgData name="Abigith Benson" userId="1ba66912c8d27d66" providerId="LiveId" clId="{181CED78-B13C-4838-986E-C013BDF27FBF}" dt="2024-01-21T02:19:17.529" v="3778" actId="1076"/>
          <ac:spMkLst>
            <pc:docMk/>
            <pc:sldMk cId="1789878810" sldId="256"/>
            <ac:spMk id="12" creationId="{63A8581C-5BBC-5536-B9F0-A058821D18AD}"/>
          </ac:spMkLst>
        </pc:spChg>
        <pc:spChg chg="add mod">
          <ac:chgData name="Abigith Benson" userId="1ba66912c8d27d66" providerId="LiveId" clId="{181CED78-B13C-4838-986E-C013BDF27FBF}" dt="2024-01-21T22:20:12.902" v="4951" actId="1076"/>
          <ac:spMkLst>
            <pc:docMk/>
            <pc:sldMk cId="1789878810" sldId="256"/>
            <ac:spMk id="13" creationId="{625EA46D-430A-B124-C677-7F4A95B3238B}"/>
          </ac:spMkLst>
        </pc:spChg>
        <pc:spChg chg="add del mod">
          <ac:chgData name="Abigith Benson" userId="1ba66912c8d27d66" providerId="LiveId" clId="{181CED78-B13C-4838-986E-C013BDF27FBF}" dt="2024-01-20T22:59:41.178" v="252"/>
          <ac:spMkLst>
            <pc:docMk/>
            <pc:sldMk cId="1789878810" sldId="256"/>
            <ac:spMk id="15" creationId="{AA810FA9-D7BF-64F8-015F-C59E6844F6B7}"/>
          </ac:spMkLst>
        </pc:spChg>
        <pc:spChg chg="add del mod">
          <ac:chgData name="Abigith Benson" userId="1ba66912c8d27d66" providerId="LiveId" clId="{181CED78-B13C-4838-986E-C013BDF27FBF}" dt="2024-01-20T23:00:00.124" v="256"/>
          <ac:spMkLst>
            <pc:docMk/>
            <pc:sldMk cId="1789878810" sldId="256"/>
            <ac:spMk id="16" creationId="{856CA7B6-B45A-6F9D-D57D-45ED472B0001}"/>
          </ac:spMkLst>
        </pc:spChg>
        <pc:spChg chg="add mod">
          <ac:chgData name="Abigith Benson" userId="1ba66912c8d27d66" providerId="LiveId" clId="{181CED78-B13C-4838-986E-C013BDF27FBF}" dt="2024-01-21T23:07:09.599" v="5202" actId="1076"/>
          <ac:spMkLst>
            <pc:docMk/>
            <pc:sldMk cId="1789878810" sldId="256"/>
            <ac:spMk id="17" creationId="{07475F13-E13D-B085-15A7-3A5AC7AC5E6A}"/>
          </ac:spMkLst>
        </pc:spChg>
        <pc:spChg chg="add mod">
          <ac:chgData name="Abigith Benson" userId="1ba66912c8d27d66" providerId="LiveId" clId="{181CED78-B13C-4838-986E-C013BDF27FBF}" dt="2024-01-21T02:51:58.108" v="4675" actId="1076"/>
          <ac:spMkLst>
            <pc:docMk/>
            <pc:sldMk cId="1789878810" sldId="256"/>
            <ac:spMk id="18" creationId="{9C1F2CF1-31EE-582A-376F-0A2F0AA3BA80}"/>
          </ac:spMkLst>
        </pc:spChg>
        <pc:spChg chg="add del mod">
          <ac:chgData name="Abigith Benson" userId="1ba66912c8d27d66" providerId="LiveId" clId="{181CED78-B13C-4838-986E-C013BDF27FBF}" dt="2024-01-20T23:39:54.215" v="986"/>
          <ac:spMkLst>
            <pc:docMk/>
            <pc:sldMk cId="1789878810" sldId="256"/>
            <ac:spMk id="19" creationId="{4AEA68F7-A9EF-9BFF-BD21-26C1650A515A}"/>
          </ac:spMkLst>
        </pc:spChg>
        <pc:spChg chg="add mod">
          <ac:chgData name="Abigith Benson" userId="1ba66912c8d27d66" providerId="LiveId" clId="{181CED78-B13C-4838-986E-C013BDF27FBF}" dt="2024-01-21T02:52:03.354" v="4676" actId="1076"/>
          <ac:spMkLst>
            <pc:docMk/>
            <pc:sldMk cId="1789878810" sldId="256"/>
            <ac:spMk id="20" creationId="{593DF1E3-AA68-67BF-F6F1-3070137F6CCE}"/>
          </ac:spMkLst>
        </pc:spChg>
        <pc:spChg chg="add del mod">
          <ac:chgData name="Abigith Benson" userId="1ba66912c8d27d66" providerId="LiveId" clId="{181CED78-B13C-4838-986E-C013BDF27FBF}" dt="2024-01-21T01:49:07.845" v="2832" actId="478"/>
          <ac:spMkLst>
            <pc:docMk/>
            <pc:sldMk cId="1789878810" sldId="256"/>
            <ac:spMk id="30" creationId="{5E856C6B-5EA0-EFD7-87BD-98C8F1013C59}"/>
          </ac:spMkLst>
        </pc:spChg>
        <pc:spChg chg="add del mod">
          <ac:chgData name="Abigith Benson" userId="1ba66912c8d27d66" providerId="LiveId" clId="{181CED78-B13C-4838-986E-C013BDF27FBF}" dt="2024-01-21T01:49:09.398" v="2833" actId="478"/>
          <ac:spMkLst>
            <pc:docMk/>
            <pc:sldMk cId="1789878810" sldId="256"/>
            <ac:spMk id="31" creationId="{F5861860-4AB8-4C67-B900-5624ED2A1F59}"/>
          </ac:spMkLst>
        </pc:spChg>
        <pc:spChg chg="add mod">
          <ac:chgData name="Abigith Benson" userId="1ba66912c8d27d66" providerId="LiveId" clId="{181CED78-B13C-4838-986E-C013BDF27FBF}" dt="2024-01-21T23:08:32.656" v="5214" actId="1076"/>
          <ac:spMkLst>
            <pc:docMk/>
            <pc:sldMk cId="1789878810" sldId="256"/>
            <ac:spMk id="41" creationId="{48D87940-FB88-D0E5-B700-D68C9BBA8FC0}"/>
          </ac:spMkLst>
        </pc:spChg>
        <pc:picChg chg="add del mod">
          <ac:chgData name="Abigith Benson" userId="1ba66912c8d27d66" providerId="LiveId" clId="{181CED78-B13C-4838-986E-C013BDF27FBF}" dt="2024-01-20T22:43:19.858" v="16" actId="478"/>
          <ac:picMkLst>
            <pc:docMk/>
            <pc:sldMk cId="1789878810" sldId="256"/>
            <ac:picMk id="4" creationId="{3FC605C8-0513-0929-59B9-ECC07B093BA9}"/>
          </ac:picMkLst>
        </pc:picChg>
        <pc:picChg chg="add mod">
          <ac:chgData name="Abigith Benson" userId="1ba66912c8d27d66" providerId="LiveId" clId="{181CED78-B13C-4838-986E-C013BDF27FBF}" dt="2024-01-21T01:57:49.696" v="2885" actId="1076"/>
          <ac:picMkLst>
            <pc:docMk/>
            <pc:sldMk cId="1789878810" sldId="256"/>
            <ac:picMk id="4" creationId="{DF40519C-B25B-853E-AAA9-F6297A219C5E}"/>
          </ac:picMkLst>
        </pc:picChg>
        <pc:picChg chg="add del mod">
          <ac:chgData name="Abigith Benson" userId="1ba66912c8d27d66" providerId="LiveId" clId="{181CED78-B13C-4838-986E-C013BDF27FBF}" dt="2024-01-21T22:17:56.544" v="4938" actId="478"/>
          <ac:picMkLst>
            <pc:docMk/>
            <pc:sldMk cId="1789878810" sldId="256"/>
            <ac:picMk id="5" creationId="{CE9E705A-C19E-6DEA-E543-039479882EC1}"/>
          </ac:picMkLst>
        </pc:picChg>
        <pc:picChg chg="add mod">
          <ac:chgData name="Abigith Benson" userId="1ba66912c8d27d66" providerId="LiveId" clId="{181CED78-B13C-4838-986E-C013BDF27FBF}" dt="2024-01-21T01:57:36.351" v="2884" actId="1076"/>
          <ac:picMkLst>
            <pc:docMk/>
            <pc:sldMk cId="1789878810" sldId="256"/>
            <ac:picMk id="6" creationId="{1654BC03-C652-5DEE-DD5A-9FA6E05F15CB}"/>
          </ac:picMkLst>
        </pc:picChg>
        <pc:picChg chg="add del mod">
          <ac:chgData name="Abigith Benson" userId="1ba66912c8d27d66" providerId="LiveId" clId="{181CED78-B13C-4838-986E-C013BDF27FBF}" dt="2024-01-20T22:43:19.858" v="16" actId="478"/>
          <ac:picMkLst>
            <pc:docMk/>
            <pc:sldMk cId="1789878810" sldId="256"/>
            <ac:picMk id="6" creationId="{2818D58C-6439-CBAA-43DC-42705F39D1EA}"/>
          </ac:picMkLst>
        </pc:picChg>
        <pc:picChg chg="add del mod">
          <ac:chgData name="Abigith Benson" userId="1ba66912c8d27d66" providerId="LiveId" clId="{181CED78-B13C-4838-986E-C013BDF27FBF}" dt="2024-01-20T22:43:19.858" v="16" actId="478"/>
          <ac:picMkLst>
            <pc:docMk/>
            <pc:sldMk cId="1789878810" sldId="256"/>
            <ac:picMk id="8" creationId="{33B93B53-B65F-CDA3-E6FE-B08C3AC49119}"/>
          </ac:picMkLst>
        </pc:picChg>
        <pc:picChg chg="add del mod">
          <ac:chgData name="Abigith Benson" userId="1ba66912c8d27d66" providerId="LiveId" clId="{181CED78-B13C-4838-986E-C013BDF27FBF}" dt="2024-01-20T22:46:19.574" v="29" actId="478"/>
          <ac:picMkLst>
            <pc:docMk/>
            <pc:sldMk cId="1789878810" sldId="256"/>
            <ac:picMk id="10" creationId="{0BCF4D01-859C-9D38-6E3C-3CCFD26C3222}"/>
          </ac:picMkLst>
        </pc:picChg>
        <pc:picChg chg="add mod">
          <ac:chgData name="Abigith Benson" userId="1ba66912c8d27d66" providerId="LiveId" clId="{181CED78-B13C-4838-986E-C013BDF27FBF}" dt="2024-01-21T02:19:21.320" v="3779" actId="1076"/>
          <ac:picMkLst>
            <pc:docMk/>
            <pc:sldMk cId="1789878810" sldId="256"/>
            <ac:picMk id="11" creationId="{B389C0B9-7B85-74A4-EE70-1D3B299D3E5B}"/>
          </ac:picMkLst>
        </pc:picChg>
        <pc:picChg chg="add del mod">
          <ac:chgData name="Abigith Benson" userId="1ba66912c8d27d66" providerId="LiveId" clId="{181CED78-B13C-4838-986E-C013BDF27FBF}" dt="2024-01-20T22:46:19.039" v="28" actId="478"/>
          <ac:picMkLst>
            <pc:docMk/>
            <pc:sldMk cId="1789878810" sldId="256"/>
            <ac:picMk id="12" creationId="{47E4D30F-9E02-FA6E-009B-F9434542EFDE}"/>
          </ac:picMkLst>
        </pc:picChg>
        <pc:picChg chg="add del mod">
          <ac:chgData name="Abigith Benson" userId="1ba66912c8d27d66" providerId="LiveId" clId="{181CED78-B13C-4838-986E-C013BDF27FBF}" dt="2024-01-20T22:46:12.506" v="27" actId="478"/>
          <ac:picMkLst>
            <pc:docMk/>
            <pc:sldMk cId="1789878810" sldId="256"/>
            <ac:picMk id="14" creationId="{2E38D830-C7B9-185F-50F1-D93E858EF08B}"/>
          </ac:picMkLst>
        </pc:picChg>
        <pc:picChg chg="add del mod">
          <ac:chgData name="Abigith Benson" userId="1ba66912c8d27d66" providerId="LiveId" clId="{181CED78-B13C-4838-986E-C013BDF27FBF}" dt="2024-01-21T22:18:49.376" v="4940" actId="478"/>
          <ac:picMkLst>
            <pc:docMk/>
            <pc:sldMk cId="1789878810" sldId="256"/>
            <ac:picMk id="14" creationId="{C962AF90-2FC8-F093-31F2-162080C7BE0F}"/>
          </ac:picMkLst>
        </pc:picChg>
        <pc:picChg chg="add mod">
          <ac:chgData name="Abigith Benson" userId="1ba66912c8d27d66" providerId="LiveId" clId="{181CED78-B13C-4838-986E-C013BDF27FBF}" dt="2024-01-21T02:40:55.044" v="4609" actId="1076"/>
          <ac:picMkLst>
            <pc:docMk/>
            <pc:sldMk cId="1789878810" sldId="256"/>
            <ac:picMk id="15" creationId="{DF2B8346-EAB0-08A8-930F-44B26957AF86}"/>
          </ac:picMkLst>
        </pc:picChg>
        <pc:picChg chg="add del mod">
          <ac:chgData name="Abigith Benson" userId="1ba66912c8d27d66" providerId="LiveId" clId="{181CED78-B13C-4838-986E-C013BDF27FBF}" dt="2024-01-21T22:18:59.516" v="4942" actId="478"/>
          <ac:picMkLst>
            <pc:docMk/>
            <pc:sldMk cId="1789878810" sldId="256"/>
            <ac:picMk id="19" creationId="{07AB45D2-69A3-E87F-7EC5-2D8A8B1A3941}"/>
          </ac:picMkLst>
        </pc:picChg>
        <pc:picChg chg="add del mod ord">
          <ac:chgData name="Abigith Benson" userId="1ba66912c8d27d66" providerId="LiveId" clId="{181CED78-B13C-4838-986E-C013BDF27FBF}" dt="2024-01-21T02:43:25.724" v="4622" actId="478"/>
          <ac:picMkLst>
            <pc:docMk/>
            <pc:sldMk cId="1789878810" sldId="256"/>
            <ac:picMk id="19" creationId="{9513A2F8-64B0-DC2B-3E4B-3D013597963E}"/>
          </ac:picMkLst>
        </pc:picChg>
        <pc:picChg chg="add del mod ord">
          <ac:chgData name="Abigith Benson" userId="1ba66912c8d27d66" providerId="LiveId" clId="{181CED78-B13C-4838-986E-C013BDF27FBF}" dt="2024-01-21T02:45:41.173" v="4629" actId="478"/>
          <ac:picMkLst>
            <pc:docMk/>
            <pc:sldMk cId="1789878810" sldId="256"/>
            <ac:picMk id="22" creationId="{1558EB5A-260D-5592-85D3-48BEC0F71BEB}"/>
          </ac:picMkLst>
        </pc:picChg>
        <pc:picChg chg="add mod ord modCrop">
          <ac:chgData name="Abigith Benson" userId="1ba66912c8d27d66" providerId="LiveId" clId="{181CED78-B13C-4838-986E-C013BDF27FBF}" dt="2024-01-21T22:19:47.441" v="4950" actId="14100"/>
          <ac:picMkLst>
            <pc:docMk/>
            <pc:sldMk cId="1789878810" sldId="256"/>
            <ac:picMk id="22" creationId="{C368A884-7573-6AE4-0C43-29D15758D05A}"/>
          </ac:picMkLst>
        </pc:picChg>
        <pc:picChg chg="add del mod ord modCrop">
          <ac:chgData name="Abigith Benson" userId="1ba66912c8d27d66" providerId="LiveId" clId="{181CED78-B13C-4838-986E-C013BDF27FBF}" dt="2024-01-21T00:36:32.460" v="1320" actId="478"/>
          <ac:picMkLst>
            <pc:docMk/>
            <pc:sldMk cId="1789878810" sldId="256"/>
            <ac:picMk id="23" creationId="{016147CC-9B76-00AF-FD35-8D83194F1B17}"/>
          </ac:picMkLst>
        </pc:picChg>
        <pc:picChg chg="add del mod">
          <ac:chgData name="Abigith Benson" userId="1ba66912c8d27d66" providerId="LiveId" clId="{181CED78-B13C-4838-986E-C013BDF27FBF}" dt="2024-01-21T22:20:24.568" v="4953" actId="478"/>
          <ac:picMkLst>
            <pc:docMk/>
            <pc:sldMk cId="1789878810" sldId="256"/>
            <ac:picMk id="24" creationId="{5F960CF0-A84F-798F-738D-99CC84B2434E}"/>
          </ac:picMkLst>
        </pc:picChg>
        <pc:picChg chg="add del mod ord modCrop">
          <ac:chgData name="Abigith Benson" userId="1ba66912c8d27d66" providerId="LiveId" clId="{181CED78-B13C-4838-986E-C013BDF27FBF}" dt="2024-01-21T02:55:51.041" v="4905" actId="478"/>
          <ac:picMkLst>
            <pc:docMk/>
            <pc:sldMk cId="1789878810" sldId="256"/>
            <ac:picMk id="24" creationId="{E5B0313C-C434-E515-D906-B24145CE63C9}"/>
          </ac:picMkLst>
        </pc:picChg>
        <pc:picChg chg="add del mod ord modCrop">
          <ac:chgData name="Abigith Benson" userId="1ba66912c8d27d66" providerId="LiveId" clId="{181CED78-B13C-4838-986E-C013BDF27FBF}" dt="2024-01-21T00:37:15.547" v="1327" actId="478"/>
          <ac:picMkLst>
            <pc:docMk/>
            <pc:sldMk cId="1789878810" sldId="256"/>
            <ac:picMk id="25" creationId="{098FE72E-C221-1EF4-62F1-CB295792C391}"/>
          </ac:picMkLst>
        </pc:picChg>
        <pc:picChg chg="add mod ord modCrop">
          <ac:chgData name="Abigith Benson" userId="1ba66912c8d27d66" providerId="LiveId" clId="{181CED78-B13C-4838-986E-C013BDF27FBF}" dt="2024-01-21T02:51:49.593" v="4674" actId="14100"/>
          <ac:picMkLst>
            <pc:docMk/>
            <pc:sldMk cId="1789878810" sldId="256"/>
            <ac:picMk id="26" creationId="{C537937C-CA32-2CF2-9C1B-8CED1BFAAC99}"/>
          </ac:picMkLst>
        </pc:picChg>
        <pc:picChg chg="add del mod">
          <ac:chgData name="Abigith Benson" userId="1ba66912c8d27d66" providerId="LiveId" clId="{181CED78-B13C-4838-986E-C013BDF27FBF}" dt="2024-01-21T22:20:31.777" v="4955" actId="478"/>
          <ac:picMkLst>
            <pc:docMk/>
            <pc:sldMk cId="1789878810" sldId="256"/>
            <ac:picMk id="27" creationId="{0C5BA0D6-539E-15D5-D910-AE81A5C71BE5}"/>
          </ac:picMkLst>
        </pc:picChg>
        <pc:picChg chg="add del mod">
          <ac:chgData name="Abigith Benson" userId="1ba66912c8d27d66" providerId="LiveId" clId="{181CED78-B13C-4838-986E-C013BDF27FBF}" dt="2024-01-21T01:24:15.232" v="1921" actId="478"/>
          <ac:picMkLst>
            <pc:docMk/>
            <pc:sldMk cId="1789878810" sldId="256"/>
            <ac:picMk id="27" creationId="{3EFF0934-31BF-A834-9FCE-4795FDD184B8}"/>
          </ac:picMkLst>
        </pc:picChg>
        <pc:picChg chg="add del mod">
          <ac:chgData name="Abigith Benson" userId="1ba66912c8d27d66" providerId="LiveId" clId="{181CED78-B13C-4838-986E-C013BDF27FBF}" dt="2024-01-21T01:24:15.884" v="1922" actId="478"/>
          <ac:picMkLst>
            <pc:docMk/>
            <pc:sldMk cId="1789878810" sldId="256"/>
            <ac:picMk id="29" creationId="{546B6FC6-BF89-2086-391B-08DA17C765DC}"/>
          </ac:picMkLst>
        </pc:picChg>
        <pc:picChg chg="add mod ord modCrop">
          <ac:chgData name="Abigith Benson" userId="1ba66912c8d27d66" providerId="LiveId" clId="{181CED78-B13C-4838-986E-C013BDF27FBF}" dt="2024-01-21T22:21:31.773" v="4964" actId="14100"/>
          <ac:picMkLst>
            <pc:docMk/>
            <pc:sldMk cId="1789878810" sldId="256"/>
            <ac:picMk id="29" creationId="{EEDDC34C-E537-4B2F-09D4-7ABE4E3A909F}"/>
          </ac:picMkLst>
        </pc:picChg>
        <pc:picChg chg="add del mod">
          <ac:chgData name="Abigith Benson" userId="1ba66912c8d27d66" providerId="LiveId" clId="{181CED78-B13C-4838-986E-C013BDF27FBF}" dt="2024-01-21T22:21:56.881" v="4966" actId="478"/>
          <ac:picMkLst>
            <pc:docMk/>
            <pc:sldMk cId="1789878810" sldId="256"/>
            <ac:picMk id="31" creationId="{8E579FD8-5D41-7BBF-33C9-B549F65F0F84}"/>
          </ac:picMkLst>
        </pc:picChg>
        <pc:picChg chg="add mod ord modCrop">
          <ac:chgData name="Abigith Benson" userId="1ba66912c8d27d66" providerId="LiveId" clId="{181CED78-B13C-4838-986E-C013BDF27FBF}" dt="2024-01-21T23:06:04.707" v="5196" actId="167"/>
          <ac:picMkLst>
            <pc:docMk/>
            <pc:sldMk cId="1789878810" sldId="256"/>
            <ac:picMk id="32" creationId="{1BAE0D3A-9D13-7AB9-27F6-A8E37AC2C346}"/>
          </ac:picMkLst>
        </pc:picChg>
        <pc:picChg chg="add del mod">
          <ac:chgData name="Abigith Benson" userId="1ba66912c8d27d66" providerId="LiveId" clId="{181CED78-B13C-4838-986E-C013BDF27FBF}" dt="2024-01-21T01:22:09.287" v="1920" actId="478"/>
          <ac:picMkLst>
            <pc:docMk/>
            <pc:sldMk cId="1789878810" sldId="256"/>
            <ac:picMk id="33" creationId="{7389AD29-1EEC-3E92-3937-E1B2F2F3BA7A}"/>
          </ac:picMkLst>
        </pc:picChg>
        <pc:picChg chg="add del mod ord modCrop">
          <ac:chgData name="Abigith Benson" userId="1ba66912c8d27d66" providerId="LiveId" clId="{181CED78-B13C-4838-986E-C013BDF27FBF}" dt="2024-01-21T02:57:36.693" v="4921" actId="478"/>
          <ac:picMkLst>
            <pc:docMk/>
            <pc:sldMk cId="1789878810" sldId="256"/>
            <ac:picMk id="34" creationId="{8EAD65F0-D212-4735-ECF3-5168580697D8}"/>
          </ac:picMkLst>
        </pc:picChg>
        <pc:picChg chg="add mod ord modCrop">
          <ac:chgData name="Abigith Benson" userId="1ba66912c8d27d66" providerId="LiveId" clId="{181CED78-B13C-4838-986E-C013BDF27FBF}" dt="2024-01-21T22:23:55.303" v="4987" actId="1076"/>
          <ac:picMkLst>
            <pc:docMk/>
            <pc:sldMk cId="1789878810" sldId="256"/>
            <ac:picMk id="34" creationId="{B66CB33C-3121-E86C-A808-A5503A6AAD30}"/>
          </ac:picMkLst>
        </pc:picChg>
        <pc:picChg chg="add mod ord modCrop">
          <ac:chgData name="Abigith Benson" userId="1ba66912c8d27d66" providerId="LiveId" clId="{181CED78-B13C-4838-986E-C013BDF27FBF}" dt="2024-01-21T22:24:33.728" v="4996" actId="167"/>
          <ac:picMkLst>
            <pc:docMk/>
            <pc:sldMk cId="1789878810" sldId="256"/>
            <ac:picMk id="36" creationId="{2A0F9422-865F-C019-FCCD-81A0CC8E136B}"/>
          </ac:picMkLst>
        </pc:picChg>
        <pc:picChg chg="add del mod modCrop">
          <ac:chgData name="Abigith Benson" userId="1ba66912c8d27d66" providerId="LiveId" clId="{181CED78-B13C-4838-986E-C013BDF27FBF}" dt="2024-01-21T02:58:53.397" v="4936" actId="478"/>
          <ac:picMkLst>
            <pc:docMk/>
            <pc:sldMk cId="1789878810" sldId="256"/>
            <ac:picMk id="36" creationId="{A4A84FA6-AEC8-1E75-3629-CB8212CBFABF}"/>
          </ac:picMkLst>
        </pc:picChg>
        <pc:picChg chg="add mod ord modCrop">
          <ac:chgData name="Abigith Benson" userId="1ba66912c8d27d66" providerId="LiveId" clId="{181CED78-B13C-4838-986E-C013BDF27FBF}" dt="2024-01-21T22:27:19.962" v="5008" actId="167"/>
          <ac:picMkLst>
            <pc:docMk/>
            <pc:sldMk cId="1789878810" sldId="256"/>
            <ac:picMk id="38" creationId="{1E9B05E9-D3DF-A69D-4D9A-F1ACED8F258F}"/>
          </ac:picMkLst>
        </pc:picChg>
        <pc:picChg chg="add mod ord modCrop">
          <ac:chgData name="Abigith Benson" userId="1ba66912c8d27d66" providerId="LiveId" clId="{181CED78-B13C-4838-986E-C013BDF27FBF}" dt="2024-01-21T22:29:49.897" v="5019" actId="14100"/>
          <ac:picMkLst>
            <pc:docMk/>
            <pc:sldMk cId="1789878810" sldId="256"/>
            <ac:picMk id="40" creationId="{CCCB9EC7-A44E-610A-6E7C-73C9F9A7C485}"/>
          </ac:picMkLst>
        </pc:picChg>
        <pc:picChg chg="add del mod ord modCrop">
          <ac:chgData name="Abigith Benson" userId="1ba66912c8d27d66" providerId="LiveId" clId="{181CED78-B13C-4838-986E-C013BDF27FBF}" dt="2024-01-21T23:05:23.584" v="5190" actId="478"/>
          <ac:picMkLst>
            <pc:docMk/>
            <pc:sldMk cId="1789878810" sldId="256"/>
            <ac:picMk id="43" creationId="{53BBAA07-E488-3721-AD09-77A7E1E145D8}"/>
          </ac:picMkLst>
        </pc:picChg>
        <pc:picChg chg="add del mod ord modCrop">
          <ac:chgData name="Abigith Benson" userId="1ba66912c8d27d66" providerId="LiveId" clId="{181CED78-B13C-4838-986E-C013BDF27FBF}" dt="2024-01-21T23:05:03.816" v="5189" actId="478"/>
          <ac:picMkLst>
            <pc:docMk/>
            <pc:sldMk cId="1789878810" sldId="256"/>
            <ac:picMk id="45" creationId="{34C7C2F0-113E-C063-DDD3-FBE45B0B1B91}"/>
          </ac:picMkLst>
        </pc:picChg>
        <pc:picChg chg="add del mod">
          <ac:chgData name="Abigith Benson" userId="1ba66912c8d27d66" providerId="LiveId" clId="{181CED78-B13C-4838-986E-C013BDF27FBF}" dt="2024-01-21T23:07:28.747" v="5204" actId="478"/>
          <ac:picMkLst>
            <pc:docMk/>
            <pc:sldMk cId="1789878810" sldId="256"/>
            <ac:picMk id="47" creationId="{0D7BC589-DE86-F0E8-82C6-E864AB19E23F}"/>
          </ac:picMkLst>
        </pc:picChg>
        <pc:picChg chg="add mod ord modCrop">
          <ac:chgData name="Abigith Benson" userId="1ba66912c8d27d66" providerId="LiveId" clId="{181CED78-B13C-4838-986E-C013BDF27FBF}" dt="2024-01-21T23:08:40.245" v="5215" actId="1076"/>
          <ac:picMkLst>
            <pc:docMk/>
            <pc:sldMk cId="1789878810" sldId="256"/>
            <ac:picMk id="49" creationId="{3A7E7D76-6025-E8F1-B19E-D297E4AEB47D}"/>
          </ac:picMkLst>
        </pc:picChg>
        <pc:inkChg chg="add del">
          <ac:chgData name="Abigith Benson" userId="1ba66912c8d27d66" providerId="LiveId" clId="{181CED78-B13C-4838-986E-C013BDF27FBF}" dt="2024-01-21T00:29:49.823" v="1292" actId="9405"/>
          <ac:inkMkLst>
            <pc:docMk/>
            <pc:sldMk cId="1789878810" sldId="256"/>
            <ac:inkMk id="21" creationId="{832FBBB4-4C7C-4596-900F-280C743F9555}"/>
          </ac:inkMkLst>
        </pc:inkChg>
      </pc:sldChg>
      <pc:sldChg chg="new del">
        <pc:chgData name="Abigith Benson" userId="1ba66912c8d27d66" providerId="LiveId" clId="{181CED78-B13C-4838-986E-C013BDF27FBF}" dt="2024-01-20T16:41:15.956" v="3" actId="47"/>
        <pc:sldMkLst>
          <pc:docMk/>
          <pc:sldMk cId="138924375"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71D9E-9775-41FA-81B3-4702EE6F889D}" type="datetimeFigureOut">
              <a:rPr lang="en-IN" smtClean="0"/>
              <a:t>21-01-2024</a:t>
            </a:fld>
            <a:endParaRPr lang="en-IN"/>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22E42-E7BA-4458-B096-B07EA3AFA6F9}" type="slidenum">
              <a:rPr lang="en-IN" smtClean="0"/>
              <a:t>‹#›</a:t>
            </a:fld>
            <a:endParaRPr lang="en-IN"/>
          </a:p>
        </p:txBody>
      </p:sp>
    </p:spTree>
    <p:extLst>
      <p:ext uri="{BB962C8B-B14F-4D97-AF65-F5344CB8AC3E}">
        <p14:creationId xmlns:p14="http://schemas.microsoft.com/office/powerpoint/2010/main" val="179808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622E42-E7BA-4458-B096-B07EA3AFA6F9}" type="slidenum">
              <a:rPr lang="en-IN" smtClean="0"/>
              <a:t>1</a:t>
            </a:fld>
            <a:endParaRPr lang="en-IN"/>
          </a:p>
        </p:txBody>
      </p:sp>
    </p:spTree>
    <p:extLst>
      <p:ext uri="{BB962C8B-B14F-4D97-AF65-F5344CB8AC3E}">
        <p14:creationId xmlns:p14="http://schemas.microsoft.com/office/powerpoint/2010/main" val="425300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6E6E-3C51-1982-43A3-D6495D41784A}"/>
              </a:ext>
            </a:extLst>
          </p:cNvPr>
          <p:cNvSpPr>
            <a:spLocks noGrp="1"/>
          </p:cNvSpPr>
          <p:nvPr>
            <p:ph type="ctrTitle"/>
          </p:nvPr>
        </p:nvSpPr>
        <p:spPr>
          <a:xfrm>
            <a:off x="3784402" y="6999180"/>
            <a:ext cx="22706410" cy="14889339"/>
          </a:xfrm>
        </p:spPr>
        <p:txBody>
          <a:bodyPr anchor="b"/>
          <a:lstStyle>
            <a:lvl1pPr algn="ctr">
              <a:defRPr sz="14899"/>
            </a:lvl1pPr>
          </a:lstStyle>
          <a:p>
            <a:r>
              <a:rPr lang="en-US"/>
              <a:t>Click to edit Master title style</a:t>
            </a:r>
            <a:endParaRPr lang="en-IN"/>
          </a:p>
        </p:txBody>
      </p:sp>
      <p:sp>
        <p:nvSpPr>
          <p:cNvPr id="3" name="Subtitle 2">
            <a:extLst>
              <a:ext uri="{FF2B5EF4-FFF2-40B4-BE49-F238E27FC236}">
                <a16:creationId xmlns:a16="http://schemas.microsoft.com/office/drawing/2014/main" id="{20DA821C-4F44-01BD-6D89-9C30584340FC}"/>
              </a:ext>
            </a:extLst>
          </p:cNvPr>
          <p:cNvSpPr>
            <a:spLocks noGrp="1"/>
          </p:cNvSpPr>
          <p:nvPr>
            <p:ph type="subTitle" idx="1"/>
          </p:nvPr>
        </p:nvSpPr>
        <p:spPr>
          <a:xfrm>
            <a:off x="3784402" y="22462709"/>
            <a:ext cx="22706410" cy="10325516"/>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FFDD82-F054-895F-98B5-6AD8953DD5F0}"/>
              </a:ext>
            </a:extLst>
          </p:cNvPr>
          <p:cNvSpPr>
            <a:spLocks noGrp="1"/>
          </p:cNvSpPr>
          <p:nvPr>
            <p:ph type="dt" sz="half" idx="10"/>
          </p:nvPr>
        </p:nvSpPr>
        <p:spPr/>
        <p:txBody>
          <a:bodyPr/>
          <a:lstStyle/>
          <a:p>
            <a:fld id="{4B1FCE7D-A48D-48FF-99E1-D50118CE50F8}" type="datetimeFigureOut">
              <a:rPr lang="en-IN" smtClean="0"/>
              <a:t>21-01-2024</a:t>
            </a:fld>
            <a:endParaRPr lang="en-IN"/>
          </a:p>
        </p:txBody>
      </p:sp>
      <p:sp>
        <p:nvSpPr>
          <p:cNvPr id="5" name="Footer Placeholder 4">
            <a:extLst>
              <a:ext uri="{FF2B5EF4-FFF2-40B4-BE49-F238E27FC236}">
                <a16:creationId xmlns:a16="http://schemas.microsoft.com/office/drawing/2014/main" id="{0E63B144-314F-CAB2-0CD3-A47E6BBB07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F2694F-D825-9A29-B4BE-BFB303AD2377}"/>
              </a:ext>
            </a:extLst>
          </p:cNvPr>
          <p:cNvSpPr>
            <a:spLocks noGrp="1"/>
          </p:cNvSpPr>
          <p:nvPr>
            <p:ph type="sldNum" sz="quarter" idx="12"/>
          </p:nvPr>
        </p:nvSpPr>
        <p:spPr/>
        <p:txBody>
          <a:bodyPr/>
          <a:lstStyle/>
          <a:p>
            <a:fld id="{80D25D74-4D66-4827-BBB9-500D471FA99D}" type="slidenum">
              <a:rPr lang="en-IN" smtClean="0"/>
              <a:t>‹#›</a:t>
            </a:fld>
            <a:endParaRPr lang="en-IN"/>
          </a:p>
        </p:txBody>
      </p:sp>
    </p:spTree>
    <p:extLst>
      <p:ext uri="{BB962C8B-B14F-4D97-AF65-F5344CB8AC3E}">
        <p14:creationId xmlns:p14="http://schemas.microsoft.com/office/powerpoint/2010/main" val="20102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EA27-0DCE-8675-8D0D-097E8278D2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24FD26-4398-4FEA-7685-A6D5560266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DC3840-258C-8D71-D21E-73A12C82CA85}"/>
              </a:ext>
            </a:extLst>
          </p:cNvPr>
          <p:cNvSpPr>
            <a:spLocks noGrp="1"/>
          </p:cNvSpPr>
          <p:nvPr>
            <p:ph type="dt" sz="half" idx="10"/>
          </p:nvPr>
        </p:nvSpPr>
        <p:spPr/>
        <p:txBody>
          <a:bodyPr/>
          <a:lstStyle/>
          <a:p>
            <a:fld id="{4B1FCE7D-A48D-48FF-99E1-D50118CE50F8}" type="datetimeFigureOut">
              <a:rPr lang="en-IN" smtClean="0"/>
              <a:t>21-01-2024</a:t>
            </a:fld>
            <a:endParaRPr lang="en-IN"/>
          </a:p>
        </p:txBody>
      </p:sp>
      <p:sp>
        <p:nvSpPr>
          <p:cNvPr id="5" name="Footer Placeholder 4">
            <a:extLst>
              <a:ext uri="{FF2B5EF4-FFF2-40B4-BE49-F238E27FC236}">
                <a16:creationId xmlns:a16="http://schemas.microsoft.com/office/drawing/2014/main" id="{778EF699-51F0-1470-3F54-067F8D0850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D8A8D-3F72-56EB-AC02-CC3D636B1470}"/>
              </a:ext>
            </a:extLst>
          </p:cNvPr>
          <p:cNvSpPr>
            <a:spLocks noGrp="1"/>
          </p:cNvSpPr>
          <p:nvPr>
            <p:ph type="sldNum" sz="quarter" idx="12"/>
          </p:nvPr>
        </p:nvSpPr>
        <p:spPr/>
        <p:txBody>
          <a:bodyPr/>
          <a:lstStyle/>
          <a:p>
            <a:fld id="{80D25D74-4D66-4827-BBB9-500D471FA99D}" type="slidenum">
              <a:rPr lang="en-IN" smtClean="0"/>
              <a:t>‹#›</a:t>
            </a:fld>
            <a:endParaRPr lang="en-IN"/>
          </a:p>
        </p:txBody>
      </p:sp>
    </p:spTree>
    <p:extLst>
      <p:ext uri="{BB962C8B-B14F-4D97-AF65-F5344CB8AC3E}">
        <p14:creationId xmlns:p14="http://schemas.microsoft.com/office/powerpoint/2010/main" val="194232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08C81A-4F11-98AB-BE88-EB8117494EEC}"/>
              </a:ext>
            </a:extLst>
          </p:cNvPr>
          <p:cNvSpPr>
            <a:spLocks noGrp="1"/>
          </p:cNvSpPr>
          <p:nvPr>
            <p:ph type="title" orient="vert"/>
          </p:nvPr>
        </p:nvSpPr>
        <p:spPr>
          <a:xfrm>
            <a:off x="21665699" y="2276960"/>
            <a:ext cx="6528093" cy="3624326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B7E512-B777-DB1A-25F5-8B7B7DED1B3B}"/>
              </a:ext>
            </a:extLst>
          </p:cNvPr>
          <p:cNvSpPr>
            <a:spLocks noGrp="1"/>
          </p:cNvSpPr>
          <p:nvPr>
            <p:ph type="body" orient="vert" idx="1"/>
          </p:nvPr>
        </p:nvSpPr>
        <p:spPr>
          <a:xfrm>
            <a:off x="2081421" y="2276960"/>
            <a:ext cx="19205838"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76CEC-465D-E200-A37F-4B7F36F94804}"/>
              </a:ext>
            </a:extLst>
          </p:cNvPr>
          <p:cNvSpPr>
            <a:spLocks noGrp="1"/>
          </p:cNvSpPr>
          <p:nvPr>
            <p:ph type="dt" sz="half" idx="10"/>
          </p:nvPr>
        </p:nvSpPr>
        <p:spPr/>
        <p:txBody>
          <a:bodyPr/>
          <a:lstStyle/>
          <a:p>
            <a:fld id="{4B1FCE7D-A48D-48FF-99E1-D50118CE50F8}" type="datetimeFigureOut">
              <a:rPr lang="en-IN" smtClean="0"/>
              <a:t>21-01-2024</a:t>
            </a:fld>
            <a:endParaRPr lang="en-IN"/>
          </a:p>
        </p:txBody>
      </p:sp>
      <p:sp>
        <p:nvSpPr>
          <p:cNvPr id="5" name="Footer Placeholder 4">
            <a:extLst>
              <a:ext uri="{FF2B5EF4-FFF2-40B4-BE49-F238E27FC236}">
                <a16:creationId xmlns:a16="http://schemas.microsoft.com/office/drawing/2014/main" id="{D97DE5F2-0C8F-E1D3-9D99-6E07A63413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130778-624E-452E-3774-5824FD28D4CC}"/>
              </a:ext>
            </a:extLst>
          </p:cNvPr>
          <p:cNvSpPr>
            <a:spLocks noGrp="1"/>
          </p:cNvSpPr>
          <p:nvPr>
            <p:ph type="sldNum" sz="quarter" idx="12"/>
          </p:nvPr>
        </p:nvSpPr>
        <p:spPr/>
        <p:txBody>
          <a:bodyPr/>
          <a:lstStyle/>
          <a:p>
            <a:fld id="{80D25D74-4D66-4827-BBB9-500D471FA99D}" type="slidenum">
              <a:rPr lang="en-IN" smtClean="0"/>
              <a:t>‹#›</a:t>
            </a:fld>
            <a:endParaRPr lang="en-IN"/>
          </a:p>
        </p:txBody>
      </p:sp>
    </p:spTree>
    <p:extLst>
      <p:ext uri="{BB962C8B-B14F-4D97-AF65-F5344CB8AC3E}">
        <p14:creationId xmlns:p14="http://schemas.microsoft.com/office/powerpoint/2010/main" val="302658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BCDA-A85E-15CB-291C-C906C17C39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8C8B8C-8B8D-71A6-231C-364ECAC850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334BE-2D35-057E-349A-556D7D309177}"/>
              </a:ext>
            </a:extLst>
          </p:cNvPr>
          <p:cNvSpPr>
            <a:spLocks noGrp="1"/>
          </p:cNvSpPr>
          <p:nvPr>
            <p:ph type="dt" sz="half" idx="10"/>
          </p:nvPr>
        </p:nvSpPr>
        <p:spPr/>
        <p:txBody>
          <a:bodyPr/>
          <a:lstStyle/>
          <a:p>
            <a:fld id="{4B1FCE7D-A48D-48FF-99E1-D50118CE50F8}" type="datetimeFigureOut">
              <a:rPr lang="en-IN" smtClean="0"/>
              <a:t>21-01-2024</a:t>
            </a:fld>
            <a:endParaRPr lang="en-IN"/>
          </a:p>
        </p:txBody>
      </p:sp>
      <p:sp>
        <p:nvSpPr>
          <p:cNvPr id="5" name="Footer Placeholder 4">
            <a:extLst>
              <a:ext uri="{FF2B5EF4-FFF2-40B4-BE49-F238E27FC236}">
                <a16:creationId xmlns:a16="http://schemas.microsoft.com/office/drawing/2014/main" id="{13EDBAEE-5C55-A074-E600-26342524BC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B8109F-3AAE-79AD-47CA-0ED40ADE77E6}"/>
              </a:ext>
            </a:extLst>
          </p:cNvPr>
          <p:cNvSpPr>
            <a:spLocks noGrp="1"/>
          </p:cNvSpPr>
          <p:nvPr>
            <p:ph type="sldNum" sz="quarter" idx="12"/>
          </p:nvPr>
        </p:nvSpPr>
        <p:spPr/>
        <p:txBody>
          <a:bodyPr/>
          <a:lstStyle/>
          <a:p>
            <a:fld id="{80D25D74-4D66-4827-BBB9-500D471FA99D}" type="slidenum">
              <a:rPr lang="en-IN" smtClean="0"/>
              <a:t>‹#›</a:t>
            </a:fld>
            <a:endParaRPr lang="en-IN"/>
          </a:p>
        </p:txBody>
      </p:sp>
    </p:spTree>
    <p:extLst>
      <p:ext uri="{BB962C8B-B14F-4D97-AF65-F5344CB8AC3E}">
        <p14:creationId xmlns:p14="http://schemas.microsoft.com/office/powerpoint/2010/main" val="181179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05D3-3F26-C36E-607A-EDA2B2305836}"/>
              </a:ext>
            </a:extLst>
          </p:cNvPr>
          <p:cNvSpPr>
            <a:spLocks noGrp="1"/>
          </p:cNvSpPr>
          <p:nvPr>
            <p:ph type="title"/>
          </p:nvPr>
        </p:nvSpPr>
        <p:spPr>
          <a:xfrm>
            <a:off x="2065653" y="10662119"/>
            <a:ext cx="26112371" cy="17789985"/>
          </a:xfrm>
        </p:spPr>
        <p:txBody>
          <a:bodyPr anchor="b"/>
          <a:lstStyle>
            <a:lvl1pPr>
              <a:defRPr sz="14899"/>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94B21F-C207-383C-642A-7F70A88F5E7C}"/>
              </a:ext>
            </a:extLst>
          </p:cNvPr>
          <p:cNvSpPr>
            <a:spLocks noGrp="1"/>
          </p:cNvSpPr>
          <p:nvPr>
            <p:ph type="body" idx="1"/>
          </p:nvPr>
        </p:nvSpPr>
        <p:spPr>
          <a:xfrm>
            <a:off x="2065653" y="28620404"/>
            <a:ext cx="26112371" cy="9355333"/>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24354C-E5E5-9053-D1E8-5BE9A6AFC08E}"/>
              </a:ext>
            </a:extLst>
          </p:cNvPr>
          <p:cNvSpPr>
            <a:spLocks noGrp="1"/>
          </p:cNvSpPr>
          <p:nvPr>
            <p:ph type="dt" sz="half" idx="10"/>
          </p:nvPr>
        </p:nvSpPr>
        <p:spPr/>
        <p:txBody>
          <a:bodyPr/>
          <a:lstStyle/>
          <a:p>
            <a:fld id="{4B1FCE7D-A48D-48FF-99E1-D50118CE50F8}" type="datetimeFigureOut">
              <a:rPr lang="en-IN" smtClean="0"/>
              <a:t>21-01-2024</a:t>
            </a:fld>
            <a:endParaRPr lang="en-IN"/>
          </a:p>
        </p:txBody>
      </p:sp>
      <p:sp>
        <p:nvSpPr>
          <p:cNvPr id="5" name="Footer Placeholder 4">
            <a:extLst>
              <a:ext uri="{FF2B5EF4-FFF2-40B4-BE49-F238E27FC236}">
                <a16:creationId xmlns:a16="http://schemas.microsoft.com/office/drawing/2014/main" id="{2C5A9EA7-1B92-85C5-E411-A2E1DE08E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B660C-1E27-618E-53DF-730E5553FBF6}"/>
              </a:ext>
            </a:extLst>
          </p:cNvPr>
          <p:cNvSpPr>
            <a:spLocks noGrp="1"/>
          </p:cNvSpPr>
          <p:nvPr>
            <p:ph type="sldNum" sz="quarter" idx="12"/>
          </p:nvPr>
        </p:nvSpPr>
        <p:spPr/>
        <p:txBody>
          <a:bodyPr/>
          <a:lstStyle/>
          <a:p>
            <a:fld id="{80D25D74-4D66-4827-BBB9-500D471FA99D}" type="slidenum">
              <a:rPr lang="en-IN" smtClean="0"/>
              <a:t>‹#›</a:t>
            </a:fld>
            <a:endParaRPr lang="en-IN"/>
          </a:p>
        </p:txBody>
      </p:sp>
    </p:spTree>
    <p:extLst>
      <p:ext uri="{BB962C8B-B14F-4D97-AF65-F5344CB8AC3E}">
        <p14:creationId xmlns:p14="http://schemas.microsoft.com/office/powerpoint/2010/main" val="389388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416A-EA54-1348-C58F-4EF525F572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EF990D-55B5-78D7-FE81-759374FBA5F5}"/>
              </a:ext>
            </a:extLst>
          </p:cNvPr>
          <p:cNvSpPr>
            <a:spLocks noGrp="1"/>
          </p:cNvSpPr>
          <p:nvPr>
            <p:ph sz="half" idx="1"/>
          </p:nvPr>
        </p:nvSpPr>
        <p:spPr>
          <a:xfrm>
            <a:off x="2081421"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1174DD-1E94-630A-E4DC-286BBEC99823}"/>
              </a:ext>
            </a:extLst>
          </p:cNvPr>
          <p:cNvSpPr>
            <a:spLocks noGrp="1"/>
          </p:cNvSpPr>
          <p:nvPr>
            <p:ph sz="half" idx="2"/>
          </p:nvPr>
        </p:nvSpPr>
        <p:spPr>
          <a:xfrm>
            <a:off x="15326826"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5F3DD4-9E30-6D91-DF07-CFE272B8633D}"/>
              </a:ext>
            </a:extLst>
          </p:cNvPr>
          <p:cNvSpPr>
            <a:spLocks noGrp="1"/>
          </p:cNvSpPr>
          <p:nvPr>
            <p:ph type="dt" sz="half" idx="10"/>
          </p:nvPr>
        </p:nvSpPr>
        <p:spPr/>
        <p:txBody>
          <a:bodyPr/>
          <a:lstStyle/>
          <a:p>
            <a:fld id="{4B1FCE7D-A48D-48FF-99E1-D50118CE50F8}" type="datetimeFigureOut">
              <a:rPr lang="en-IN" smtClean="0"/>
              <a:t>21-01-2024</a:t>
            </a:fld>
            <a:endParaRPr lang="en-IN"/>
          </a:p>
        </p:txBody>
      </p:sp>
      <p:sp>
        <p:nvSpPr>
          <p:cNvPr id="6" name="Footer Placeholder 5">
            <a:extLst>
              <a:ext uri="{FF2B5EF4-FFF2-40B4-BE49-F238E27FC236}">
                <a16:creationId xmlns:a16="http://schemas.microsoft.com/office/drawing/2014/main" id="{BC01F11D-42D1-3E6A-51BF-4AFD15900F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873BD3-26F7-D23F-33D1-6A68DB4862D2}"/>
              </a:ext>
            </a:extLst>
          </p:cNvPr>
          <p:cNvSpPr>
            <a:spLocks noGrp="1"/>
          </p:cNvSpPr>
          <p:nvPr>
            <p:ph type="sldNum" sz="quarter" idx="12"/>
          </p:nvPr>
        </p:nvSpPr>
        <p:spPr/>
        <p:txBody>
          <a:bodyPr/>
          <a:lstStyle/>
          <a:p>
            <a:fld id="{80D25D74-4D66-4827-BBB9-500D471FA99D}" type="slidenum">
              <a:rPr lang="en-IN" smtClean="0"/>
              <a:t>‹#›</a:t>
            </a:fld>
            <a:endParaRPr lang="en-IN"/>
          </a:p>
        </p:txBody>
      </p:sp>
    </p:spTree>
    <p:extLst>
      <p:ext uri="{BB962C8B-B14F-4D97-AF65-F5344CB8AC3E}">
        <p14:creationId xmlns:p14="http://schemas.microsoft.com/office/powerpoint/2010/main" val="9614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57CB-2FA2-81E1-44FC-6D3FA61472AB}"/>
              </a:ext>
            </a:extLst>
          </p:cNvPr>
          <p:cNvSpPr>
            <a:spLocks noGrp="1"/>
          </p:cNvSpPr>
          <p:nvPr>
            <p:ph type="title"/>
          </p:nvPr>
        </p:nvSpPr>
        <p:spPr>
          <a:xfrm>
            <a:off x="2085364" y="2276963"/>
            <a:ext cx="26112371" cy="8266358"/>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46379-D292-B740-6F27-F09D5F53FA37}"/>
              </a:ext>
            </a:extLst>
          </p:cNvPr>
          <p:cNvSpPr>
            <a:spLocks noGrp="1"/>
          </p:cNvSpPr>
          <p:nvPr>
            <p:ph type="body" idx="1"/>
          </p:nvPr>
        </p:nvSpPr>
        <p:spPr>
          <a:xfrm>
            <a:off x="2085365" y="10483919"/>
            <a:ext cx="12807833" cy="5138007"/>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AD32BE4F-EBDE-9462-F728-6A857A1CEEFA}"/>
              </a:ext>
            </a:extLst>
          </p:cNvPr>
          <p:cNvSpPr>
            <a:spLocks noGrp="1"/>
          </p:cNvSpPr>
          <p:nvPr>
            <p:ph sz="half" idx="2"/>
          </p:nvPr>
        </p:nvSpPr>
        <p:spPr>
          <a:xfrm>
            <a:off x="2085365" y="15621926"/>
            <a:ext cx="12807833"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377B4F-9013-6D99-6251-3D31BC5663A3}"/>
              </a:ext>
            </a:extLst>
          </p:cNvPr>
          <p:cNvSpPr>
            <a:spLocks noGrp="1"/>
          </p:cNvSpPr>
          <p:nvPr>
            <p:ph type="body" sz="quarter" idx="3"/>
          </p:nvPr>
        </p:nvSpPr>
        <p:spPr>
          <a:xfrm>
            <a:off x="15326827" y="10483919"/>
            <a:ext cx="12870909" cy="5138007"/>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227FE0A0-F08C-11A2-00FC-B9EFCA1CECF6}"/>
              </a:ext>
            </a:extLst>
          </p:cNvPr>
          <p:cNvSpPr>
            <a:spLocks noGrp="1"/>
          </p:cNvSpPr>
          <p:nvPr>
            <p:ph sz="quarter" idx="4"/>
          </p:nvPr>
        </p:nvSpPr>
        <p:spPr>
          <a:xfrm>
            <a:off x="15326827" y="15621926"/>
            <a:ext cx="12870909"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413010-698F-FA4C-6FD0-D70BBCA17170}"/>
              </a:ext>
            </a:extLst>
          </p:cNvPr>
          <p:cNvSpPr>
            <a:spLocks noGrp="1"/>
          </p:cNvSpPr>
          <p:nvPr>
            <p:ph type="dt" sz="half" idx="10"/>
          </p:nvPr>
        </p:nvSpPr>
        <p:spPr/>
        <p:txBody>
          <a:bodyPr/>
          <a:lstStyle/>
          <a:p>
            <a:fld id="{4B1FCE7D-A48D-48FF-99E1-D50118CE50F8}" type="datetimeFigureOut">
              <a:rPr lang="en-IN" smtClean="0"/>
              <a:t>21-01-2024</a:t>
            </a:fld>
            <a:endParaRPr lang="en-IN"/>
          </a:p>
        </p:txBody>
      </p:sp>
      <p:sp>
        <p:nvSpPr>
          <p:cNvPr id="8" name="Footer Placeholder 7">
            <a:extLst>
              <a:ext uri="{FF2B5EF4-FFF2-40B4-BE49-F238E27FC236}">
                <a16:creationId xmlns:a16="http://schemas.microsoft.com/office/drawing/2014/main" id="{E1B91059-B504-A289-8BD3-5FF2104940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86DE37-6FA9-9F66-E91B-0362697D1F37}"/>
              </a:ext>
            </a:extLst>
          </p:cNvPr>
          <p:cNvSpPr>
            <a:spLocks noGrp="1"/>
          </p:cNvSpPr>
          <p:nvPr>
            <p:ph type="sldNum" sz="quarter" idx="12"/>
          </p:nvPr>
        </p:nvSpPr>
        <p:spPr/>
        <p:txBody>
          <a:bodyPr/>
          <a:lstStyle/>
          <a:p>
            <a:fld id="{80D25D74-4D66-4827-BBB9-500D471FA99D}" type="slidenum">
              <a:rPr lang="en-IN" smtClean="0"/>
              <a:t>‹#›</a:t>
            </a:fld>
            <a:endParaRPr lang="en-IN"/>
          </a:p>
        </p:txBody>
      </p:sp>
    </p:spTree>
    <p:extLst>
      <p:ext uri="{BB962C8B-B14F-4D97-AF65-F5344CB8AC3E}">
        <p14:creationId xmlns:p14="http://schemas.microsoft.com/office/powerpoint/2010/main" val="227943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6947-E62E-28B4-B810-83BF04A498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C41833-8DE3-D832-3C87-8E266F44C495}"/>
              </a:ext>
            </a:extLst>
          </p:cNvPr>
          <p:cNvSpPr>
            <a:spLocks noGrp="1"/>
          </p:cNvSpPr>
          <p:nvPr>
            <p:ph type="dt" sz="half" idx="10"/>
          </p:nvPr>
        </p:nvSpPr>
        <p:spPr/>
        <p:txBody>
          <a:bodyPr/>
          <a:lstStyle/>
          <a:p>
            <a:fld id="{4B1FCE7D-A48D-48FF-99E1-D50118CE50F8}" type="datetimeFigureOut">
              <a:rPr lang="en-IN" smtClean="0"/>
              <a:t>21-01-2024</a:t>
            </a:fld>
            <a:endParaRPr lang="en-IN"/>
          </a:p>
        </p:txBody>
      </p:sp>
      <p:sp>
        <p:nvSpPr>
          <p:cNvPr id="4" name="Footer Placeholder 3">
            <a:extLst>
              <a:ext uri="{FF2B5EF4-FFF2-40B4-BE49-F238E27FC236}">
                <a16:creationId xmlns:a16="http://schemas.microsoft.com/office/drawing/2014/main" id="{BFD19E17-0B0F-6365-530F-D211894A58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2A1DF5-8F91-B47D-0476-9658740D9CA9}"/>
              </a:ext>
            </a:extLst>
          </p:cNvPr>
          <p:cNvSpPr>
            <a:spLocks noGrp="1"/>
          </p:cNvSpPr>
          <p:nvPr>
            <p:ph type="sldNum" sz="quarter" idx="12"/>
          </p:nvPr>
        </p:nvSpPr>
        <p:spPr/>
        <p:txBody>
          <a:bodyPr/>
          <a:lstStyle/>
          <a:p>
            <a:fld id="{80D25D74-4D66-4827-BBB9-500D471FA99D}" type="slidenum">
              <a:rPr lang="en-IN" smtClean="0"/>
              <a:t>‹#›</a:t>
            </a:fld>
            <a:endParaRPr lang="en-IN"/>
          </a:p>
        </p:txBody>
      </p:sp>
    </p:spTree>
    <p:extLst>
      <p:ext uri="{BB962C8B-B14F-4D97-AF65-F5344CB8AC3E}">
        <p14:creationId xmlns:p14="http://schemas.microsoft.com/office/powerpoint/2010/main" val="175985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6D138B-C2F1-7A0A-943E-38A60A518C95}"/>
              </a:ext>
            </a:extLst>
          </p:cNvPr>
          <p:cNvSpPr>
            <a:spLocks noGrp="1"/>
          </p:cNvSpPr>
          <p:nvPr>
            <p:ph type="dt" sz="half" idx="10"/>
          </p:nvPr>
        </p:nvSpPr>
        <p:spPr/>
        <p:txBody>
          <a:bodyPr/>
          <a:lstStyle/>
          <a:p>
            <a:fld id="{4B1FCE7D-A48D-48FF-99E1-D50118CE50F8}" type="datetimeFigureOut">
              <a:rPr lang="en-IN" smtClean="0"/>
              <a:t>21-01-2024</a:t>
            </a:fld>
            <a:endParaRPr lang="en-IN"/>
          </a:p>
        </p:txBody>
      </p:sp>
      <p:sp>
        <p:nvSpPr>
          <p:cNvPr id="3" name="Footer Placeholder 2">
            <a:extLst>
              <a:ext uri="{FF2B5EF4-FFF2-40B4-BE49-F238E27FC236}">
                <a16:creationId xmlns:a16="http://schemas.microsoft.com/office/drawing/2014/main" id="{3492A187-BA3C-8F34-BCA9-0E9D6CD476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124607-F0C2-B898-E320-8FE73A453FBC}"/>
              </a:ext>
            </a:extLst>
          </p:cNvPr>
          <p:cNvSpPr>
            <a:spLocks noGrp="1"/>
          </p:cNvSpPr>
          <p:nvPr>
            <p:ph type="sldNum" sz="quarter" idx="12"/>
          </p:nvPr>
        </p:nvSpPr>
        <p:spPr/>
        <p:txBody>
          <a:bodyPr/>
          <a:lstStyle/>
          <a:p>
            <a:fld id="{80D25D74-4D66-4827-BBB9-500D471FA99D}" type="slidenum">
              <a:rPr lang="en-IN" smtClean="0"/>
              <a:t>‹#›</a:t>
            </a:fld>
            <a:endParaRPr lang="en-IN"/>
          </a:p>
        </p:txBody>
      </p:sp>
    </p:spTree>
    <p:extLst>
      <p:ext uri="{BB962C8B-B14F-4D97-AF65-F5344CB8AC3E}">
        <p14:creationId xmlns:p14="http://schemas.microsoft.com/office/powerpoint/2010/main" val="185381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08B7-0B6A-DE80-125E-7C12D69842CA}"/>
              </a:ext>
            </a:extLst>
          </p:cNvPr>
          <p:cNvSpPr>
            <a:spLocks noGrp="1"/>
          </p:cNvSpPr>
          <p:nvPr>
            <p:ph type="title"/>
          </p:nvPr>
        </p:nvSpPr>
        <p:spPr>
          <a:xfrm>
            <a:off x="2085366" y="2851150"/>
            <a:ext cx="9764543" cy="9979025"/>
          </a:xfrm>
        </p:spPr>
        <p:txBody>
          <a:bodyPr anchor="b"/>
          <a:lstStyle>
            <a:lvl1pPr>
              <a:defRPr sz="7946"/>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DAC353-93BB-6274-EDC7-EDEB9C0E1F7D}"/>
              </a:ext>
            </a:extLst>
          </p:cNvPr>
          <p:cNvSpPr>
            <a:spLocks noGrp="1"/>
          </p:cNvSpPr>
          <p:nvPr>
            <p:ph idx="1"/>
          </p:nvPr>
        </p:nvSpPr>
        <p:spPr>
          <a:xfrm>
            <a:off x="12870909" y="6157695"/>
            <a:ext cx="15326827" cy="30392467"/>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170CD9-E745-5246-B729-D1ADBB8A0D06}"/>
              </a:ext>
            </a:extLst>
          </p:cNvPr>
          <p:cNvSpPr>
            <a:spLocks noGrp="1"/>
          </p:cNvSpPr>
          <p:nvPr>
            <p:ph type="body" sz="half" idx="2"/>
          </p:nvPr>
        </p:nvSpPr>
        <p:spPr>
          <a:xfrm>
            <a:off x="2085366" y="12830175"/>
            <a:ext cx="9764543" cy="23769486"/>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6DF54653-3F0F-B58F-A487-F5C634491301}"/>
              </a:ext>
            </a:extLst>
          </p:cNvPr>
          <p:cNvSpPr>
            <a:spLocks noGrp="1"/>
          </p:cNvSpPr>
          <p:nvPr>
            <p:ph type="dt" sz="half" idx="10"/>
          </p:nvPr>
        </p:nvSpPr>
        <p:spPr/>
        <p:txBody>
          <a:bodyPr/>
          <a:lstStyle/>
          <a:p>
            <a:fld id="{4B1FCE7D-A48D-48FF-99E1-D50118CE50F8}" type="datetimeFigureOut">
              <a:rPr lang="en-IN" smtClean="0"/>
              <a:t>21-01-2024</a:t>
            </a:fld>
            <a:endParaRPr lang="en-IN"/>
          </a:p>
        </p:txBody>
      </p:sp>
      <p:sp>
        <p:nvSpPr>
          <p:cNvPr id="6" name="Footer Placeholder 5">
            <a:extLst>
              <a:ext uri="{FF2B5EF4-FFF2-40B4-BE49-F238E27FC236}">
                <a16:creationId xmlns:a16="http://schemas.microsoft.com/office/drawing/2014/main" id="{DF3EF16D-B26F-5D8A-5394-46B0EEDA48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BCEFF-ABE5-733B-A4AF-74B3B70F1DAE}"/>
              </a:ext>
            </a:extLst>
          </p:cNvPr>
          <p:cNvSpPr>
            <a:spLocks noGrp="1"/>
          </p:cNvSpPr>
          <p:nvPr>
            <p:ph type="sldNum" sz="quarter" idx="12"/>
          </p:nvPr>
        </p:nvSpPr>
        <p:spPr/>
        <p:txBody>
          <a:bodyPr/>
          <a:lstStyle/>
          <a:p>
            <a:fld id="{80D25D74-4D66-4827-BBB9-500D471FA99D}" type="slidenum">
              <a:rPr lang="en-IN" smtClean="0"/>
              <a:t>‹#›</a:t>
            </a:fld>
            <a:endParaRPr lang="en-IN"/>
          </a:p>
        </p:txBody>
      </p:sp>
    </p:spTree>
    <p:extLst>
      <p:ext uri="{BB962C8B-B14F-4D97-AF65-F5344CB8AC3E}">
        <p14:creationId xmlns:p14="http://schemas.microsoft.com/office/powerpoint/2010/main" val="142375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63F6-CFDD-E4A4-66A8-48FAFB2BFF81}"/>
              </a:ext>
            </a:extLst>
          </p:cNvPr>
          <p:cNvSpPr>
            <a:spLocks noGrp="1"/>
          </p:cNvSpPr>
          <p:nvPr>
            <p:ph type="title"/>
          </p:nvPr>
        </p:nvSpPr>
        <p:spPr>
          <a:xfrm>
            <a:off x="2085366" y="2851150"/>
            <a:ext cx="9764543" cy="9979025"/>
          </a:xfrm>
        </p:spPr>
        <p:txBody>
          <a:bodyPr anchor="b"/>
          <a:lstStyle>
            <a:lvl1pPr>
              <a:defRPr sz="7946"/>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0DE973-EC77-4A4D-1873-D61AD08D3956}"/>
              </a:ext>
            </a:extLst>
          </p:cNvPr>
          <p:cNvSpPr>
            <a:spLocks noGrp="1"/>
          </p:cNvSpPr>
          <p:nvPr>
            <p:ph type="pic" idx="1"/>
          </p:nvPr>
        </p:nvSpPr>
        <p:spPr>
          <a:xfrm>
            <a:off x="12870909" y="6157695"/>
            <a:ext cx="15326827" cy="30392467"/>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IN"/>
          </a:p>
        </p:txBody>
      </p:sp>
      <p:sp>
        <p:nvSpPr>
          <p:cNvPr id="4" name="Text Placeholder 3">
            <a:extLst>
              <a:ext uri="{FF2B5EF4-FFF2-40B4-BE49-F238E27FC236}">
                <a16:creationId xmlns:a16="http://schemas.microsoft.com/office/drawing/2014/main" id="{7EF54F06-0DB3-73DB-7F10-2A3567E6171B}"/>
              </a:ext>
            </a:extLst>
          </p:cNvPr>
          <p:cNvSpPr>
            <a:spLocks noGrp="1"/>
          </p:cNvSpPr>
          <p:nvPr>
            <p:ph type="body" sz="half" idx="2"/>
          </p:nvPr>
        </p:nvSpPr>
        <p:spPr>
          <a:xfrm>
            <a:off x="2085366" y="12830175"/>
            <a:ext cx="9764543" cy="23769486"/>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C6AB2347-EEB9-9B24-D813-9D7001E4CBC8}"/>
              </a:ext>
            </a:extLst>
          </p:cNvPr>
          <p:cNvSpPr>
            <a:spLocks noGrp="1"/>
          </p:cNvSpPr>
          <p:nvPr>
            <p:ph type="dt" sz="half" idx="10"/>
          </p:nvPr>
        </p:nvSpPr>
        <p:spPr/>
        <p:txBody>
          <a:bodyPr/>
          <a:lstStyle/>
          <a:p>
            <a:fld id="{4B1FCE7D-A48D-48FF-99E1-D50118CE50F8}" type="datetimeFigureOut">
              <a:rPr lang="en-IN" smtClean="0"/>
              <a:t>21-01-2024</a:t>
            </a:fld>
            <a:endParaRPr lang="en-IN"/>
          </a:p>
        </p:txBody>
      </p:sp>
      <p:sp>
        <p:nvSpPr>
          <p:cNvPr id="6" name="Footer Placeholder 5">
            <a:extLst>
              <a:ext uri="{FF2B5EF4-FFF2-40B4-BE49-F238E27FC236}">
                <a16:creationId xmlns:a16="http://schemas.microsoft.com/office/drawing/2014/main" id="{85E3648C-C16F-F382-746F-5B0D589FAF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EACE5E-86B1-8C0E-EAE0-FFD3D945A851}"/>
              </a:ext>
            </a:extLst>
          </p:cNvPr>
          <p:cNvSpPr>
            <a:spLocks noGrp="1"/>
          </p:cNvSpPr>
          <p:nvPr>
            <p:ph type="sldNum" sz="quarter" idx="12"/>
          </p:nvPr>
        </p:nvSpPr>
        <p:spPr/>
        <p:txBody>
          <a:bodyPr/>
          <a:lstStyle/>
          <a:p>
            <a:fld id="{80D25D74-4D66-4827-BBB9-500D471FA99D}" type="slidenum">
              <a:rPr lang="en-IN" smtClean="0"/>
              <a:t>‹#›</a:t>
            </a:fld>
            <a:endParaRPr lang="en-IN"/>
          </a:p>
        </p:txBody>
      </p:sp>
    </p:spTree>
    <p:extLst>
      <p:ext uri="{BB962C8B-B14F-4D97-AF65-F5344CB8AC3E}">
        <p14:creationId xmlns:p14="http://schemas.microsoft.com/office/powerpoint/2010/main" val="278425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801F39-875A-B740-BAD2-8BE7B0BCFE91}"/>
              </a:ext>
            </a:extLst>
          </p:cNvPr>
          <p:cNvSpPr>
            <a:spLocks noGrp="1"/>
          </p:cNvSpPr>
          <p:nvPr>
            <p:ph type="title"/>
          </p:nvPr>
        </p:nvSpPr>
        <p:spPr>
          <a:xfrm>
            <a:off x="2081421" y="2276963"/>
            <a:ext cx="26112371" cy="8266358"/>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A1BFA9-042F-E302-30FE-FC9DBD4220F4}"/>
              </a:ext>
            </a:extLst>
          </p:cNvPr>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BB86FA-7926-CFEB-8CAA-8E78ABE752A0}"/>
              </a:ext>
            </a:extLst>
          </p:cNvPr>
          <p:cNvSpPr>
            <a:spLocks noGrp="1"/>
          </p:cNvSpPr>
          <p:nvPr>
            <p:ph type="dt" sz="half" idx="2"/>
          </p:nvPr>
        </p:nvSpPr>
        <p:spPr>
          <a:xfrm>
            <a:off x="2081421" y="39638908"/>
            <a:ext cx="6811923" cy="2276960"/>
          </a:xfrm>
          <a:prstGeom prst="rect">
            <a:avLst/>
          </a:prstGeom>
        </p:spPr>
        <p:txBody>
          <a:bodyPr vert="horz" lIns="91440" tIns="45720" rIns="91440" bIns="45720" rtlCol="0" anchor="ctr"/>
          <a:lstStyle>
            <a:lvl1pPr algn="l">
              <a:defRPr sz="2980">
                <a:solidFill>
                  <a:schemeClr val="tx1">
                    <a:tint val="75000"/>
                  </a:schemeClr>
                </a:solidFill>
              </a:defRPr>
            </a:lvl1pPr>
          </a:lstStyle>
          <a:p>
            <a:fld id="{4B1FCE7D-A48D-48FF-99E1-D50118CE50F8}" type="datetimeFigureOut">
              <a:rPr lang="en-IN" smtClean="0"/>
              <a:t>21-01-2024</a:t>
            </a:fld>
            <a:endParaRPr lang="en-IN"/>
          </a:p>
        </p:txBody>
      </p:sp>
      <p:sp>
        <p:nvSpPr>
          <p:cNvPr id="5" name="Footer Placeholder 4">
            <a:extLst>
              <a:ext uri="{FF2B5EF4-FFF2-40B4-BE49-F238E27FC236}">
                <a16:creationId xmlns:a16="http://schemas.microsoft.com/office/drawing/2014/main" id="{52E8D9A9-122B-C635-B7BC-9005959CABB0}"/>
              </a:ext>
            </a:extLst>
          </p:cNvPr>
          <p:cNvSpPr>
            <a:spLocks noGrp="1"/>
          </p:cNvSpPr>
          <p:nvPr>
            <p:ph type="ftr" sz="quarter" idx="3"/>
          </p:nvPr>
        </p:nvSpPr>
        <p:spPr>
          <a:xfrm>
            <a:off x="10028665" y="39638908"/>
            <a:ext cx="10217884" cy="2276960"/>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13B6BF-6B94-BE93-F871-AEDD107F51D9}"/>
              </a:ext>
            </a:extLst>
          </p:cNvPr>
          <p:cNvSpPr>
            <a:spLocks noGrp="1"/>
          </p:cNvSpPr>
          <p:nvPr>
            <p:ph type="sldNum" sz="quarter" idx="4"/>
          </p:nvPr>
        </p:nvSpPr>
        <p:spPr>
          <a:xfrm>
            <a:off x="21381869" y="39638908"/>
            <a:ext cx="6811923" cy="2276960"/>
          </a:xfrm>
          <a:prstGeom prst="rect">
            <a:avLst/>
          </a:prstGeom>
        </p:spPr>
        <p:txBody>
          <a:bodyPr vert="horz" lIns="91440" tIns="45720" rIns="91440" bIns="45720" rtlCol="0" anchor="ctr"/>
          <a:lstStyle>
            <a:lvl1pPr algn="r">
              <a:defRPr sz="2980">
                <a:solidFill>
                  <a:schemeClr val="tx1">
                    <a:tint val="75000"/>
                  </a:schemeClr>
                </a:solidFill>
              </a:defRPr>
            </a:lvl1pPr>
          </a:lstStyle>
          <a:p>
            <a:fld id="{80D25D74-4D66-4827-BBB9-500D471FA99D}" type="slidenum">
              <a:rPr lang="en-IN" smtClean="0"/>
              <a:t>‹#›</a:t>
            </a:fld>
            <a:endParaRPr lang="en-IN"/>
          </a:p>
        </p:txBody>
      </p:sp>
    </p:spTree>
    <p:extLst>
      <p:ext uri="{BB962C8B-B14F-4D97-AF65-F5344CB8AC3E}">
        <p14:creationId xmlns:p14="http://schemas.microsoft.com/office/powerpoint/2010/main" val="110710567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data.worldbank.org/indicator/AG.LND.AGRI.ZS?view=chart" TargetMode="External"/><Relationship Id="rId5" Type="http://schemas.openxmlformats.org/officeDocument/2006/relationships/image" Target="../media/image3.png"/><Relationship Id="rId10" Type="http://schemas.openxmlformats.org/officeDocument/2006/relationships/hyperlink" Target="https://data.worldbank.org/indicator/EN.ATM.CO2E.PC?view=chart" TargetMode="External"/><Relationship Id="rId4" Type="http://schemas.openxmlformats.org/officeDocument/2006/relationships/image" Target="../media/image2.jpg"/><Relationship Id="rId9" Type="http://schemas.openxmlformats.org/officeDocument/2006/relationships/hyperlink" Target="https://github.com/Abiben100/ADS1-Assignment-3.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3A7E7D76-6025-E8F1-B19E-D297E4AEB47D}"/>
              </a:ext>
            </a:extLst>
          </p:cNvPr>
          <p:cNvPicPr>
            <a:picLocks noChangeAspect="1"/>
          </p:cNvPicPr>
          <p:nvPr/>
        </p:nvPicPr>
        <p:blipFill rotWithShape="1">
          <a:blip r:embed="rId3">
            <a:extLst>
              <a:ext uri="{28A0092B-C50C-407E-A947-70E740481C1C}">
                <a14:useLocalDpi xmlns:a14="http://schemas.microsoft.com/office/drawing/2010/main" val="0"/>
              </a:ext>
            </a:extLst>
          </a:blip>
          <a:srcRect t="16215" b="67326"/>
          <a:stretch/>
        </p:blipFill>
        <p:spPr>
          <a:xfrm flipV="1">
            <a:off x="15360067" y="33639805"/>
            <a:ext cx="3635513" cy="920855"/>
          </a:xfrm>
          <a:prstGeom prst="rect">
            <a:avLst/>
          </a:prstGeom>
        </p:spPr>
      </p:pic>
      <p:pic>
        <p:nvPicPr>
          <p:cNvPr id="32" name="Picture 31">
            <a:extLst>
              <a:ext uri="{FF2B5EF4-FFF2-40B4-BE49-F238E27FC236}">
                <a16:creationId xmlns:a16="http://schemas.microsoft.com/office/drawing/2014/main" id="{1BAE0D3A-9D13-7AB9-27F6-A8E37AC2C346}"/>
              </a:ext>
            </a:extLst>
          </p:cNvPr>
          <p:cNvPicPr>
            <a:picLocks noChangeAspect="1"/>
          </p:cNvPicPr>
          <p:nvPr/>
        </p:nvPicPr>
        <p:blipFill rotWithShape="1">
          <a:blip r:embed="rId4">
            <a:extLst>
              <a:ext uri="{28A0092B-C50C-407E-A947-70E740481C1C}">
                <a14:useLocalDpi xmlns:a14="http://schemas.microsoft.com/office/drawing/2010/main" val="0"/>
              </a:ext>
            </a:extLst>
          </a:blip>
          <a:srcRect l="3449" t="38339" r="45605" b="43614"/>
          <a:stretch/>
        </p:blipFill>
        <p:spPr>
          <a:xfrm>
            <a:off x="-17931" y="-26062"/>
            <a:ext cx="30293143" cy="2692407"/>
          </a:xfrm>
          <a:prstGeom prst="rect">
            <a:avLst/>
          </a:prstGeom>
        </p:spPr>
      </p:pic>
      <p:pic>
        <p:nvPicPr>
          <p:cNvPr id="40" name="Picture 39">
            <a:extLst>
              <a:ext uri="{FF2B5EF4-FFF2-40B4-BE49-F238E27FC236}">
                <a16:creationId xmlns:a16="http://schemas.microsoft.com/office/drawing/2014/main" id="{CCCB9EC7-A44E-610A-6E7C-73C9F9A7C485}"/>
              </a:ext>
            </a:extLst>
          </p:cNvPr>
          <p:cNvPicPr>
            <a:picLocks noChangeAspect="1"/>
          </p:cNvPicPr>
          <p:nvPr/>
        </p:nvPicPr>
        <p:blipFill rotWithShape="1">
          <a:blip r:embed="rId4">
            <a:extLst>
              <a:ext uri="{28A0092B-C50C-407E-A947-70E740481C1C}">
                <a14:useLocalDpi xmlns:a14="http://schemas.microsoft.com/office/drawing/2010/main" val="0"/>
              </a:ext>
            </a:extLst>
          </a:blip>
          <a:srcRect l="5276" t="77841" r="50000" b="4112"/>
          <a:stretch/>
        </p:blipFill>
        <p:spPr>
          <a:xfrm>
            <a:off x="103801" y="36371255"/>
            <a:ext cx="14578154" cy="6136621"/>
          </a:xfrm>
          <a:prstGeom prst="rect">
            <a:avLst/>
          </a:prstGeom>
        </p:spPr>
      </p:pic>
      <p:pic>
        <p:nvPicPr>
          <p:cNvPr id="38" name="Picture 37">
            <a:extLst>
              <a:ext uri="{FF2B5EF4-FFF2-40B4-BE49-F238E27FC236}">
                <a16:creationId xmlns:a16="http://schemas.microsoft.com/office/drawing/2014/main" id="{1E9B05E9-D3DF-A69D-4D9A-F1ACED8F258F}"/>
              </a:ext>
            </a:extLst>
          </p:cNvPr>
          <p:cNvPicPr>
            <a:picLocks noChangeAspect="1"/>
          </p:cNvPicPr>
          <p:nvPr/>
        </p:nvPicPr>
        <p:blipFill rotWithShape="1">
          <a:blip r:embed="rId4">
            <a:extLst>
              <a:ext uri="{28A0092B-C50C-407E-A947-70E740481C1C}">
                <a14:useLocalDpi xmlns:a14="http://schemas.microsoft.com/office/drawing/2010/main" val="0"/>
              </a:ext>
            </a:extLst>
          </a:blip>
          <a:srcRect l="52499" t="23588" r="3239" b="64209"/>
          <a:stretch/>
        </p:blipFill>
        <p:spPr>
          <a:xfrm>
            <a:off x="-1" y="24035587"/>
            <a:ext cx="30275213" cy="3123049"/>
          </a:xfrm>
          <a:prstGeom prst="rect">
            <a:avLst/>
          </a:prstGeom>
        </p:spPr>
      </p:pic>
      <p:pic>
        <p:nvPicPr>
          <p:cNvPr id="36" name="Picture 35">
            <a:extLst>
              <a:ext uri="{FF2B5EF4-FFF2-40B4-BE49-F238E27FC236}">
                <a16:creationId xmlns:a16="http://schemas.microsoft.com/office/drawing/2014/main" id="{2A0F9422-865F-C019-FCCD-81A0CC8E136B}"/>
              </a:ext>
            </a:extLst>
          </p:cNvPr>
          <p:cNvPicPr>
            <a:picLocks noChangeAspect="1"/>
          </p:cNvPicPr>
          <p:nvPr/>
        </p:nvPicPr>
        <p:blipFill rotWithShape="1">
          <a:blip r:embed="rId4">
            <a:extLst>
              <a:ext uri="{28A0092B-C50C-407E-A947-70E740481C1C}">
                <a14:useLocalDpi xmlns:a14="http://schemas.microsoft.com/office/drawing/2010/main" val="0"/>
              </a:ext>
            </a:extLst>
          </a:blip>
          <a:srcRect l="3761" t="77100" r="47321" b="4558"/>
          <a:stretch/>
        </p:blipFill>
        <p:spPr>
          <a:xfrm>
            <a:off x="14681955" y="20767087"/>
            <a:ext cx="15593257" cy="3866939"/>
          </a:xfrm>
          <a:prstGeom prst="rect">
            <a:avLst/>
          </a:prstGeom>
        </p:spPr>
      </p:pic>
      <p:pic>
        <p:nvPicPr>
          <p:cNvPr id="34" name="Picture 33">
            <a:extLst>
              <a:ext uri="{FF2B5EF4-FFF2-40B4-BE49-F238E27FC236}">
                <a16:creationId xmlns:a16="http://schemas.microsoft.com/office/drawing/2014/main" id="{B66CB33C-3121-E86C-A808-A5503A6AAD30}"/>
              </a:ext>
            </a:extLst>
          </p:cNvPr>
          <p:cNvPicPr>
            <a:picLocks noChangeAspect="1"/>
          </p:cNvPicPr>
          <p:nvPr/>
        </p:nvPicPr>
        <p:blipFill rotWithShape="1">
          <a:blip r:embed="rId4">
            <a:extLst>
              <a:ext uri="{28A0092B-C50C-407E-A947-70E740481C1C}">
                <a14:useLocalDpi xmlns:a14="http://schemas.microsoft.com/office/drawing/2010/main" val="0"/>
              </a:ext>
            </a:extLst>
          </a:blip>
          <a:srcRect l="1068" t="76466" r="47447" b="4133"/>
          <a:stretch/>
        </p:blipFill>
        <p:spPr>
          <a:xfrm>
            <a:off x="-13097" y="20197173"/>
            <a:ext cx="15081059" cy="4681705"/>
          </a:xfrm>
          <a:prstGeom prst="rect">
            <a:avLst/>
          </a:prstGeom>
        </p:spPr>
      </p:pic>
      <p:pic>
        <p:nvPicPr>
          <p:cNvPr id="29" name="Picture 28">
            <a:extLst>
              <a:ext uri="{FF2B5EF4-FFF2-40B4-BE49-F238E27FC236}">
                <a16:creationId xmlns:a16="http://schemas.microsoft.com/office/drawing/2014/main" id="{EEDDC34C-E537-4B2F-09D4-7ABE4E3A909F}"/>
              </a:ext>
            </a:extLst>
          </p:cNvPr>
          <p:cNvPicPr>
            <a:picLocks noChangeAspect="1"/>
          </p:cNvPicPr>
          <p:nvPr/>
        </p:nvPicPr>
        <p:blipFill rotWithShape="1">
          <a:blip r:embed="rId3">
            <a:extLst>
              <a:ext uri="{28A0092B-C50C-407E-A947-70E740481C1C}">
                <a14:useLocalDpi xmlns:a14="http://schemas.microsoft.com/office/drawing/2010/main" val="0"/>
              </a:ext>
            </a:extLst>
          </a:blip>
          <a:srcRect t="82411" b="2925"/>
          <a:stretch/>
        </p:blipFill>
        <p:spPr>
          <a:xfrm>
            <a:off x="14554200" y="27052408"/>
            <a:ext cx="7162800" cy="1399698"/>
          </a:xfrm>
          <a:prstGeom prst="rect">
            <a:avLst/>
          </a:prstGeom>
        </p:spPr>
      </p:pic>
      <p:pic>
        <p:nvPicPr>
          <p:cNvPr id="22" name="Picture 21">
            <a:extLst>
              <a:ext uri="{FF2B5EF4-FFF2-40B4-BE49-F238E27FC236}">
                <a16:creationId xmlns:a16="http://schemas.microsoft.com/office/drawing/2014/main" id="{C368A884-7573-6AE4-0C43-29D15758D05A}"/>
              </a:ext>
            </a:extLst>
          </p:cNvPr>
          <p:cNvPicPr>
            <a:picLocks noChangeAspect="1"/>
          </p:cNvPicPr>
          <p:nvPr/>
        </p:nvPicPr>
        <p:blipFill rotWithShape="1">
          <a:blip r:embed="rId3">
            <a:extLst>
              <a:ext uri="{28A0092B-C50C-407E-A947-70E740481C1C}">
                <a14:useLocalDpi xmlns:a14="http://schemas.microsoft.com/office/drawing/2010/main" val="0"/>
              </a:ext>
            </a:extLst>
          </a:blip>
          <a:srcRect t="51905" r="452" b="35748"/>
          <a:stretch/>
        </p:blipFill>
        <p:spPr>
          <a:xfrm>
            <a:off x="0" y="8660636"/>
            <a:ext cx="6236677" cy="1361088"/>
          </a:xfrm>
          <a:prstGeom prst="rect">
            <a:avLst/>
          </a:prstGeom>
        </p:spPr>
      </p:pic>
      <p:pic>
        <p:nvPicPr>
          <p:cNvPr id="26" name="Picture 25">
            <a:extLst>
              <a:ext uri="{FF2B5EF4-FFF2-40B4-BE49-F238E27FC236}">
                <a16:creationId xmlns:a16="http://schemas.microsoft.com/office/drawing/2014/main" id="{C537937C-CA32-2CF2-9C1B-8CED1BFAAC99}"/>
              </a:ext>
            </a:extLst>
          </p:cNvPr>
          <p:cNvPicPr>
            <a:picLocks noChangeAspect="1"/>
          </p:cNvPicPr>
          <p:nvPr/>
        </p:nvPicPr>
        <p:blipFill rotWithShape="1">
          <a:blip r:embed="rId3">
            <a:extLst>
              <a:ext uri="{28A0092B-C50C-407E-A947-70E740481C1C}">
                <a14:useLocalDpi xmlns:a14="http://schemas.microsoft.com/office/drawing/2010/main" val="0"/>
              </a:ext>
            </a:extLst>
          </a:blip>
          <a:srcRect t="35195" b="50057"/>
          <a:stretch/>
        </p:blipFill>
        <p:spPr>
          <a:xfrm>
            <a:off x="-17931" y="3400678"/>
            <a:ext cx="5394959" cy="1323722"/>
          </a:xfrm>
          <a:prstGeom prst="rect">
            <a:avLst/>
          </a:prstGeom>
        </p:spPr>
      </p:pic>
      <p:sp>
        <p:nvSpPr>
          <p:cNvPr id="2" name="TextBox 1">
            <a:extLst>
              <a:ext uri="{FF2B5EF4-FFF2-40B4-BE49-F238E27FC236}">
                <a16:creationId xmlns:a16="http://schemas.microsoft.com/office/drawing/2014/main" id="{4E27A1A5-4C76-EE97-74EB-F92A101B130C}"/>
              </a:ext>
            </a:extLst>
          </p:cNvPr>
          <p:cNvSpPr txBox="1"/>
          <p:nvPr/>
        </p:nvSpPr>
        <p:spPr>
          <a:xfrm>
            <a:off x="2542186" y="555948"/>
            <a:ext cx="26060400" cy="1938992"/>
          </a:xfrm>
          <a:prstGeom prst="rect">
            <a:avLst/>
          </a:prstGeom>
          <a:noFill/>
        </p:spPr>
        <p:txBody>
          <a:bodyPr wrap="square" rtlCol="0">
            <a:spAutoFit/>
          </a:bodyPr>
          <a:lstStyle/>
          <a:p>
            <a:pPr algn="ctr"/>
            <a:r>
              <a:rPr lang="en-IN" sz="6000" dirty="0"/>
              <a:t>Analysing CO2 Emission, Agricultural Area and its Relation With Future Analysis and Prediction</a:t>
            </a:r>
          </a:p>
        </p:txBody>
      </p:sp>
      <p:sp>
        <p:nvSpPr>
          <p:cNvPr id="17" name="TextBox 16">
            <a:extLst>
              <a:ext uri="{FF2B5EF4-FFF2-40B4-BE49-F238E27FC236}">
                <a16:creationId xmlns:a16="http://schemas.microsoft.com/office/drawing/2014/main" id="{07475F13-E13D-B085-15A7-3A5AC7AC5E6A}"/>
              </a:ext>
            </a:extLst>
          </p:cNvPr>
          <p:cNvSpPr txBox="1"/>
          <p:nvPr/>
        </p:nvSpPr>
        <p:spPr>
          <a:xfrm>
            <a:off x="19536507" y="2363695"/>
            <a:ext cx="13769788" cy="923330"/>
          </a:xfrm>
          <a:prstGeom prst="rect">
            <a:avLst/>
          </a:prstGeom>
          <a:noFill/>
        </p:spPr>
        <p:txBody>
          <a:bodyPr wrap="square" rtlCol="0">
            <a:spAutoFit/>
          </a:bodyPr>
          <a:lstStyle/>
          <a:p>
            <a:r>
              <a:rPr lang="en-IN" sz="5400" dirty="0"/>
              <a:t>By Abigith Benson Benzigar</a:t>
            </a:r>
          </a:p>
        </p:txBody>
      </p:sp>
      <p:sp>
        <p:nvSpPr>
          <p:cNvPr id="18" name="TextBox 17">
            <a:extLst>
              <a:ext uri="{FF2B5EF4-FFF2-40B4-BE49-F238E27FC236}">
                <a16:creationId xmlns:a16="http://schemas.microsoft.com/office/drawing/2014/main" id="{9C1F2CF1-31EE-582A-376F-0A2F0AA3BA80}"/>
              </a:ext>
            </a:extLst>
          </p:cNvPr>
          <p:cNvSpPr txBox="1"/>
          <p:nvPr/>
        </p:nvSpPr>
        <p:spPr>
          <a:xfrm>
            <a:off x="1600892" y="3614611"/>
            <a:ext cx="28211929" cy="4832092"/>
          </a:xfrm>
          <a:prstGeom prst="rect">
            <a:avLst/>
          </a:prstGeom>
          <a:noFill/>
        </p:spPr>
        <p:txBody>
          <a:bodyPr wrap="square" rtlCol="0">
            <a:spAutoFit/>
          </a:bodyPr>
          <a:lstStyle/>
          <a:p>
            <a:r>
              <a:rPr lang="en-IN" sz="4800" dirty="0"/>
              <a:t>Abstract</a:t>
            </a:r>
          </a:p>
          <a:p>
            <a:endParaRPr lang="en-IN" sz="6000" dirty="0"/>
          </a:p>
          <a:p>
            <a:pPr marL="857250" indent="-857250">
              <a:buFont typeface="Arial" panose="020B0604020202020204" pitchFamily="34" charset="0"/>
              <a:buChar char="•"/>
            </a:pPr>
            <a:r>
              <a:rPr lang="en-IN" sz="4000" dirty="0"/>
              <a:t>The aim of the study is to collect data from world bank and analyse the data and find the relation between CO2 and climate change, in this study clustering and fitting techniques were used. </a:t>
            </a:r>
          </a:p>
          <a:p>
            <a:pPr marL="857250" indent="-857250">
              <a:buFont typeface="Arial" panose="020B0604020202020204" pitchFamily="34" charset="0"/>
              <a:buChar char="•"/>
            </a:pPr>
            <a:r>
              <a:rPr lang="en-IN" sz="4000" dirty="0"/>
              <a:t>The data was processed, transposed, cleaned. K-means clustering and fitting methods were used in this study</a:t>
            </a:r>
          </a:p>
          <a:p>
            <a:pPr marL="857250" indent="-857250">
              <a:buFont typeface="Arial" panose="020B0604020202020204" pitchFamily="34" charset="0"/>
              <a:buChar char="•"/>
            </a:pPr>
            <a:r>
              <a:rPr lang="en-IN" sz="4000" dirty="0"/>
              <a:t>The relation between CO2 and forest area is found and through clustering method and the future of CO2 emission for 20 years is predicted.</a:t>
            </a:r>
          </a:p>
        </p:txBody>
      </p:sp>
      <p:sp>
        <p:nvSpPr>
          <p:cNvPr id="20" name="TextBox 19">
            <a:extLst>
              <a:ext uri="{FF2B5EF4-FFF2-40B4-BE49-F238E27FC236}">
                <a16:creationId xmlns:a16="http://schemas.microsoft.com/office/drawing/2014/main" id="{593DF1E3-AA68-67BF-F6F1-3070137F6CCE}"/>
              </a:ext>
            </a:extLst>
          </p:cNvPr>
          <p:cNvSpPr txBox="1"/>
          <p:nvPr/>
        </p:nvSpPr>
        <p:spPr>
          <a:xfrm>
            <a:off x="1600892" y="8667017"/>
            <a:ext cx="27942988" cy="4216539"/>
          </a:xfrm>
          <a:prstGeom prst="rect">
            <a:avLst/>
          </a:prstGeom>
          <a:noFill/>
        </p:spPr>
        <p:txBody>
          <a:bodyPr wrap="square" rtlCol="0">
            <a:spAutoFit/>
          </a:bodyPr>
          <a:lstStyle/>
          <a:p>
            <a:r>
              <a:rPr lang="en-IN" sz="4800" dirty="0"/>
              <a:t>Introduction</a:t>
            </a:r>
          </a:p>
          <a:p>
            <a:endParaRPr lang="en-IN" sz="6000" dirty="0"/>
          </a:p>
          <a:p>
            <a:pPr marL="685800" indent="-685800">
              <a:buFont typeface="Arial" panose="020B0604020202020204" pitchFamily="34" charset="0"/>
              <a:buChar char="•"/>
            </a:pPr>
            <a:r>
              <a:rPr lang="en-IN" sz="4000" dirty="0"/>
              <a:t>The rise in CO2 emission and deforestation is one of the leading causes of climate change we studied the CO2 emission data from the year 2020 and the year 1990 across 10 years. </a:t>
            </a:r>
          </a:p>
          <a:p>
            <a:pPr marL="685800" indent="-685800">
              <a:buFont typeface="Arial" panose="020B0604020202020204" pitchFamily="34" charset="0"/>
              <a:buChar char="•"/>
            </a:pPr>
            <a:r>
              <a:rPr lang="en-IN" sz="4000" dirty="0"/>
              <a:t>The data occurred is referred with the agricultural land data for further improving our understanding of its effects. With all the possible data we collected we predict the future of CO2 emission to get a clear image ahead of us</a:t>
            </a:r>
          </a:p>
        </p:txBody>
      </p:sp>
      <p:pic>
        <p:nvPicPr>
          <p:cNvPr id="4" name="Picture 3">
            <a:extLst>
              <a:ext uri="{FF2B5EF4-FFF2-40B4-BE49-F238E27FC236}">
                <a16:creationId xmlns:a16="http://schemas.microsoft.com/office/drawing/2014/main" id="{DF40519C-B25B-853E-AAA9-F6297A219C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131" y="13103870"/>
            <a:ext cx="12971239" cy="8275907"/>
          </a:xfrm>
          <a:prstGeom prst="rect">
            <a:avLst/>
          </a:prstGeom>
        </p:spPr>
      </p:pic>
      <p:pic>
        <p:nvPicPr>
          <p:cNvPr id="6" name="Picture 5">
            <a:extLst>
              <a:ext uri="{FF2B5EF4-FFF2-40B4-BE49-F238E27FC236}">
                <a16:creationId xmlns:a16="http://schemas.microsoft.com/office/drawing/2014/main" id="{1654BC03-C652-5DEE-DD5A-9FA6E05F15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67843" y="13107718"/>
            <a:ext cx="12971237" cy="8275906"/>
          </a:xfrm>
          <a:prstGeom prst="rect">
            <a:avLst/>
          </a:prstGeom>
        </p:spPr>
      </p:pic>
      <p:sp>
        <p:nvSpPr>
          <p:cNvPr id="7" name="TextBox 6">
            <a:extLst>
              <a:ext uri="{FF2B5EF4-FFF2-40B4-BE49-F238E27FC236}">
                <a16:creationId xmlns:a16="http://schemas.microsoft.com/office/drawing/2014/main" id="{D9FF99B0-8FD2-25E1-3805-2F07280CB106}"/>
              </a:ext>
            </a:extLst>
          </p:cNvPr>
          <p:cNvSpPr txBox="1"/>
          <p:nvPr/>
        </p:nvSpPr>
        <p:spPr>
          <a:xfrm>
            <a:off x="1296092" y="21600091"/>
            <a:ext cx="13030202" cy="2554545"/>
          </a:xfrm>
          <a:prstGeom prst="rect">
            <a:avLst/>
          </a:prstGeom>
          <a:noFill/>
        </p:spPr>
        <p:txBody>
          <a:bodyPr wrap="square" rtlCol="0">
            <a:spAutoFit/>
          </a:bodyPr>
          <a:lstStyle/>
          <a:p>
            <a:pPr algn="just"/>
            <a:r>
              <a:rPr lang="en-IN" sz="4000" dirty="0"/>
              <a:t>The fig 1 shows the CO2 emission data of 2020 compared to 1990, and the cluster suggest that the CO2 emission is increasing and have a positive correlation, which suggest that the CO2 data is increasing by the year.</a:t>
            </a:r>
          </a:p>
        </p:txBody>
      </p:sp>
      <p:sp>
        <p:nvSpPr>
          <p:cNvPr id="8" name="TextBox 7">
            <a:extLst>
              <a:ext uri="{FF2B5EF4-FFF2-40B4-BE49-F238E27FC236}">
                <a16:creationId xmlns:a16="http://schemas.microsoft.com/office/drawing/2014/main" id="{FEC74FD5-063E-72B8-1F3F-74B538249123}"/>
              </a:ext>
            </a:extLst>
          </p:cNvPr>
          <p:cNvSpPr txBox="1"/>
          <p:nvPr/>
        </p:nvSpPr>
        <p:spPr>
          <a:xfrm>
            <a:off x="16656723" y="21597557"/>
            <a:ext cx="12582357" cy="2554545"/>
          </a:xfrm>
          <a:prstGeom prst="rect">
            <a:avLst/>
          </a:prstGeom>
          <a:noFill/>
        </p:spPr>
        <p:txBody>
          <a:bodyPr wrap="square" rtlCol="0">
            <a:spAutoFit/>
          </a:bodyPr>
          <a:lstStyle/>
          <a:p>
            <a:pPr algn="just"/>
            <a:r>
              <a:rPr lang="en-IN" sz="4000" dirty="0"/>
              <a:t>The fig 2 shows the Agricultural land data of 2020 compared to the data of 1990 from 10 years, there is a massive spike in agricultural land and it has a positive correlation, which suggest that the Agricultural land is increasing.</a:t>
            </a:r>
          </a:p>
        </p:txBody>
      </p:sp>
      <p:sp>
        <p:nvSpPr>
          <p:cNvPr id="9" name="TextBox 8">
            <a:extLst>
              <a:ext uri="{FF2B5EF4-FFF2-40B4-BE49-F238E27FC236}">
                <a16:creationId xmlns:a16="http://schemas.microsoft.com/office/drawing/2014/main" id="{E9934166-8F3B-AC7E-99CD-4585CC089711}"/>
              </a:ext>
            </a:extLst>
          </p:cNvPr>
          <p:cNvSpPr txBox="1"/>
          <p:nvPr/>
        </p:nvSpPr>
        <p:spPr>
          <a:xfrm>
            <a:off x="1166112" y="24634026"/>
            <a:ext cx="27942988" cy="1938992"/>
          </a:xfrm>
          <a:prstGeom prst="rect">
            <a:avLst/>
          </a:prstGeom>
          <a:noFill/>
        </p:spPr>
        <p:txBody>
          <a:bodyPr wrap="square" rtlCol="0">
            <a:spAutoFit/>
          </a:bodyPr>
          <a:lstStyle/>
          <a:p>
            <a:pPr marL="685800" indent="-685800">
              <a:buFont typeface="Arial" panose="020B0604020202020204" pitchFamily="34" charset="0"/>
              <a:buChar char="•"/>
            </a:pPr>
            <a:r>
              <a:rPr lang="en-IN" sz="4000" dirty="0"/>
              <a:t>From the Fig 1 &amp; Fig 2 we can state that while the CO2 is increasing the amount of Agricultural land is also increasing every year to cope up with the increasing population.</a:t>
            </a:r>
          </a:p>
          <a:p>
            <a:pPr marL="685800" indent="-685800">
              <a:buFont typeface="Arial" panose="020B0604020202020204" pitchFamily="34" charset="0"/>
              <a:buChar char="•"/>
            </a:pPr>
            <a:r>
              <a:rPr lang="en-IN" sz="4000" dirty="0"/>
              <a:t>This means that the increasing Agricultural land contribute to de-forestation and</a:t>
            </a:r>
          </a:p>
        </p:txBody>
      </p:sp>
      <p:pic>
        <p:nvPicPr>
          <p:cNvPr id="11" name="Picture 10">
            <a:extLst>
              <a:ext uri="{FF2B5EF4-FFF2-40B4-BE49-F238E27FC236}">
                <a16:creationId xmlns:a16="http://schemas.microsoft.com/office/drawing/2014/main" id="{B389C0B9-7B85-74A4-EE70-1D3B299D3E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131" y="27403488"/>
            <a:ext cx="13030202" cy="8967768"/>
          </a:xfrm>
          <a:prstGeom prst="rect">
            <a:avLst/>
          </a:prstGeom>
        </p:spPr>
      </p:pic>
      <p:sp>
        <p:nvSpPr>
          <p:cNvPr id="12" name="TextBox 11">
            <a:extLst>
              <a:ext uri="{FF2B5EF4-FFF2-40B4-BE49-F238E27FC236}">
                <a16:creationId xmlns:a16="http://schemas.microsoft.com/office/drawing/2014/main" id="{63A8581C-5BBC-5536-B9F0-A058821D18AD}"/>
              </a:ext>
            </a:extLst>
          </p:cNvPr>
          <p:cNvSpPr txBox="1"/>
          <p:nvPr/>
        </p:nvSpPr>
        <p:spPr>
          <a:xfrm>
            <a:off x="1166112" y="36644260"/>
            <a:ext cx="13160182" cy="5016758"/>
          </a:xfrm>
          <a:prstGeom prst="rect">
            <a:avLst/>
          </a:prstGeom>
          <a:noFill/>
        </p:spPr>
        <p:txBody>
          <a:bodyPr wrap="square" rtlCol="0">
            <a:spAutoFit/>
          </a:bodyPr>
          <a:lstStyle/>
          <a:p>
            <a:r>
              <a:rPr lang="en-IN" sz="4000" dirty="0"/>
              <a:t>Fig 3 shows the fitting function which shows the prediction for the next 20 years, which is pretty much surprising as the CO2 is increasing slowly but surely and the other factors like Agricultural land expansion, de-forestation seems to be increasing. The population also seem to be increasing, but one of the reason for the stable CO2 emission for next 20 years can be because of all the climate change campaign and the switching of Fuel cars, UK is supposed to be all electric by 2030 </a:t>
            </a:r>
          </a:p>
        </p:txBody>
      </p:sp>
      <p:sp>
        <p:nvSpPr>
          <p:cNvPr id="13" name="TextBox 12">
            <a:extLst>
              <a:ext uri="{FF2B5EF4-FFF2-40B4-BE49-F238E27FC236}">
                <a16:creationId xmlns:a16="http://schemas.microsoft.com/office/drawing/2014/main" id="{625EA46D-430A-B124-C677-7F4A95B3238B}"/>
              </a:ext>
            </a:extLst>
          </p:cNvPr>
          <p:cNvSpPr txBox="1"/>
          <p:nvPr/>
        </p:nvSpPr>
        <p:spPr>
          <a:xfrm>
            <a:off x="16656723" y="27483037"/>
            <a:ext cx="12452377" cy="6617196"/>
          </a:xfrm>
          <a:prstGeom prst="rect">
            <a:avLst/>
          </a:prstGeom>
          <a:noFill/>
        </p:spPr>
        <p:txBody>
          <a:bodyPr wrap="square" rtlCol="0">
            <a:spAutoFit/>
          </a:bodyPr>
          <a:lstStyle/>
          <a:p>
            <a:r>
              <a:rPr lang="en-IN" sz="4800" dirty="0"/>
              <a:t>Conclusion</a:t>
            </a:r>
          </a:p>
          <a:p>
            <a:endParaRPr lang="en-IN" sz="4800" dirty="0"/>
          </a:p>
          <a:p>
            <a:r>
              <a:rPr lang="en-IN" sz="4000" dirty="0"/>
              <a:t>The world bank data collected and the k-means clustering of the collected data shows that the CO2 have been increasing from 1990 because of all the emission and the deforestation.</a:t>
            </a:r>
          </a:p>
          <a:p>
            <a:r>
              <a:rPr lang="en-IN" sz="4000" dirty="0"/>
              <a:t>From the data fitting estimated that even though the  CO2 emission is increasing the future of CO2 emission is stable and will continue to be Stable for the next 20 years.</a:t>
            </a:r>
          </a:p>
          <a:p>
            <a:endParaRPr lang="en-IN" sz="4800" dirty="0"/>
          </a:p>
        </p:txBody>
      </p:sp>
      <p:pic>
        <p:nvPicPr>
          <p:cNvPr id="15" name="Picture 14">
            <a:extLst>
              <a:ext uri="{FF2B5EF4-FFF2-40B4-BE49-F238E27FC236}">
                <a16:creationId xmlns:a16="http://schemas.microsoft.com/office/drawing/2014/main" id="{DF2B8346-EAB0-08A8-930F-44B26957AF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87016" y="39152639"/>
            <a:ext cx="10287000" cy="2228850"/>
          </a:xfrm>
          <a:prstGeom prst="rect">
            <a:avLst/>
          </a:prstGeom>
        </p:spPr>
      </p:pic>
      <p:sp>
        <p:nvSpPr>
          <p:cNvPr id="41" name="TextBox 40">
            <a:extLst>
              <a:ext uri="{FF2B5EF4-FFF2-40B4-BE49-F238E27FC236}">
                <a16:creationId xmlns:a16="http://schemas.microsoft.com/office/drawing/2014/main" id="{48D87940-FB88-D0E5-B700-D68C9BBA8FC0}"/>
              </a:ext>
            </a:extLst>
          </p:cNvPr>
          <p:cNvSpPr txBox="1"/>
          <p:nvPr/>
        </p:nvSpPr>
        <p:spPr>
          <a:xfrm>
            <a:off x="16656723" y="33882034"/>
            <a:ext cx="11945863" cy="5078313"/>
          </a:xfrm>
          <a:prstGeom prst="rect">
            <a:avLst/>
          </a:prstGeom>
          <a:noFill/>
        </p:spPr>
        <p:txBody>
          <a:bodyPr wrap="square" rtlCol="0">
            <a:spAutoFit/>
          </a:bodyPr>
          <a:lstStyle/>
          <a:p>
            <a:r>
              <a:rPr lang="en-IN" sz="3600" dirty="0"/>
              <a:t>Links</a:t>
            </a:r>
          </a:p>
          <a:p>
            <a:endParaRPr lang="en-IN" sz="3600" dirty="0"/>
          </a:p>
          <a:p>
            <a:r>
              <a:rPr lang="en-IN" sz="3600" dirty="0"/>
              <a:t>Git hub: </a:t>
            </a:r>
            <a:r>
              <a:rPr lang="en-IN" sz="3600" dirty="0">
                <a:hlinkClick r:id="rId9"/>
              </a:rPr>
              <a:t>https://github.com/Abiben100/ADS1-Assignment-3.git</a:t>
            </a:r>
            <a:endParaRPr lang="en-IN" sz="3600" dirty="0"/>
          </a:p>
          <a:p>
            <a:r>
              <a:rPr lang="en-IN" sz="3600" dirty="0"/>
              <a:t>Data:  CO2 data , Agricultural land data </a:t>
            </a:r>
            <a:r>
              <a:rPr lang="en-IN" sz="3600" dirty="0">
                <a:hlinkClick r:id="rId10"/>
              </a:rPr>
              <a:t>https://data.worldbank.org/indicator/EN.ATM.CO2E.PC?view=chart</a:t>
            </a:r>
            <a:endParaRPr lang="en-IN" sz="3600" dirty="0"/>
          </a:p>
          <a:p>
            <a:r>
              <a:rPr lang="en-IN" sz="3600" dirty="0">
                <a:hlinkClick r:id="rId11"/>
              </a:rPr>
              <a:t>https://data.worldbank.org/indicator/AG.LND.AGRI.ZS?view=chart</a:t>
            </a:r>
            <a:endParaRPr lang="en-IN" sz="3600" dirty="0"/>
          </a:p>
          <a:p>
            <a:endParaRPr lang="en-IN" sz="3600" dirty="0"/>
          </a:p>
        </p:txBody>
      </p:sp>
    </p:spTree>
    <p:extLst>
      <p:ext uri="{BB962C8B-B14F-4D97-AF65-F5344CB8AC3E}">
        <p14:creationId xmlns:p14="http://schemas.microsoft.com/office/powerpoint/2010/main" val="1789878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326</TotalTime>
  <Words>527</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Abigith Benson</dc:creator>
  <cp:lastModifiedBy>Abigith Benson</cp:lastModifiedBy>
  <cp:revision>1</cp:revision>
  <dcterms:created xsi:type="dcterms:W3CDTF">2024-01-20T16:39:18Z</dcterms:created>
  <dcterms:modified xsi:type="dcterms:W3CDTF">2024-01-21T23:08:49Z</dcterms:modified>
</cp:coreProperties>
</file>