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font" Target="fonts/Caveat-bold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28c2348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528c2348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3b1cc7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d3b1cc7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3b1cc7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d3b1cc7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d3b1cc7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d3b1cc7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d3b1cc76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d3b1cc76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3b1cc7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3b1cc7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3b1cc76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3b1cc76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28950" y="1668725"/>
            <a:ext cx="30861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latin typeface="Poppins"/>
                <a:ea typeface="Poppins"/>
                <a:cs typeface="Poppins"/>
                <a:sym typeface="Poppins"/>
              </a:rPr>
              <a:t>Test Ideas </a:t>
            </a:r>
            <a:endParaRPr b="1" sz="4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latin typeface="Poppins"/>
                <a:ea typeface="Poppins"/>
                <a:cs typeface="Poppins"/>
                <a:sym typeface="Poppins"/>
              </a:rPr>
              <a:t>2021</a:t>
            </a:r>
            <a:endParaRPr b="1" sz="43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920750" y="393100"/>
            <a:ext cx="365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Poppins"/>
                <a:ea typeface="Poppins"/>
                <a:cs typeface="Poppins"/>
                <a:sym typeface="Poppins"/>
              </a:rPr>
              <a:t>goodybags and freesim: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Ordering a SIM</a:t>
            </a:r>
            <a:endParaRPr b="1" sz="3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972050" y="1980025"/>
            <a:ext cx="3556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Once users have ordered a SIM, there is no simple forwards route. </a:t>
            </a:r>
            <a:r>
              <a:rPr lang="en-GB">
                <a:latin typeface="Poppins"/>
                <a:ea typeface="Poppins"/>
                <a:cs typeface="Poppins"/>
                <a:sym typeface="Poppins"/>
              </a:rPr>
              <a:t>56% of users on goodybags and 57% of users on freesim exit the site immediately.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Of those that stay, 55% of users on goodybags and 64.5% of users on freesim press the back button (often then exiting the site afterwards).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Only 26% on freesim and 35% on goodybags click the current links after ordering.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50" y="13825"/>
            <a:ext cx="4076800" cy="255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50" y="2629775"/>
            <a:ext cx="3846298" cy="24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370150" y="471238"/>
            <a:ext cx="365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Poppins"/>
                <a:ea typeface="Poppins"/>
                <a:cs typeface="Poppins"/>
                <a:sym typeface="Poppins"/>
              </a:rPr>
              <a:t>goodybags and freesim: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Ordering a SIM</a:t>
            </a:r>
            <a:endParaRPr b="1" sz="3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370150" y="2220600"/>
            <a:ext cx="365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Where do they go if they don’t want to look at information about keeping current number, getting a new phone, or unlocking their phone?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Why not direct them to our Community Hub with a CTA button?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could add a CTA button to direct them to the Hub, so they stay on our site, becoming part of the community.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could reduce our bounce rate, and increase our community.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349" y="186550"/>
            <a:ext cx="3556803" cy="223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25" y="1058275"/>
            <a:ext cx="2213875" cy="39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920750" y="152400"/>
            <a:ext cx="365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Poppins"/>
                <a:ea typeface="Poppins"/>
                <a:cs typeface="Poppins"/>
                <a:sym typeface="Poppins"/>
              </a:rPr>
              <a:t>goodybags and freesim: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Scrolling down information</a:t>
            </a:r>
            <a:endParaRPr b="1" sz="3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972050" y="2211350"/>
            <a:ext cx="355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Of the users that access the Order a SIM pages, less than 5% of the users that scroll down then go on to order a SIM.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veat"/>
                <a:ea typeface="Caveat"/>
                <a:cs typeface="Caveat"/>
                <a:sym typeface="Caveat"/>
              </a:rPr>
              <a:t>Are users ordering a SIM first, then pressing the back button to check the extra information?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a large amount of users don’t read this information until after they’ve ordered a SIM, should we add it into the success page?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36650" cy="247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973" y="2685772"/>
            <a:ext cx="3659402" cy="229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920750" y="63700"/>
            <a:ext cx="365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Poppins"/>
                <a:ea typeface="Poppins"/>
                <a:cs typeface="Poppins"/>
                <a:sym typeface="Poppins"/>
              </a:rPr>
              <a:t>goodybags and freesim: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Scrolling down information</a:t>
            </a:r>
            <a:endParaRPr b="1" sz="3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972050" y="2218600"/>
            <a:ext cx="355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On the success pages, 63-65% of users scroll down.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This implies that they’re looking for more information after ordering a SIM.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This is approximately the same amount of users who press the back button to return to the Order a SIM page.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5" y="244463"/>
            <a:ext cx="4419598" cy="465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4920750" y="63700"/>
            <a:ext cx="365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Poppins"/>
                <a:ea typeface="Poppins"/>
                <a:cs typeface="Poppins"/>
                <a:sym typeface="Poppins"/>
              </a:rPr>
              <a:t>goodybags and freesim: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Scrolling down information</a:t>
            </a:r>
            <a:endParaRPr b="1" sz="3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972050" y="2343950"/>
            <a:ext cx="355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Based on this data, I’d advise including a link on the success page, leading to the SIM FAQs.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makes the FAQs available at any point in the ordering a SIM process, and will avoid users having to press the back button to view the FAQs.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87041" cy="34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650" y="1332175"/>
            <a:ext cx="2980198" cy="356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5326775" y="1950975"/>
            <a:ext cx="3253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With both of these changes, I believe it will reduce our bounce rate from these sites, as well as giving us a more accurate view of the data for how many people actually order a SIM, as currently this data is being hidden under those that are pressing the back button.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That said, it makes our success page look quite text-heavy on mobile.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" y="152400"/>
            <a:ext cx="1940074" cy="39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025" y="1370175"/>
            <a:ext cx="2980198" cy="356718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326775" y="288675"/>
            <a:ext cx="356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Poppins"/>
                <a:ea typeface="Poppins"/>
                <a:cs typeface="Poppins"/>
                <a:sym typeface="Poppins"/>
              </a:rPr>
              <a:t>goodybags and freesim:</a:t>
            </a:r>
            <a:endParaRPr b="1" sz="3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 sz="3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CC31E"/>
      </a:lt2>
      <a:accent1>
        <a:srgbClr val="35ADCE"/>
      </a:accent1>
      <a:accent2>
        <a:srgbClr val="72B72A"/>
      </a:accent2>
      <a:accent3>
        <a:srgbClr val="EB5F8E"/>
      </a:accent3>
      <a:accent4>
        <a:srgbClr val="00528A"/>
      </a:accent4>
      <a:accent5>
        <a:srgbClr val="AE0D21"/>
      </a:accent5>
      <a:accent6>
        <a:srgbClr val="0073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