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ABI 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312213781/asunm1473312213781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