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2F1D-70B8-4652-9DE7-EFFDB9EFA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6F72F4-9FB0-4EDF-ACCB-12F42BC39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8B0BF-F4D9-44E5-8816-68894B3A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EE504-34FB-4089-9E0C-393A0C31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2CADE-648A-401E-A1D3-6FD3764B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3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A5B99-C786-4C5E-A67A-6D3BB904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FEC32-EDBF-40A1-8B92-52304B91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7A2E8-1468-4220-811E-7D75FFA0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95571-ED11-4136-87DF-F6DC5446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79182-3F97-47DD-B586-12B897C5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2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BCD98-3D81-40B9-8E0A-7ACE14DED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1826C-88B1-47D0-A2D1-850FEA05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11CFF-5676-4FA4-BFBD-F6A46A34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70AEB-A233-4A46-B180-414B9F39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5E445-107B-4C09-A169-3184EAAD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A60FF-8E15-4303-A2EB-6F5AD8E7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D3AFA-8E1D-49A0-8D91-B09DA640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D3D05-BF09-4B7A-89C6-0736B420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DBBA8-D9FC-4037-BF4A-AAD0FC21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48A4C-AD84-42C3-9943-9CA1A36D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84FC3-684D-4FCD-BFF1-68A7EC2F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4C18B-172A-403D-9C49-C8FC917E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FA47D-2396-4DA8-AE07-A92235A4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2515A-E2BA-4B70-988A-DB20157A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43379-55FE-4D03-91ED-0E6358B9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5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ED380-D0C7-46A5-B962-5ECB7A76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49400-4B3B-4E0B-B797-37AA49060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D8A52-D542-4E3E-9959-50EC0C183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6588A-A850-4CD0-BDCC-DDDAC055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4C0F0-42BA-4DD8-A933-5602779A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5838B-CEE3-4741-B7EA-DDACE0C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8890-DCE4-4FF8-BA61-8291F6B2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5C06E-3148-4351-84F6-5810D7B8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E85D5-63A6-4945-BEE3-B00C5E280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9797B0-25E3-4708-B04F-53B554DE7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891456-F0CB-493F-A2F7-D9906F2E1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7CAC63-EDB7-45D6-A26E-F1DE46B1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A3F749-E880-4094-A27B-84373DCC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FD84B1-56FB-444A-88E3-4B88BE83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C5EEA-35C4-44C8-B2D9-0662A65F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190D2F-CACC-4AA0-BDE9-78020B88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F23DB-D774-48EA-B303-46AB38CE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83311-0B8D-40B5-8B88-6A4A3C8D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5292BD-13F2-4CA2-8059-27BCA0C0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A524C-9E29-4A88-831A-0199F637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A16FCB-7E52-4B8D-9971-9DD2BE50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9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041C0-4B6C-43F3-B2B0-00BFBDAC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7865-DC8E-4136-B665-E281B454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4295E-5621-4D8B-8DCF-A5BFA0CB6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ECC51-831F-492F-8A0F-8A3456FE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6DA41-97FE-4D61-AD26-71BAB891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B153DD-EB96-4DFC-BCAE-94970486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9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1B81-F5AB-4608-B15B-4C00FEE0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0AD345-1AFE-4FF6-B191-2D6710171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C53B28-D44A-4521-91B6-D025D40E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97FD3-43C8-482E-B898-98A0EFF4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FC7C2-A06E-4BC5-B8FE-7EADC889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FC5C7-190C-4973-89C8-96C74810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4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884648-1C00-4A74-8C36-0CA0E9FA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A47647-CCA0-4F36-9937-2E011201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09F89-7545-40A0-BE4F-96DF20953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CC3D-CFCC-4BC9-95A8-04ADF612D8FA}" type="datetimeFigureOut">
              <a:rPr lang="zh-CN" altLang="en-US" smtClean="0"/>
              <a:t>2020/3/11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B8D6F-7604-4247-B6AB-AC02BED4D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EB3D4-0A27-492F-B3D7-EF385AA5F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F2052-8FAE-4CF6-A5F1-E26BBA79BF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5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BAB9E7-8E07-4703-B5B6-8BDB26AD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30" y="785274"/>
            <a:ext cx="3981450" cy="2333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69EEF9-1B8A-47AD-B113-0437FCBB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023" y="467222"/>
            <a:ext cx="4429125" cy="2838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ED5655-4AB9-4344-AD00-F3648E255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730" y="4057733"/>
            <a:ext cx="4219575" cy="2495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76BAA3-3886-4BB5-8976-C2489ED6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523" y="3895808"/>
            <a:ext cx="41624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F446A9-00A4-4361-A911-A348B2CB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34" y="430406"/>
            <a:ext cx="4410075" cy="2562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159942-AA52-45E6-969A-DB77986ED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74" y="240071"/>
            <a:ext cx="4438650" cy="4962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0FE904-E70D-47BA-801D-62A18CDC9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34" y="3429000"/>
            <a:ext cx="37528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Jinye Peng</dc:creator>
  <cp:lastModifiedBy>Jinye Peng</cp:lastModifiedBy>
  <cp:revision>1</cp:revision>
  <dcterms:created xsi:type="dcterms:W3CDTF">2020-03-10T18:54:59Z</dcterms:created>
  <dcterms:modified xsi:type="dcterms:W3CDTF">2020-03-10T18:55:23Z</dcterms:modified>
</cp:coreProperties>
</file>