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78" r:id="rId3"/>
    <p:sldId id="47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A2831-5B0A-4934-9D4B-C8CD17F59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74A6CA-E050-418C-8FCC-079A00325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9C6676-0A8A-4626-8C3D-BDA89BFA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2E4C-D947-45FD-91F0-A816DF0491D6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8D694-BECC-4816-A3BB-DDCBF77A8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436511-4B24-4A57-A7BF-42DC4424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1F12-80AA-478B-A439-36F4E8E55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73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8BF34-169B-4FE7-969E-327D60CB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76CD43-3ECB-4070-93A0-F761C749D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D6890-8EA9-4CD0-9EC0-C1A6FBA64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2E4C-D947-45FD-91F0-A816DF0491D6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266F04-9707-4075-BAA3-1C11F3FAF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F89A28-91A7-4C87-BF1D-7A11DBD8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1F12-80AA-478B-A439-36F4E8E55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03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130F07-FB56-4B60-8FD6-5595A5716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BC2C18-6D3A-4BFC-ADE8-53ECBF31F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D563F1-B7D7-4590-A7E7-DB0E09329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2E4C-D947-45FD-91F0-A816DF0491D6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8BFCA6-8A86-4043-8FF6-DF97FC312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643692-1764-4391-B0ED-6D5909E6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1F12-80AA-478B-A439-36F4E8E55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20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AD132-A73A-4112-BE1E-7B5DA5B3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5E5F9-1D87-4CA5-AAFF-004F4F08D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4FEEB6-BFD0-4AFC-88D1-AEB8EE10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2E4C-D947-45FD-91F0-A816DF0491D6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4A05A-4337-4B61-8E40-CCCB6A81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3717E1-7259-448C-A0CD-FCA7EA01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1F12-80AA-478B-A439-36F4E8E55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94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8FD88-7A6D-4DD0-B111-5A9540579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C33D24-C4C3-45DB-9288-9E4D19D6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62E67-A2CD-4A22-B5F8-3D180E72A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2E4C-D947-45FD-91F0-A816DF0491D6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D8E578-D7E4-4491-8604-12EF38A6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0F6111-C119-4311-B973-BA8AC06C1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1F12-80AA-478B-A439-36F4E8E55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78B29-30C1-4D92-ADCC-F60B5985D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1CF32-8FBE-470A-ADCE-71AD902EA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2F774C-6DEB-480D-B85A-D61AA09D9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FC7CF5-2BA7-47FD-ACEF-79133A7C7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2E4C-D947-45FD-91F0-A816DF0491D6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3FF07C-76C6-489D-9C04-30875F73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A05748-C14F-4150-83DC-222EC786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1F12-80AA-478B-A439-36F4E8E55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36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1899B-5B9C-47DC-99FF-F53F31265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19C20B-387D-463A-A769-F5B30209D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955C6D-8403-45DF-83B0-A77F75CB5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613F1F-7057-4434-9A37-71ACEE4BE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2490F5-1671-4B0C-A290-93C1B1FD9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8734BC-9B66-49FA-A3E1-D26A32FD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2E4C-D947-45FD-91F0-A816DF0491D6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4AF44A-1C14-4F3B-8BDA-C71F4B1D7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51A26-10B2-465F-B0BE-DD1FA63E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1F12-80AA-478B-A439-36F4E8E55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09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18716-29F1-4E48-958F-1ED96284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30186-CE61-42C9-805B-2585E819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2E4C-D947-45FD-91F0-A816DF0491D6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0F1180-3877-403E-88FD-1AFD7E078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238743-A363-4279-9FC0-FA7AB55E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1F12-80AA-478B-A439-36F4E8E55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85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CAD7CE-798C-4D7D-9AF2-1F1EE52F3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2E4C-D947-45FD-91F0-A816DF0491D6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14C28D-CA86-498B-8727-EB65DF42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AF2187-3B92-4077-B3F1-81D065F6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1F12-80AA-478B-A439-36F4E8E55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56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71E26-A952-4BA2-A0D3-38997FB0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1DFD3-3F45-4C69-B4F5-EF37A024E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D31BEF-6DE5-497B-B1C0-E85C0CC28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9FC357-022E-4090-882B-42703E8CA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2E4C-D947-45FD-91F0-A816DF0491D6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79FE01-200A-42A9-8A39-C8AD9B02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974185-C7EF-4F63-9042-62E3423F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1F12-80AA-478B-A439-36F4E8E55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93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3AC00-20B9-4C45-B5B3-999F46E51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E0DE1-6A71-4BC8-8111-83E4E68B2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7090EB-7435-40D4-B77B-7367AFB6A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C64E92-7548-4258-B036-94AD327B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2E4C-D947-45FD-91F0-A816DF0491D6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7A6E67-79FF-4660-85C5-D5E946D8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33C823-A991-45A2-BED7-77694BC4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1F12-80AA-478B-A439-36F4E8E55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9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A28A5D-4939-4FFF-8D22-D6DF926F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F742EB-7A49-4CA7-B036-4F0BF78C9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F8358-1769-4A3E-BDCD-A3F8ACCA3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82E4C-D947-45FD-91F0-A816DF0491D6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46F6CB-3572-4225-8B09-7D5E45D86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4B1E54-28FC-4C36-949D-3BA35835B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01F12-80AA-478B-A439-36F4E8E55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16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番号プレースホルダ 5">
            <a:extLst>
              <a:ext uri="{FF2B5EF4-FFF2-40B4-BE49-F238E27FC236}">
                <a16:creationId xmlns:a16="http://schemas.microsoft.com/office/drawing/2014/main" id="{DEF07874-4642-4C95-97F5-4C77A7E25FD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D57DB7B-6397-4669-BE28-95567E3C3B73}" type="slidenum">
              <a:rPr lang="zh-CN" altLang="en-US" sz="1400"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220162" name="Rectangle 2">
            <a:extLst>
              <a:ext uri="{FF2B5EF4-FFF2-40B4-BE49-F238E27FC236}">
                <a16:creationId xmlns:a16="http://schemas.microsoft.com/office/drawing/2014/main" id="{A6A3C0C0-27C5-483B-8590-EB7DD442D9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9144000" cy="914400"/>
          </a:xfrm>
          <a:solidFill>
            <a:srgbClr val="FFCC99"/>
          </a:solidFill>
        </p:spPr>
        <p:txBody>
          <a:bodyPr/>
          <a:lstStyle/>
          <a:p>
            <a:pPr algn="l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     Homework(Second time)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F1291023-0EC2-418A-A369-5B61134ABD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Problems  1.2, 1.13, 1.15, 1.18, 1.20 </a:t>
            </a:r>
          </a:p>
          <a:p>
            <a:pPr eaLnBrk="1" hangingPunct="1">
              <a:buFontTx/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7FABD0A-2150-4408-8860-F9A20AB26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951" y="3124200"/>
            <a:ext cx="6334812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ACF0631-4241-4B72-A610-AB469A76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33A88-CFFD-4C20-9607-54CD48DBC1E3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24B085-59CF-4AA1-8C68-B390442C0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04800"/>
            <a:ext cx="5791200" cy="32159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F3A8F58-AEA6-4168-A95C-7A937989B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604" y="3716892"/>
            <a:ext cx="6048480" cy="252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8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94E85A3-9EE4-4C0A-9A8F-CB67F4D4E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33A88-CFFD-4C20-9607-54CD48DBC1E3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75688F-17F8-45C1-A5C7-C43F22826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81000"/>
            <a:ext cx="4419600" cy="2667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8BC030-9B8E-4833-8992-3861047C8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763" y="3262314"/>
            <a:ext cx="42576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65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Verdana</vt:lpstr>
      <vt:lpstr>Office 主题​​</vt:lpstr>
      <vt:lpstr>      Homework(Second time)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Homework(Second time)</dc:title>
  <dc:creator>Jinye Peng</dc:creator>
  <cp:lastModifiedBy>Jinye Peng</cp:lastModifiedBy>
  <cp:revision>1</cp:revision>
  <dcterms:created xsi:type="dcterms:W3CDTF">2020-03-04T10:24:42Z</dcterms:created>
  <dcterms:modified xsi:type="dcterms:W3CDTF">2020-03-04T10:24:53Z</dcterms:modified>
</cp:coreProperties>
</file>