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3285-2E6B-4975-B489-A38B22763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3AAC4-3B06-4FDF-96B2-C7B875B28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A3CD4-2FE4-4431-BB24-BCEF75E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12B6C-803B-41FC-BAF3-54BF78B8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66706-5776-4D5F-8069-7DC07BD2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3054-F967-4A20-A171-F0B9DB76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BFF52-983B-467A-B9A1-771E253B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71290-7DF8-45E7-81F7-4910388B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5031B-9256-48B5-A4EF-31E7D2C9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7F7C7-0189-4E96-A742-FAD8CC84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5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CA2F0F-A0FD-4BFD-A827-31DCC7B2E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4EFD0-81D0-49E0-AD39-3F61191F5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2418F-7B16-4356-BC66-FF1A15F8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24523-30CC-4B7D-9B44-5BA614C4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A216C-E318-4FF5-AE39-535BB931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5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468A-DAF6-40F5-BED8-7F892FCA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A178B-0C35-4674-A2F4-95584E25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33834-F1E7-4C80-8DA7-4C7C17FF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42C50-174A-416F-BD70-FE85E162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3C5D2-8B28-4A04-AFA3-ED6B156A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1F8F6-E5A6-4581-8797-685BE674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D3199-B8AB-4558-89D3-AA6948FF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7CAA7-F2E3-43ED-974E-C5A4B4AD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68BBF-8B9B-43DD-A4E5-27CEF82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DCB63-BEB7-4519-ACEF-AD2FD6A8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7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BC557-4EAD-4AAC-8D54-55635A1A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61D4-7A55-4B56-94F6-8D117FFD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97B47-449F-4C3F-B121-62CB61A9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BC770-26E8-4B47-8A3A-F245DAE8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962EB-A4C5-49D4-A052-F2A6C3C3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0D615-E34F-4EE7-AC14-E8CF9472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4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638FC-600D-4D5B-BD0C-83637D0E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77425-CC0B-468E-96A1-9BCDB94E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8FDB4-3C98-460E-B69C-8B618602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C4124-DA71-4533-9B7D-88011D584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C2520-412B-4D3C-977B-D71FDC685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1FB65-D914-4BDE-93F2-74966B9E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5D482F-40E8-414C-B3EB-47E5EAB7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9680C-D605-4FED-A770-7F83B2C8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45C75-E094-4C3A-80A3-CD89E890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2C51DC-0C6D-4592-A057-9705187B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6F772-3236-4F11-96C4-851144A3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C87BC-C9F4-4737-8BB7-0726F142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647B2-BDC3-4CAB-A805-315D6398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09C22-1BA1-4930-83FC-AE6CE457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F909E-0D2E-4B11-B042-97EDA78C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4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B941-D0D8-43E1-827D-D46B594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CC86C-EEEB-4708-9FA6-8F57A2B1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D23C3-9B89-4B00-9A14-51352AA1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63FB6-CE62-4F7B-ABA1-4424175D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B5CDC-ED9B-41B0-9D0D-6A3D2A07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E764A-48B6-452B-BF28-22C0773F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37D86-E2CE-4937-AF6A-0634FA3C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B17BC2-9E5A-4F4B-B307-7ED404DAF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B3C2F-04E6-4467-BE8A-9165DF94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D2766-A070-46EB-9807-9D96ACFB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278D8-1CD0-445D-A8E2-2BE961CF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08204-7885-4802-B64E-8F198A0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298D4-7981-4C59-A58A-5393453B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27659-D380-4270-BD71-33D9F6A0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A4915-2B4C-4C8D-B504-1EA4F1199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0B208-BA9C-4F71-B23E-CA9053196C4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C8EF-DB39-4266-BA1D-80EEB98C1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8FBEF-29BD-4BAE-8CB1-11D357D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F36C-ABE0-47EB-B6AB-E16CC08F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FF8BF4-172F-4B2D-9AC4-CBAE5FA6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" y="492236"/>
            <a:ext cx="4486275" cy="2343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6FAA4F-02E7-4689-8126-F3D0C09D1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39" y="492236"/>
            <a:ext cx="3914775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98219D-16CC-49BB-A3EF-D9D78A35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31" y="3533361"/>
            <a:ext cx="4429125" cy="2971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17D097-DA3A-40DD-9F75-79E1D3F32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539" y="3429000"/>
            <a:ext cx="411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Jinye Peng</dc:creator>
  <cp:lastModifiedBy>yu jian</cp:lastModifiedBy>
  <cp:revision>1</cp:revision>
  <dcterms:created xsi:type="dcterms:W3CDTF">2020-03-07T12:02:05Z</dcterms:created>
  <dcterms:modified xsi:type="dcterms:W3CDTF">2020-03-07T12:04:59Z</dcterms:modified>
</cp:coreProperties>
</file>