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am Kibria Arafat" userId="c1c5c4aacae7ed42" providerId="LiveId" clId="{6ED2483F-2E76-4D92-B46B-4FEB64DBC3D9}"/>
    <pc:docChg chg="delSld">
      <pc:chgData name="Golam Kibria Arafat" userId="c1c5c4aacae7ed42" providerId="LiveId" clId="{6ED2483F-2E76-4D92-B46B-4FEB64DBC3D9}" dt="2020-06-14T05:00:47.695" v="0" actId="2696"/>
      <pc:docMkLst>
        <pc:docMk/>
      </pc:docMkLst>
      <pc:sldChg chg="del">
        <pc:chgData name="Golam Kibria Arafat" userId="c1c5c4aacae7ed42" providerId="LiveId" clId="{6ED2483F-2E76-4D92-B46B-4FEB64DBC3D9}" dt="2020-06-14T05:00:47.695" v="0" actId="2696"/>
        <pc:sldMkLst>
          <pc:docMk/>
          <pc:sldMk cId="185229148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E85-92BE-43AE-BE1F-9A09D2B0D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2A416-21FE-4B30-9462-A086BE5F3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590C8-47C0-4BBC-A940-5E8F276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58276-0587-4657-9E4D-20A0CFB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A17D6-0434-4A66-9A74-BC7CD16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F0E46-838F-4603-8B92-25AB96E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67D1C-57D5-42A4-9DD1-07C3BB2A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BECC9-AB87-451E-9C54-7A849DD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AE58D-17A6-44DB-9582-3BDD8463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76361-1A62-4E05-A15E-8264D689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0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3BB74-F2EC-4322-BA8B-77FF9A998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B68A7-A762-40E7-958D-8C12BF20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6A78A-01ED-4929-B020-57803A0B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95654-94E6-4ED9-94AA-8C4586DD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76F61-DA79-4A6A-855B-3E0C83F8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16A1-6B52-4C90-83F3-51DE426E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5AF1D-4961-4F44-8251-B73127C1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F3DFE-53A1-40DE-B685-C6B7758A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35A24-1C04-4E6E-B767-37BD93AE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1E5AE-0537-4CA2-A9E7-5C7DA274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522B6-5446-4B9D-AB45-1FBB4A05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EE2D5-5975-42F0-BB07-A23F0308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383CA-057B-4E04-AA2E-0F18E723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86B68-C42B-41C5-8ABC-9A748AA9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FE1FC-C72A-46F2-B32E-1782D0A2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AA984-7E14-4A3B-810C-D5673B67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1BF93-9E5E-4FC4-ABE1-361556BC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AC9D2-D94D-49A4-A6E1-E26962BE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0DF33-E5B2-4ABD-BE35-20AB437D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B0954-D925-41D2-B235-6491A417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22B81-6C66-41D3-A538-CC1823D8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9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C93CB-9220-42B3-A94B-0480868C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48174-92B7-45B5-932B-9C0CF05F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195FB-DCDC-4576-BDBC-15DAFCA9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E75F1-5339-4E0B-8B55-5BA84768F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049A2-47A8-48CA-A9EA-436C44F3F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5C1D2-EBCD-4C81-A913-2EA1B331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AF9EC-7502-41C1-B2EA-B840BC7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BC7BBD-C8A7-4EA1-9A0F-F94E9B28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1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E2F7-1430-48E8-9126-24823F68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1CA6C-CB15-4D4D-9606-90CE1C40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EC4A0-9DC4-4371-87C1-CE77148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78049-366E-419E-A350-2D0E15D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5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B45F1-B09D-4E88-8DCD-2EB13027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72E946-CF41-474D-9381-47116495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9F4D0-5B8B-4CAD-B954-0D619569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39D02-2644-41EA-9573-0CF769CD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2F50A-C99C-4915-A779-07589D5B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B8744-BF66-4A73-9E54-A877E4AC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C6ECF-60AA-4D0A-9971-50C79B60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F8EE1-9AC1-4E83-BCA7-5DEB6E27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59EA8-134A-4C37-9E5E-6DDB743E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293A6-1996-48BD-9113-5D1588E6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E2E769-78EA-4CBF-B7F7-29798675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73F53-2059-46EA-94B6-37273C87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87C74-0C35-4205-97FE-D6F23E9E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21CCC-4E65-4D1B-BA69-C172DA07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43B24-B9C1-472B-BF5C-8A5C70F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F64A34-5F87-4D41-82A1-BA2C6075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67853-0B1F-4373-9D1C-3852C9BB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2B6EA-1A23-4DF0-9782-F3DAA7CF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F040-5E86-48E0-A1A3-91C8A0C3850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6A9A0-8457-4149-9C5A-512352B58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E33FD-D9C0-4D2B-81B7-F748EFFEE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221-D0EA-465B-B0FC-E29BB2F1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7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89DFD7-BB2B-41E8-B19D-B4752FE5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7" y="943678"/>
            <a:ext cx="5076139" cy="4510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206BBD-904B-497C-9174-CD2EA75D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80" y="943678"/>
            <a:ext cx="4736158" cy="45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0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71437A-D05A-42CC-BF92-3DFC9BD8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1" y="382822"/>
            <a:ext cx="4523039" cy="2893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AC4025-8E10-45C0-8C3C-E698E639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16" y="382821"/>
            <a:ext cx="4705173" cy="2893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52DEC8-310B-4310-ADE1-DDD08BFD6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41" y="3206364"/>
            <a:ext cx="4371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Golam Kibria Arafat</cp:lastModifiedBy>
  <cp:revision>1</cp:revision>
  <dcterms:created xsi:type="dcterms:W3CDTF">2020-06-01T00:27:54Z</dcterms:created>
  <dcterms:modified xsi:type="dcterms:W3CDTF">2020-06-14T05:00:50Z</dcterms:modified>
</cp:coreProperties>
</file>