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AB905-71A6-4C58-8250-97E2951AE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04ED89-2357-47AE-BE47-21A0851D3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705A6-0202-4C7D-8D2D-9C867670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8696-D6C6-4FE3-97F1-593EE13215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9DB2D-7AD5-474B-8881-C61099D1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AF5CD-1901-4E70-A8D5-59DE8B8C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B34-E319-432F-8627-D71EC0545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2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F4EE4-D396-4039-A31F-227BC566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A27732-2423-4529-8A11-000D98ECF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9909C-08A0-4833-8231-698DA501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8696-D6C6-4FE3-97F1-593EE13215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E4D8D-99B5-4B48-B7E8-68E80550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D3E70-2D41-493F-9149-D3119C0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B34-E319-432F-8627-D71EC0545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53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2052ED-5878-4885-93F2-8F9C2E1A9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F12240-5DE2-491F-AAC4-F9F9838A3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3E45C-95B9-425A-BFE4-4E627023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8696-D6C6-4FE3-97F1-593EE13215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0FBFB-1974-49B5-80E2-7CDCEE82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61D36-F902-4389-9023-853A46F0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B34-E319-432F-8627-D71EC0545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1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68D23-3A48-4EFB-B555-2E3E13D5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7CCFB-7E1F-4536-92C7-EC62719B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31681-B23D-4521-8229-7D1A7E4A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8696-D6C6-4FE3-97F1-593EE13215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E29D0-061F-4B8A-B35E-2D13861E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30379-504C-478C-8D01-27244202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B34-E319-432F-8627-D71EC0545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F5BF6-92D9-4C83-8325-9C3E7022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2F978-523A-458E-A1AE-5CA6D7F7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3B812-2014-4A36-A58E-9B9F3542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8696-D6C6-4FE3-97F1-593EE13215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2C178-AF9C-4073-824F-1542C578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D068E-1324-41D2-A0F5-C0AC1222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B34-E319-432F-8627-D71EC0545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B197D-012E-4D1D-A89F-65EE062E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AEB2-5FDC-4C01-84D4-79C9E4C0C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00AE2-915D-4EDB-9668-2A73C32CA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FACA0-1DAA-40E4-9786-15DE46C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8696-D6C6-4FE3-97F1-593EE13215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1A6C2-E5C0-4047-A288-75741E5C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6AEC1-39B9-415E-A122-D74D180D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B34-E319-432F-8627-D71EC0545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14AE2-E131-4F96-87E9-36934410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796BB-C598-459B-819A-22ADF5D5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E7514-F818-47B2-B6BA-6C319A49F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D9DA7F-A8F0-4BB0-90C0-9C6F012E6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903FAC-6F37-4796-87D1-7EAF33785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9849A-09BE-4470-9BBD-76999DED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8696-D6C6-4FE3-97F1-593EE13215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B5DB3F-E5B5-4458-B777-1D00B9E4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D72FDA-E7DB-472C-8187-A3D34E4F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B34-E319-432F-8627-D71EC0545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A6805-8E04-47D9-A2C4-044EE685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C76014-05D7-466D-BC0C-C6685BE1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8696-D6C6-4FE3-97F1-593EE13215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E526ED-CE7A-47BA-A4F1-DF0EA53C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FF625-F2FF-4C29-9E45-554DB07F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B34-E319-432F-8627-D71EC0545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8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849278-1EDC-4191-90FD-3CDB28E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8696-D6C6-4FE3-97F1-593EE13215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3652A6-DD99-444B-B496-059CF6E1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7D870-BA6F-43AA-AF69-9223E44A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B34-E319-432F-8627-D71EC0545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827D7-A6E6-4FB6-AE47-C943CE94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97850-C730-4E0D-84B7-FCDFADDD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9D7AD-A91E-4DC4-BF09-CB6B4CDBB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7F7A6-E205-40FD-BFBF-DDAE43E0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8696-D6C6-4FE3-97F1-593EE13215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79B87D-EDC7-40CA-83D9-1DA4A8BC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3EF68-C1FA-4146-8340-BAFEA75C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B34-E319-432F-8627-D71EC0545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5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915B9-E44E-440D-B35F-BDD90ACE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C7005E-FA03-4BCE-8662-E762E1D43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76C1A-7D87-4DC1-ACF6-8F3AE47D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7D12D-3037-4BBC-837A-BFF50AA4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8696-D6C6-4FE3-97F1-593EE13215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5A364-B7CB-48CF-91CC-2BCB4960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4469A-ACE5-400D-A8E4-E0130BC2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B34-E319-432F-8627-D71EC0545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9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657B8F-FC9A-4727-9597-D730D73A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990EB-D3CF-472D-9A3A-7DCFB0FA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C1372-7D32-4E9C-BA49-E427A82F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8696-D6C6-4FE3-97F1-593EE13215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A8A23-CE95-49D9-9B0E-631716B74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FD6C0-8F9A-4350-8C9A-45EEFF72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9B34-E319-432F-8627-D71EC0545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8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D2DB71-D6D1-47F5-B23D-5BB2AE17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8" y="270096"/>
            <a:ext cx="3705225" cy="2914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F157D7-FFBD-4F7A-A18E-0C5349CE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14" y="209304"/>
            <a:ext cx="4314825" cy="243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0144F5-6D96-49A1-83AF-7AEA7C7EB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197" y="3429000"/>
            <a:ext cx="4083739" cy="32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276FC58-BAC5-4FB2-AAB7-2A00A546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15" y="305918"/>
            <a:ext cx="4324350" cy="2619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C910FA-E024-4EE3-9CCD-4C6BC4DF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317" y="453555"/>
            <a:ext cx="42767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4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Jinye Peng</dc:creator>
  <cp:lastModifiedBy>Jinye Peng</cp:lastModifiedBy>
  <cp:revision>2</cp:revision>
  <dcterms:created xsi:type="dcterms:W3CDTF">2020-03-16T02:56:00Z</dcterms:created>
  <dcterms:modified xsi:type="dcterms:W3CDTF">2020-03-16T02:57:15Z</dcterms:modified>
</cp:coreProperties>
</file>