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2B6FC-8C94-4630-934B-655460575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DE87D-18CE-45AC-95D7-075392BA4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682A8-E1BE-432E-92B1-8CC7284B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200CE-CE93-4918-9D40-121C4000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D4EA0-6B0D-4EAF-84CA-E2DB8542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8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18AA8-C846-4846-BC75-D9FA06F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CC5A6-C91F-4D04-B8E4-E6CAE0AB8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DC1FF-B81F-40C4-8ED2-F5A87ED6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CED2B-E301-45B8-9C5C-BBA3D666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6FC30-BC27-4E78-97B1-FC1D2C38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701D07-0FF7-4400-9A6D-A4EB083A4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740BF1-C79A-471D-936F-50734CA5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ED6D9-F030-406C-8AFB-99F6C55C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AEA9-80C8-40A9-88DA-F5F13CE3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34653-2B69-4CDF-ACCD-EDACE3ED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5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389A2-3A1B-4BBD-BED7-E135ACDA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6CAD0-C75F-44DF-B750-83F727AE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F961-1279-42DF-AE72-C8F5427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44243-2F3D-4370-BC50-5693DA81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B9F9F-CA4C-4B3A-BD29-7E3A1F8E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5CADF-D884-44B5-B7DE-C80E9B6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26867-20CF-4C32-B6C4-913AE8ED0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69F9B-8744-4537-82AF-A2CCE941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1EB2A-5AE4-400D-9CDE-A821A6AD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364E9-688E-48D5-8CF2-93865B0E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6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52071-3554-48E4-BA74-2C7031D4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0F25-13BE-43B1-BBF2-90A5E5E7C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95868-BD84-4914-8D37-ECED314F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630FD-FBCF-4EDB-8906-0ED7DF26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CED154-83D8-42EE-BFA9-D8A8F472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FC97E-B320-43DB-8D5E-D982F05B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31A6D-F8EA-4989-900A-053B36A4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B31A7-3C8A-439D-9BAB-D978998A1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2612-F7BE-4F5F-A8D1-FD5FC1F72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56BB2-E45D-43D3-BAEF-DD6AEAC31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C6CE9-E83C-4D48-A0B6-1C87C9954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1A1B2-9896-42BE-A841-73D56CF5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51FC36-1D7E-46ED-AD82-22EAE20D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415972-7EE7-4898-A11B-FFF8D4A1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5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E3B09-BCCD-451A-8AA7-B82CBC72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F4770-4B1E-4956-B690-8A80ED4C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63C80F-C8BE-4CF7-AD9D-31E6089A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F9397D-1759-4F95-8CAB-F0260CD8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1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F314A2-E5BD-449B-8116-13EBADCA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B19945-B2B4-42A5-BD75-728BD2B0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FE05D-C783-495D-8E81-0779AA32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EF490-9D99-4B4E-BCF7-C2E0782C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E7017-18E5-4505-AE6C-EDB9FFBB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7EF52F-4147-46C8-B9ED-CC306675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762BE-3B5E-4366-84A5-498B8CAC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C7AB5-E562-414B-BD7D-962141F2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E2A7E-9D74-43C2-8B09-38D7A5CC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3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FC00B-3A0F-4CCD-8987-8C189DC4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9C234-E807-452D-8F72-F3C855222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65D7D-0295-4E62-B2E8-F6F60D376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3C13C-9D08-47F7-A2E2-509EB4F2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68022-7A47-4D62-8BD4-21AE268C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095AC-CA41-4F89-9912-3473AD74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E9EC8D-EF55-49E4-8A1A-4C18691C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7E8B2-EAE7-461E-87AC-99C4F368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51C74-C385-4ADF-B3DA-8597BDE17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ECF4-45FA-4E90-98D6-71DD238DC6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C0ED7-0996-4296-81C0-B4D8C4FB3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A244D-21E4-4212-8B5A-861CF9D6B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1C91-0D1D-4F25-B408-0307FE781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2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C27E03-94CD-4B16-830D-D0A5AC58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14" y="389324"/>
            <a:ext cx="4371975" cy="2867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D7C723-4176-4339-8902-BCA5BB31B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074" y="458857"/>
            <a:ext cx="4162425" cy="2362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271C1E-4867-4E0D-BE7C-CF3023A68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9" y="3658801"/>
            <a:ext cx="4314825" cy="2809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EB5618-6B7D-4F67-B3B5-BAF9BA027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614" y="3492113"/>
            <a:ext cx="43053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1E6D97-0091-481F-8EB0-5EDA7D41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64" y="308154"/>
            <a:ext cx="4171950" cy="2790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5A4C61-1E57-4478-A84A-658E0D3BB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215" y="308154"/>
            <a:ext cx="43148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Jinye Peng</dc:creator>
  <cp:lastModifiedBy>Jinye Peng</cp:lastModifiedBy>
  <cp:revision>1</cp:revision>
  <dcterms:created xsi:type="dcterms:W3CDTF">2020-03-14T07:29:07Z</dcterms:created>
  <dcterms:modified xsi:type="dcterms:W3CDTF">2020-03-14T07:29:40Z</dcterms:modified>
</cp:coreProperties>
</file>