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09111-0C1F-4F4A-8446-4A1C5889F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EBEABC-642A-445C-861E-F1819A87C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25FB7-01DC-4227-8994-49914BD8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A13F6-9714-4A3F-8045-7C68757F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790CF-8D7E-4A61-87AA-E3DD34A0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CDD4-6ECA-4DCA-A046-9D658D90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53EA58-DED9-43C3-8302-9E057987E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9B949-6613-4F5A-9E42-F9D7A313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E4128-EC37-4BDE-807A-132AB68D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46BC6-0E64-48EA-8D97-229A9670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9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7D164D-8835-4014-9EAC-F2EB79676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D15EAC-F24F-47A3-AD1F-D4D5C20CB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A5123-16F3-4E37-9EF0-B359F273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0D218-E059-4083-9E33-338B7FB8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AECF8-01CC-467B-B579-0D647DD8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F9D8A-A649-4B65-A4A3-E6A110DE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A71D6-43B1-4219-998A-1801BA3E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8C326-CC43-4CCF-B285-FE4CA9F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180E0-8CF2-4C7D-9CA9-401549C5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B2F58-8C48-48C5-8D64-E3EC6AC4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3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1CE82-6F8A-4127-A998-22ADE33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0F859-7CF1-41C4-8EAC-C7CB0B8B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3D620-E04D-4E31-A4C2-667F4315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9F74C-C576-4803-B913-130693A4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9819E-920F-4E25-B55D-55CDF288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2D3F-6545-4E03-8500-C31C7066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0966B-289F-4340-9B25-1730B2F16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0E52D-AE67-4716-8610-E5F83F74F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58B02-EF32-479B-82B6-DD52BC36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3B9CA-6B39-4DDD-98CF-333C3C98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500F5-298C-427E-99F7-ADAF49B1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7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31E6C-AAFB-481D-9CBB-F488EDCC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EE92A-6869-42FC-97F1-B6950AD4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9EAD0-31D6-4894-82B0-C423E3D2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31F38-1BB9-4D65-9B06-D7155B46E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E8603A-7F2B-4737-9C4D-63BE61EF4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FC49E0-399F-4AD5-902A-D347AE43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2C80F-FC6F-49EE-AB9F-E23771CF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9F99FA-232D-4620-AC3F-EA521CB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0BECE-5890-44A8-B2B1-0EF0F009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25356-A3D5-49CD-9D7F-9F905F35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561465-F378-4CB8-A50B-C218FD41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75ED6-73B1-4177-8696-11B73767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1AF36B-930A-4EE7-9BB1-B64F1C98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763158-9376-486D-B0A1-0B673261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65477-06EC-471E-811B-A3EF631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914C7-9B0F-4612-9DF9-ECBC8868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D9E3E-3BA7-474F-91D6-A4C899E9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2ED9FC-F654-459D-8027-1369CE51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5D90D-3339-4F80-AE25-6C4EF0A2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E489B-60B1-49EA-8761-3464161B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D0DD2-2527-496E-AAA3-259D2C9E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4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B9C96-AFF6-431C-AB0A-07C775B8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9D19B-8A0D-42CF-BB33-C06A67E14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118FD-A2B9-4969-8095-2F271552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DF3CD-2FAF-4E0F-B647-6E7BCBF0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72B277-6677-419A-87F9-C4BE1C30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4BCD1-27A2-4A91-BFCF-3103E5DD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1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1AD458-0343-4902-94F1-1E22340C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FDB59-1CC8-4DD1-822D-6A9B2610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AAD7-EF9A-472A-B2C2-68565DAE2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9FE8-A325-4506-B780-DE3B4485970D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46B91-2CBB-424C-A118-492959ED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FF343-CFCC-4D12-968E-CBB07A601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56E5-A438-4D9B-B934-74182F104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1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C281D2-3885-4981-8A6B-92A23E43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89" y="1347331"/>
            <a:ext cx="4781550" cy="36385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4938FF8-FE98-4CA0-85FC-B4B679E8356C}"/>
              </a:ext>
            </a:extLst>
          </p:cNvPr>
          <p:cNvSpPr txBox="1"/>
          <p:nvPr/>
        </p:nvSpPr>
        <p:spPr>
          <a:xfrm>
            <a:off x="445189" y="492980"/>
            <a:ext cx="222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homework: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02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CB71F1-57B9-46C6-9548-F2072970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82" y="910466"/>
            <a:ext cx="4248150" cy="23336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61802C-BA73-43D5-8CBB-76F1562B7573}"/>
              </a:ext>
            </a:extLst>
          </p:cNvPr>
          <p:cNvSpPr txBox="1"/>
          <p:nvPr/>
        </p:nvSpPr>
        <p:spPr>
          <a:xfrm>
            <a:off x="397482" y="230587"/>
            <a:ext cx="222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Second homework: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866409-716D-4A59-99CD-7D60E251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724" y="805690"/>
            <a:ext cx="4128674" cy="23504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BE147E-0935-45F4-9427-CCBF36BE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9" y="3843130"/>
            <a:ext cx="4371975" cy="259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7F6C39-3130-446D-A01E-CB6D671C9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470" y="3821926"/>
            <a:ext cx="43719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E45F4F-BE5A-4EBE-AC09-B704865D876F}"/>
              </a:ext>
            </a:extLst>
          </p:cNvPr>
          <p:cNvSpPr txBox="1"/>
          <p:nvPr/>
        </p:nvSpPr>
        <p:spPr>
          <a:xfrm>
            <a:off x="397482" y="230587"/>
            <a:ext cx="222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Third homework: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FE8BFF-499D-44A0-BE9E-A1B6689A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4" y="808796"/>
            <a:ext cx="4181475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5E0436-377D-407C-9052-660057BE5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1948"/>
            <a:ext cx="4476750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7D6864-B231-4115-9F4B-8ADD0074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63" y="3763452"/>
            <a:ext cx="4524375" cy="2400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0F0BAB-FBAA-4E81-97BF-8BE3881C3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056" y="3741586"/>
            <a:ext cx="41910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5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FF3AE4-CCE0-41F1-B037-1ED76FD6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40" y="567316"/>
            <a:ext cx="43910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2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Jinye Peng</dc:creator>
  <cp:lastModifiedBy>ABID</cp:lastModifiedBy>
  <cp:revision>3</cp:revision>
  <dcterms:created xsi:type="dcterms:W3CDTF">2020-03-18T02:22:44Z</dcterms:created>
  <dcterms:modified xsi:type="dcterms:W3CDTF">2022-01-16T14:14:13Z</dcterms:modified>
</cp:coreProperties>
</file>