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BA711-515C-4F43-8868-D37648E04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D80DF3-AFAC-4930-BA44-24DA4218C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90541B-3A51-4C2A-9526-BB1996AD5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6A2-F274-476D-9449-64FFEB1926F7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F8340-6B32-4932-94E2-3A7EBA14D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868AF5-1293-4566-8C33-FAE680E7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803A-2FF8-440D-BFAC-4E12FB185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46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4B073-99BE-47A7-B0D1-98AB678B0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C3DE87-C2EE-4218-9EDE-9A373FCB5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DC8B0-6109-4570-9450-77CAD8D8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6A2-F274-476D-9449-64FFEB1926F7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8CEB13-B369-4C55-A29D-6D1C45D0A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64FBF9-D2BD-4DB1-827E-EE710440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803A-2FF8-440D-BFAC-4E12FB185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38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D8F2D3-E140-4202-B193-FF34DBDB8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D9CA49-440D-4B28-AC36-2AC3E26CF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6F207D-1155-4C73-AFA9-802C3FA3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6A2-F274-476D-9449-64FFEB1926F7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1019B2-B577-4375-91DB-267974E5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2927C-3852-4011-90D7-500284BE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803A-2FF8-440D-BFAC-4E12FB185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00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EFCA1-71EE-43CB-8437-37538D4D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72680-FF64-407B-A448-F832DD543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92F966-9EDC-46A8-B56B-7775C44A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6A2-F274-476D-9449-64FFEB1926F7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954F3C-0EAF-419C-8E31-E47275229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B06209-F30A-41A3-B7DE-25B329C88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803A-2FF8-440D-BFAC-4E12FB185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97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B3245-5BB3-4D6D-B3B4-DA0019D21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131B4D-72B1-40B7-B419-67E2C7208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0E704C-6534-446F-8BB0-646CBE83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6A2-F274-476D-9449-64FFEB1926F7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4DEE3C-A606-4FA1-820F-7B45F7AA0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83F545-AE1C-4BF3-836B-BDD249EE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803A-2FF8-440D-BFAC-4E12FB185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93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1174E-7861-42DA-B128-382C6700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5D4EFE-543B-4F63-A077-E4845F248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7F705E-E715-4653-ABF1-7BE49670F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66E843-7BED-40FC-A6BF-F08EBF41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6A2-F274-476D-9449-64FFEB1926F7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FCED02-CCE9-4954-A7D3-755192DA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79A186-2F04-42B6-88C3-F91C975B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803A-2FF8-440D-BFAC-4E12FB185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1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97AED-89DD-4217-A591-874BD1BB8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F2A57B-B7A1-4562-8C4D-005351256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2C99CF-20C1-4EA9-BDFD-33F8929BF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68E691-5C0B-47CF-BCA0-5E7351CB1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4EA470-C52D-4F70-8291-68B9C4DC2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EC11B4-95B2-44AD-9AA8-6C95D5205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6A2-F274-476D-9449-64FFEB1926F7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82CE51-1E54-40C1-83C5-5CF5CC5B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062565-1204-470D-B011-F61B6063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803A-2FF8-440D-BFAC-4E12FB185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34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87AD9-3576-46F2-8E11-D6B438BBC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44D5B4-DABE-4D33-B2D5-D2593BA0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6A2-F274-476D-9449-64FFEB1926F7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3EE1DD-AF85-416E-9C8D-7A7F69845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8C517A-5AD4-4CE1-A1AA-122E81539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803A-2FF8-440D-BFAC-4E12FB185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41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BFA177-1177-4C7F-A852-F533F122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6A2-F274-476D-9449-64FFEB1926F7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2D18A8-1F7B-40C2-AC5E-A5852A62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A8D8EB-710B-4105-B8FE-DCACF72A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803A-2FF8-440D-BFAC-4E12FB185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74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4D512-C2EA-4FA0-8D12-80D3184D7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37DB7E-B096-4514-8B35-DA7EA674A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26CD10-5D96-409D-92B1-DABE43034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2D3F84-B8D6-458D-B0E7-7F29ED532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6A2-F274-476D-9449-64FFEB1926F7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12515B-C634-42A9-AFBE-C1920EEA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93DBE7-E678-4F4B-AD1B-B6DBF2343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803A-2FF8-440D-BFAC-4E12FB185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44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0AB91-4BBA-4A80-9ECE-0F2A9C9D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DAEFBE-3900-4439-93B2-8C2006C4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FC1BF0-7A65-4ECF-AC39-DC585B4EC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CC28D8-E839-48A7-923A-8F61531F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6A2-F274-476D-9449-64FFEB1926F7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987DC-A66B-42C6-9F23-43945119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FE3F68-672B-42BB-9835-82C7D68B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803A-2FF8-440D-BFAC-4E12FB185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70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198CD9-72F3-4FB1-A68F-CDDE6C1E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5CF943-4165-4ECF-826F-65E4A712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0804E-8A94-40B3-879A-8EDE20C0E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CA6A2-F274-476D-9449-64FFEB1926F7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7849B6-76E5-4900-A0A7-61A3E60BA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5533D4-9249-4100-A34E-2711D08E5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E803A-2FF8-440D-BFAC-4E12FB185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84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7FEE6B1-8366-4798-8DCE-5A6B5E47D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801" y="1181308"/>
            <a:ext cx="3772995" cy="23252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BA07465-4DF4-41C6-96A2-3081A0C25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10" y="1181307"/>
            <a:ext cx="3426143" cy="245876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8E0AFEE-5A8B-4246-9605-F61110EB6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35" y="3820560"/>
            <a:ext cx="3510296" cy="28664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A23EAB-1583-4FE0-89EC-B2FA41EB1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5048" y="3815641"/>
            <a:ext cx="3510296" cy="253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1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3604A9A-6885-46DE-B993-7AD002235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14" y="388040"/>
            <a:ext cx="3179487" cy="24149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444794-55BA-4067-B4B7-8655B3DFB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648" y="388040"/>
            <a:ext cx="3262622" cy="29765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0E8465A-3F3D-4502-87DF-B021B2602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62" y="3078915"/>
            <a:ext cx="3997776" cy="33910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3633FAC-6956-45F1-AF34-85882246A1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8538" y="3774385"/>
            <a:ext cx="45243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08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C60F92C-EA55-4B7D-91AA-4B8E58B2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93" y="420094"/>
            <a:ext cx="4191000" cy="3505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8D2268C-06CB-46E6-A6FD-008D27DD2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153" y="500932"/>
            <a:ext cx="4114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66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Jinye Peng</dc:creator>
  <cp:lastModifiedBy>Jinye Peng</cp:lastModifiedBy>
  <cp:revision>2</cp:revision>
  <dcterms:created xsi:type="dcterms:W3CDTF">2020-04-08T01:44:27Z</dcterms:created>
  <dcterms:modified xsi:type="dcterms:W3CDTF">2020-04-08T02:19:56Z</dcterms:modified>
</cp:coreProperties>
</file>