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89" r:id="rId2"/>
    <p:sldId id="318" r:id="rId3"/>
    <p:sldId id="319" r:id="rId4"/>
    <p:sldId id="295" r:id="rId5"/>
    <p:sldId id="296" r:id="rId6"/>
    <p:sldId id="297" r:id="rId7"/>
    <p:sldId id="312" r:id="rId8"/>
    <p:sldId id="313" r:id="rId9"/>
    <p:sldId id="291" r:id="rId10"/>
    <p:sldId id="292" r:id="rId11"/>
    <p:sldId id="329" r:id="rId12"/>
    <p:sldId id="314" r:id="rId13"/>
    <p:sldId id="315" r:id="rId14"/>
    <p:sldId id="300" r:id="rId15"/>
    <p:sldId id="303" r:id="rId16"/>
    <p:sldId id="304" r:id="rId17"/>
    <p:sldId id="305" r:id="rId18"/>
    <p:sldId id="309" r:id="rId19"/>
    <p:sldId id="306" r:id="rId20"/>
    <p:sldId id="308" r:id="rId21"/>
    <p:sldId id="307" r:id="rId22"/>
    <p:sldId id="311" r:id="rId23"/>
    <p:sldId id="316" r:id="rId24"/>
    <p:sldId id="317" r:id="rId25"/>
    <p:sldId id="320" r:id="rId26"/>
    <p:sldId id="322" r:id="rId27"/>
    <p:sldId id="328" r:id="rId28"/>
    <p:sldId id="330" r:id="rId29"/>
    <p:sldId id="323" r:id="rId30"/>
    <p:sldId id="324" r:id="rId31"/>
    <p:sldId id="325" r:id="rId32"/>
    <p:sldId id="326" r:id="rId33"/>
    <p:sldId id="327" r:id="rId34"/>
    <p:sldId id="33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9"/>
    <p:restoredTop sz="93690"/>
  </p:normalViewPr>
  <p:slideViewPr>
    <p:cSldViewPr snapToGrid="0" snapToObjects="1">
      <p:cViewPr varScale="1">
        <p:scale>
          <a:sx n="101" d="100"/>
          <a:sy n="101" d="100"/>
        </p:scale>
        <p:origin x="1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428F-A176-814D-9D7D-F4AA972467E5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04BF-7B82-FE48-98DA-A1974C67E70D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302-A3A3-C24A-A97D-9ED113BB4AEA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48E8-7273-9849-BD2E-E23F4DF60FEF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D35-4CB4-554A-897A-6A215490CFD1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D26B-42A3-DF43-A8AF-32A6EE1A2230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E4A-0CDD-154D-8498-06C62D7F33FC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1CA4-5711-3E45-B61F-F49C0D2FBE06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D6CE-314C-9F41-A7C1-A2E3EA239618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ED56-83FF-8747-9F89-5673675248F3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1C2B-E00C-F445-8081-FA8F3ECE0979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6AE380-0605-4C4A-A0B6-7598F2CAE011}" type="datetime1">
              <a:rPr lang="zh-CN" altLang="en-US" smtClean="0"/>
              <a:t>2022/3/9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47.png"/><Relationship Id="rId2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330.png"/><Relationship Id="rId9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480.png"/><Relationship Id="rId7" Type="http://schemas.openxmlformats.org/officeDocument/2006/relationships/image" Target="../media/image56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46.png"/><Relationship Id="rId5" Type="http://schemas.openxmlformats.org/officeDocument/2006/relationships/image" Target="../media/image44.png"/><Relationship Id="rId10" Type="http://schemas.openxmlformats.org/officeDocument/2006/relationships/image" Target="../media/image45.png"/><Relationship Id="rId4" Type="http://schemas.openxmlformats.org/officeDocument/2006/relationships/image" Target="../media/image490.png"/><Relationship Id="rId9" Type="http://schemas.openxmlformats.org/officeDocument/2006/relationships/image" Target="../media/image5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Classification </a:t>
            </a:r>
            <a:r>
              <a:rPr lang="en-US" sz="4600" dirty="0" err="1"/>
              <a:t>MEthods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04 (part 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4.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4" y="1336841"/>
            <a:ext cx="4354327" cy="4633265"/>
          </a:xfrm>
          <a:prstGeom prst="rect">
            <a:avLst/>
          </a:prstGeom>
        </p:spPr>
      </p:pic>
      <p:pic>
        <p:nvPicPr>
          <p:cNvPr id="7" name="Picture 6" descr="4.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1804737"/>
            <a:ext cx="3818021" cy="41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3B6E-E47D-164E-B2AC-771066BB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Logistic Regression in R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CF77D-74F9-6241-B1CE-FC78DD73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71BF3-9F46-F842-8FD0-E6312D68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DC2E9C-BB2C-CC47-961A-D08C748E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15423"/>
            <a:ext cx="62992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3478A-7430-244D-B218-48D7A384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40FBF-A70D-3F4A-8069-42549280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789"/>
            <a:ext cx="8229600" cy="1205630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two-class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class?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675A7B-4118-124B-92CC-DC4A3DE6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A284AF-21C7-ED47-8E1F-3AED8B9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DD285B-D79F-3C44-A9C0-0FCDFE7CDD29}"/>
              </a:ext>
            </a:extLst>
          </p:cNvPr>
          <p:cNvSpPr txBox="1"/>
          <p:nvPr/>
        </p:nvSpPr>
        <p:spPr>
          <a:xfrm>
            <a:off x="663880" y="26294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585E6D-A49E-8149-BA71-FDB660C918D6}"/>
              </a:ext>
            </a:extLst>
          </p:cNvPr>
          <p:cNvSpPr txBox="1"/>
          <p:nvPr/>
        </p:nvSpPr>
        <p:spPr>
          <a:xfrm>
            <a:off x="713984" y="3530249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EAE18A-30EC-8C4D-A228-0278D4500372}"/>
                  </a:ext>
                </a:extLst>
              </p:cNvPr>
              <p:cNvSpPr txBox="1"/>
              <p:nvPr/>
            </p:nvSpPr>
            <p:spPr>
              <a:xfrm>
                <a:off x="2811101" y="3899581"/>
                <a:ext cx="352179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𝑏𝑒𝑙𝑜𝑛𝑔𝑠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𝑏𝑒𝑙𝑜𝑛𝑔𝑠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𝑏𝑒𝑙𝑜𝑛𝑔𝑠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EAE18A-30EC-8C4D-A228-0278D450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01" y="3899581"/>
                <a:ext cx="3521797" cy="1025665"/>
              </a:xfrm>
              <a:prstGeom prst="rect">
                <a:avLst/>
              </a:prstGeom>
              <a:blipFill>
                <a:blip r:embed="rId2"/>
                <a:stretch>
                  <a:fillRect l="-31541" t="-231707" r="-717" b="-3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EC4A63-3F89-E04A-B0F2-75BCD18C1AF5}"/>
                  </a:ext>
                </a:extLst>
              </p:cNvPr>
              <p:cNvSpPr txBox="1"/>
              <p:nvPr/>
            </p:nvSpPr>
            <p:spPr>
              <a:xfrm>
                <a:off x="726510" y="4958216"/>
                <a:ext cx="8317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data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parameters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simplified,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data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EC4A63-3F89-E04A-B0F2-75BCD18C1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0" y="4958216"/>
                <a:ext cx="8317282" cy="646331"/>
              </a:xfrm>
              <a:prstGeom prst="rect">
                <a:avLst/>
              </a:prstGeom>
              <a:blipFill>
                <a:blip r:embed="rId3"/>
                <a:stretch>
                  <a:fillRect l="-457" t="-1923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E05440-D8DE-CC4A-A004-3A91C50840E8}"/>
                  </a:ext>
                </a:extLst>
              </p:cNvPr>
              <p:cNvSpPr txBox="1"/>
              <p:nvPr/>
            </p:nvSpPr>
            <p:spPr>
              <a:xfrm>
                <a:off x="2593882" y="5637517"/>
                <a:ext cx="4582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E05440-D8DE-CC4A-A004-3A91C508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82" y="5637517"/>
                <a:ext cx="4582537" cy="276999"/>
              </a:xfrm>
              <a:prstGeom prst="rect">
                <a:avLst/>
              </a:prstGeom>
              <a:blipFill>
                <a:blip r:embed="rId4"/>
                <a:stretch>
                  <a:fillRect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20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6F5513-E1BB-F446-9B92-DC53C18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DAEF1C-D1B3-DA48-BF6B-07541CE8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AC94CA-3848-324E-861E-7ED04ACD843E}"/>
                  </a:ext>
                </a:extLst>
              </p:cNvPr>
              <p:cNvSpPr txBox="1"/>
              <p:nvPr/>
            </p:nvSpPr>
            <p:spPr>
              <a:xfrm>
                <a:off x="2443570" y="727314"/>
                <a:ext cx="4582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AC94CA-3848-324E-861E-7ED04ACD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570" y="727314"/>
                <a:ext cx="4582537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C279E66-7FCA-124D-90DB-472428B9F623}"/>
              </a:ext>
            </a:extLst>
          </p:cNvPr>
          <p:cNvSpPr txBox="1"/>
          <p:nvPr/>
        </p:nvSpPr>
        <p:spPr>
          <a:xfrm>
            <a:off x="688932" y="1004313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26D274-6DDC-3345-BB3B-8CE9A37567C0}"/>
                  </a:ext>
                </a:extLst>
              </p:cNvPr>
              <p:cNvSpPr txBox="1"/>
              <p:nvPr/>
            </p:nvSpPr>
            <p:spPr>
              <a:xfrm>
                <a:off x="4127844" y="1281312"/>
                <a:ext cx="121398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26D274-6DDC-3345-BB3B-8CE9A375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44" y="1281312"/>
                <a:ext cx="1213987" cy="1025665"/>
              </a:xfrm>
              <a:prstGeom prst="rect">
                <a:avLst/>
              </a:prstGeom>
              <a:blipFill>
                <a:blip r:embed="rId3"/>
                <a:stretch>
                  <a:fillRect l="-155670" t="-230488" r="-62887" b="-3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20DBDD4-A2DA-A84B-B3EC-1336E9F9A8AF}"/>
              </a:ext>
            </a:extLst>
          </p:cNvPr>
          <p:cNvSpPr txBox="1"/>
          <p:nvPr/>
        </p:nvSpPr>
        <p:spPr>
          <a:xfrm>
            <a:off x="688932" y="2480153"/>
            <a:ext cx="7766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MSE.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MSE.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6CEA0-1ED7-E74C-BB0D-970FB3CE3EBA}"/>
              </a:ext>
            </a:extLst>
          </p:cNvPr>
          <p:cNvSpPr txBox="1"/>
          <p:nvPr/>
        </p:nvSpPr>
        <p:spPr>
          <a:xfrm>
            <a:off x="688932" y="3576659"/>
            <a:ext cx="755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misclassifications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908D43-BD73-B642-ADC7-3CC7B0DBC05B}"/>
              </a:ext>
            </a:extLst>
          </p:cNvPr>
          <p:cNvSpPr txBox="1"/>
          <p:nvPr/>
        </p:nvSpPr>
        <p:spPr>
          <a:xfrm>
            <a:off x="688932" y="4169964"/>
            <a:ext cx="799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1-hot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vector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categories.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B6C88F-3652-3644-ABB7-E389393C5A2F}"/>
                  </a:ext>
                </a:extLst>
              </p:cNvPr>
              <p:cNvSpPr txBox="1"/>
              <p:nvPr/>
            </p:nvSpPr>
            <p:spPr>
              <a:xfrm>
                <a:off x="3191371" y="4879323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B6C88F-3652-3644-ABB7-E389393C5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71" y="4879323"/>
                <a:ext cx="376513" cy="732573"/>
              </a:xfrm>
              <a:prstGeom prst="rect">
                <a:avLst/>
              </a:prstGeom>
              <a:blipFill>
                <a:blip r:embed="rId4"/>
                <a:stretch>
                  <a:fillRect t="-1724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4EDD2E-101F-2746-BE69-83BDCE792266}"/>
                  </a:ext>
                </a:extLst>
              </p:cNvPr>
              <p:cNvSpPr txBox="1"/>
              <p:nvPr/>
            </p:nvSpPr>
            <p:spPr>
              <a:xfrm>
                <a:off x="4383743" y="4879323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4EDD2E-101F-2746-BE69-83BDCE79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43" y="4879323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 t="-1724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A37CAC-2DE7-9F47-ADDF-82A54D67F8D2}"/>
                  </a:ext>
                </a:extLst>
              </p:cNvPr>
              <p:cNvSpPr txBox="1"/>
              <p:nvPr/>
            </p:nvSpPr>
            <p:spPr>
              <a:xfrm>
                <a:off x="5576115" y="4881119"/>
                <a:ext cx="37651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A37CAC-2DE7-9F47-ADDF-82A54D67F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15" y="4881119"/>
                <a:ext cx="376513" cy="730777"/>
              </a:xfrm>
              <a:prstGeom prst="rect">
                <a:avLst/>
              </a:prstGeom>
              <a:blipFill>
                <a:blip r:embed="rId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C930887-59EB-5F44-86C7-591CBE846C74}"/>
              </a:ext>
            </a:extLst>
          </p:cNvPr>
          <p:cNvSpPr txBox="1"/>
          <p:nvPr/>
        </p:nvSpPr>
        <p:spPr>
          <a:xfrm>
            <a:off x="2902573" y="569608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98DB4B-C9D7-7B43-AE14-BB071F540533}"/>
              </a:ext>
            </a:extLst>
          </p:cNvPr>
          <p:cNvSpPr txBox="1"/>
          <p:nvPr/>
        </p:nvSpPr>
        <p:spPr>
          <a:xfrm>
            <a:off x="4094945" y="569608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145675-F225-E34E-B29E-5A108C1C1388}"/>
              </a:ext>
            </a:extLst>
          </p:cNvPr>
          <p:cNvSpPr txBox="1"/>
          <p:nvPr/>
        </p:nvSpPr>
        <p:spPr>
          <a:xfrm>
            <a:off x="5287317" y="569608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8BDD3B-A6E4-AB40-B259-4534423F9857}"/>
              </a:ext>
            </a:extLst>
          </p:cNvPr>
          <p:cNvSpPr txBox="1"/>
          <p:nvPr/>
        </p:nvSpPr>
        <p:spPr>
          <a:xfrm>
            <a:off x="688932" y="6104417"/>
            <a:ext cx="78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8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on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268537"/>
          </a:xfrm>
        </p:spPr>
        <p:txBody>
          <a:bodyPr/>
          <a:lstStyle/>
          <a:p>
            <a:r>
              <a:rPr lang="en-US" dirty="0"/>
              <a:t>Now the probability of default is close to, but not less than zero for low balances. And close to but not above 1 for high balances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5" t="37695" r="6046" b="32867"/>
          <a:stretch/>
        </p:blipFill>
        <p:spPr bwMode="auto">
          <a:xfrm>
            <a:off x="4419600" y="1819976"/>
            <a:ext cx="4436143" cy="37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AE94BE4-410C-EA4A-9F54-A8DAC8A40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14522"/>
              </p:ext>
            </p:extLst>
          </p:nvPr>
        </p:nvGraphicFramePr>
        <p:xfrm>
          <a:off x="288257" y="48768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574800" imgH="419100" progId="Equation.3">
                  <p:embed/>
                </p:oleObj>
              </mc:Choice>
              <mc:Fallback>
                <p:oleObj name="Equation" r:id="rId4" imgW="1574800" imgH="4191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57" y="4876800"/>
                        <a:ext cx="4648200" cy="144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58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coefficients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want to perform a hypothesis test to see whether we can be sure that are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 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significantly different from zero. </a:t>
            </a:r>
          </a:p>
          <a:p>
            <a:r>
              <a:rPr lang="en-US" dirty="0"/>
              <a:t>We use a Z test instead of a T test, but of course that doesn’t change the way we interpret the p-value</a:t>
            </a:r>
          </a:p>
          <a:p>
            <a:r>
              <a:rPr lang="en-US" dirty="0"/>
              <a:t> Here the p-value for balance is very small, 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is positive, so we are sure that if the balance increase, then the probability of default will increase as well.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Table4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6" y="4959682"/>
            <a:ext cx="5999177" cy="10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individual has an average balance of $1000. What is their probability of default?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predicted probability of default for an individual with a balance of $1000 is less than 1%. </a:t>
            </a:r>
          </a:p>
          <a:p>
            <a:endParaRPr lang="en-US" dirty="0"/>
          </a:p>
          <a:p>
            <a:r>
              <a:rPr lang="en-US" dirty="0"/>
              <a:t>For a balance of $2000, the probability is much higher, and equals to 0.586 (58.6%).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0" y="2685715"/>
            <a:ext cx="6344120" cy="9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 Predictors in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predict if an individual default by checking if she is a student or not. Thus we can use a qualitative variable “Student” coded as (Student = 1, Non-student =0). </a:t>
            </a:r>
          </a:p>
          <a:p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 </a:t>
            </a:r>
            <a:r>
              <a:rPr lang="en-US" dirty="0"/>
              <a:t>is positive: This indicates students tend to have higher default probabilities than non-students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table4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3709402"/>
            <a:ext cx="5790553" cy="925763"/>
          </a:xfrm>
          <a:prstGeom prst="rect">
            <a:avLst/>
          </a:prstGeom>
        </p:spPr>
      </p:pic>
      <p:pic>
        <p:nvPicPr>
          <p:cNvPr id="7" name="Picture 6" descr="predictions-stud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3" y="4961021"/>
            <a:ext cx="6244557" cy="1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1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fit multiple logistic just like multiple linear regression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9" y="3094120"/>
            <a:ext cx="5611015" cy="13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Logistic Regression-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Default using:</a:t>
            </a:r>
          </a:p>
          <a:p>
            <a:pPr lvl="1"/>
            <a:r>
              <a:rPr lang="en-US" dirty="0"/>
              <a:t>Balance (quantitative)</a:t>
            </a:r>
          </a:p>
          <a:p>
            <a:pPr lvl="1"/>
            <a:r>
              <a:rPr lang="en-US" dirty="0"/>
              <a:t>Income (quantitative)</a:t>
            </a:r>
          </a:p>
          <a:p>
            <a:pPr lvl="1"/>
            <a:r>
              <a:rPr lang="en-US" dirty="0"/>
              <a:t>Student (qualitative)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D322-CE1C-9E44-BB9E-5F172B9C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350161"/>
            <a:ext cx="8229600" cy="9906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B51A5-F8DF-134E-AB4C-D613C15C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2F9AB8-1474-154B-97D7-8F41602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DCACF-09B6-A144-9C6C-647D47FD4A05}"/>
                  </a:ext>
                </a:extLst>
              </p:cNvPr>
              <p:cNvSpPr txBox="1"/>
              <p:nvPr/>
            </p:nvSpPr>
            <p:spPr>
              <a:xfrm>
                <a:off x="2294937" y="2551607"/>
                <a:ext cx="480291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DCACF-09B6-A144-9C6C-647D47FD4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37" y="2551607"/>
                <a:ext cx="4802918" cy="298415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28095A-93E0-D24E-B720-4633347B4D3B}"/>
                  </a:ext>
                </a:extLst>
              </p:cNvPr>
              <p:cNvSpPr txBox="1"/>
              <p:nvPr/>
            </p:nvSpPr>
            <p:spPr>
              <a:xfrm>
                <a:off x="2745670" y="1709928"/>
                <a:ext cx="3901453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28095A-93E0-D24E-B720-4633347B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0" y="1709928"/>
                <a:ext cx="3901453" cy="318164"/>
              </a:xfrm>
              <a:prstGeom prst="rect">
                <a:avLst/>
              </a:prstGeom>
              <a:blipFill>
                <a:blip r:embed="rId3"/>
                <a:stretch>
                  <a:fillRect l="-65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>
            <a:extLst>
              <a:ext uri="{FF2B5EF4-FFF2-40B4-BE49-F238E27FC236}">
                <a16:creationId xmlns:a16="http://schemas.microsoft.com/office/drawing/2014/main" id="{ABA204FB-4537-BD4A-A70A-31AC5A07A584}"/>
              </a:ext>
            </a:extLst>
          </p:cNvPr>
          <p:cNvSpPr/>
          <p:nvPr/>
        </p:nvSpPr>
        <p:spPr>
          <a:xfrm>
            <a:off x="4477190" y="2047515"/>
            <a:ext cx="438411" cy="434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58B1CE-5B3F-8C4E-8707-7DEA37807422}"/>
                  </a:ext>
                </a:extLst>
              </p:cNvPr>
              <p:cNvSpPr txBox="1"/>
              <p:nvPr/>
            </p:nvSpPr>
            <p:spPr>
              <a:xfrm>
                <a:off x="513567" y="3219189"/>
                <a:ext cx="8078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p</a:t>
                </a:r>
                <a:r>
                  <a:rPr kumimoji="1" lang="zh-CN" altLang="en-US" i="1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small,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I()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denote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lm</a:t>
                </a:r>
                <a:r>
                  <a:rPr kumimoji="1" lang="en-US" altLang="zh-CN" dirty="0"/>
                  <a:t>().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58B1CE-5B3F-8C4E-8707-7DEA3780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" y="3219189"/>
                <a:ext cx="8078365" cy="369332"/>
              </a:xfrm>
              <a:prstGeom prst="rect">
                <a:avLst/>
              </a:prstGeom>
              <a:blipFill>
                <a:blip r:embed="rId4"/>
                <a:stretch>
                  <a:fillRect l="-470" t="-3226" r="-313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7DE64B-F375-8748-9411-CF0938907D32}"/>
                  </a:ext>
                </a:extLst>
              </p:cNvPr>
              <p:cNvSpPr txBox="1"/>
              <p:nvPr/>
            </p:nvSpPr>
            <p:spPr>
              <a:xfrm>
                <a:off x="513567" y="3594598"/>
                <a:ext cx="830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p</a:t>
                </a:r>
                <a:r>
                  <a:rPr kumimoji="1" lang="zh-CN" altLang="en-US" i="1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large,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directly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Z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which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i-th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column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7DE64B-F375-8748-9411-CF093890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" y="3594598"/>
                <a:ext cx="8309198" cy="369332"/>
              </a:xfrm>
              <a:prstGeom prst="rect">
                <a:avLst/>
              </a:prstGeom>
              <a:blipFill>
                <a:blip r:embed="rId5"/>
                <a:stretch>
                  <a:fillRect l="-45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8A0DE8-2FDE-394E-A59A-B9F8C18E65EF}"/>
                  </a:ext>
                </a:extLst>
              </p:cNvPr>
              <p:cNvSpPr txBox="1"/>
              <p:nvPr/>
            </p:nvSpPr>
            <p:spPr>
              <a:xfrm>
                <a:off x="513566" y="4807290"/>
                <a:ext cx="85176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2.2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summary()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accurate,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cases.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8A0DE8-2FDE-394E-A59A-B9F8C18E6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6" y="4807290"/>
                <a:ext cx="8517699" cy="923330"/>
              </a:xfrm>
              <a:prstGeom prst="rect">
                <a:avLst/>
              </a:prstGeom>
              <a:blipFill>
                <a:blip r:embed="rId6"/>
                <a:stretch>
                  <a:fillRect l="-446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414692-2E6E-8D43-8C3E-70A25518D92E}"/>
                  </a:ext>
                </a:extLst>
              </p:cNvPr>
              <p:cNvSpPr txBox="1"/>
              <p:nvPr/>
            </p:nvSpPr>
            <p:spPr>
              <a:xfrm>
                <a:off x="513566" y="4587805"/>
                <a:ext cx="851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2.1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whether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(s)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414692-2E6E-8D43-8C3E-70A25518D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6" y="4587805"/>
                <a:ext cx="8517699" cy="369332"/>
              </a:xfrm>
              <a:prstGeom prst="rect">
                <a:avLst/>
              </a:prstGeom>
              <a:blipFill>
                <a:blip r:embed="rId7"/>
                <a:stretch>
                  <a:fillRect l="-446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2D7939C-F6E9-624B-AD46-DCA48BADCE9A}"/>
              </a:ext>
            </a:extLst>
          </p:cNvPr>
          <p:cNvSpPr txBox="1"/>
          <p:nvPr/>
        </p:nvSpPr>
        <p:spPr>
          <a:xfrm>
            <a:off x="491122" y="1162030"/>
            <a:ext cx="499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Generalized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Linear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Model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61B3EE-EAB3-1443-AD1F-B4589C7FA93B}"/>
              </a:ext>
            </a:extLst>
          </p:cNvPr>
          <p:cNvSpPr txBox="1"/>
          <p:nvPr/>
        </p:nvSpPr>
        <p:spPr>
          <a:xfrm>
            <a:off x="491122" y="4036713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2.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Hypothesis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test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2CE08D-4A9D-8A4D-827E-AE9068D87973}"/>
              </a:ext>
            </a:extLst>
          </p:cNvPr>
          <p:cNvSpPr txBox="1"/>
          <p:nvPr/>
        </p:nvSpPr>
        <p:spPr>
          <a:xfrm>
            <a:off x="513565" y="5633763"/>
            <a:ext cx="851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</a:t>
            </a:r>
            <a:r>
              <a:rPr kumimoji="1" lang="en-US" altLang="zh-CN" dirty="0"/>
              <a:t>F-test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t-test,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12449F0-0CE5-4240-BE56-D6A15BB6A1D4}"/>
                  </a:ext>
                </a:extLst>
              </p:cNvPr>
              <p:cNvSpPr txBox="1"/>
              <p:nvPr/>
            </p:nvSpPr>
            <p:spPr>
              <a:xfrm>
                <a:off x="513564" y="5937438"/>
                <a:ext cx="851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2.4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significant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“useful”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12449F0-0CE5-4240-BE56-D6A15BB6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4" y="5937438"/>
                <a:ext cx="8517699" cy="369332"/>
              </a:xfrm>
              <a:prstGeom prst="rect">
                <a:avLst/>
              </a:prstGeom>
              <a:blipFill>
                <a:blip r:embed="rId8"/>
                <a:stretch>
                  <a:fillRect l="-446" t="-10345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1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with a credit card balance of $1,500 and an income of $40,000 has an estimated probability of default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prediction-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2" y="3187700"/>
            <a:ext cx="7716892" cy="10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Apparent Contradiction!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  <p:pic>
        <p:nvPicPr>
          <p:cNvPr id="8" name="Picture 7" descr="table4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1984876"/>
            <a:ext cx="5790553" cy="925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315" y="3181683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347" y="5954294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1" name="Line 1542"/>
          <p:cNvSpPr>
            <a:spLocks noChangeShapeType="1"/>
          </p:cNvSpPr>
          <p:nvPr/>
        </p:nvSpPr>
        <p:spPr bwMode="auto">
          <a:xfrm flipH="1" flipV="1">
            <a:off x="3717755" y="2757696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2" name="Line 1542"/>
          <p:cNvSpPr>
            <a:spLocks noChangeShapeType="1"/>
          </p:cNvSpPr>
          <p:nvPr/>
        </p:nvSpPr>
        <p:spPr bwMode="auto">
          <a:xfrm flipH="1" flipV="1">
            <a:off x="3505194" y="5516938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11202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whom should credit be offered?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is risker than non students if no information about the credit card balance is available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that student is less risky than a non student with the same credit card balance!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2F605-A6B9-BE44-B981-CA3076D1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22DE67-D4A3-5E46-B5B1-BA34D4C4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15C1256-9D1A-6145-9DCC-2289AAB6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AEDBBC-5558-3B48-926F-ED2C8DA53C40}"/>
              </a:ext>
            </a:extLst>
          </p:cNvPr>
          <p:cNvSpPr txBox="1"/>
          <p:nvPr/>
        </p:nvSpPr>
        <p:spPr>
          <a:xfrm>
            <a:off x="350728" y="1709928"/>
            <a:ext cx="8668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company,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profit.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variables?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C23CCE-ABB6-CA4E-B9C3-6E9F5E965678}"/>
              </a:ext>
            </a:extLst>
          </p:cNvPr>
          <p:cNvSpPr txBox="1"/>
          <p:nvPr/>
        </p:nvSpPr>
        <p:spPr>
          <a:xfrm>
            <a:off x="1578279" y="2981195"/>
            <a:ext cx="25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Correlation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Coefficient: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D5BB8D3-29CC-D34C-9C93-5A4247D8B40F}"/>
                  </a:ext>
                </a:extLst>
              </p:cNvPr>
              <p:cNvSpPr txBox="1"/>
              <p:nvPr/>
            </p:nvSpPr>
            <p:spPr>
              <a:xfrm>
                <a:off x="4169694" y="2819186"/>
                <a:ext cx="2873800" cy="746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D5BB8D3-29CC-D34C-9C93-5A4247D8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94" y="2819186"/>
                <a:ext cx="2873800" cy="746166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B97723-A0BC-4249-8063-1C99BDD61334}"/>
                  </a:ext>
                </a:extLst>
              </p:cNvPr>
              <p:cNvSpPr txBox="1"/>
              <p:nvPr/>
            </p:nvSpPr>
            <p:spPr>
              <a:xfrm>
                <a:off x="4090867" y="3754894"/>
                <a:ext cx="417992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B97723-A0BC-4249-8063-1C99BDD6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67" y="3754894"/>
                <a:ext cx="4179927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B265F95-8307-DA47-9E9A-4BBA6216CBA1}"/>
              </a:ext>
            </a:extLst>
          </p:cNvPr>
          <p:cNvSpPr txBox="1"/>
          <p:nvPr/>
        </p:nvSpPr>
        <p:spPr>
          <a:xfrm>
            <a:off x="2675095" y="382366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Covariance: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D3AE5-83C8-BA47-84A1-FBEC42D1908F}"/>
              </a:ext>
            </a:extLst>
          </p:cNvPr>
          <p:cNvSpPr txBox="1"/>
          <p:nvPr/>
        </p:nvSpPr>
        <p:spPr>
          <a:xfrm>
            <a:off x="2948695" y="4550234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Variance: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C9FA97A-0A6A-084C-9CDE-9E840C3DAB51}"/>
                  </a:ext>
                </a:extLst>
              </p:cNvPr>
              <p:cNvSpPr txBox="1"/>
              <p:nvPr/>
            </p:nvSpPr>
            <p:spPr>
              <a:xfrm>
                <a:off x="4169694" y="4489993"/>
                <a:ext cx="2764668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C9FA97A-0A6A-084C-9CDE-9E840C3D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94" y="4489993"/>
                <a:ext cx="2764668" cy="489814"/>
              </a:xfrm>
              <a:prstGeom prst="rect">
                <a:avLst/>
              </a:prstGeom>
              <a:blipFill>
                <a:blip r:embed="rId4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C15E76-BAA6-F444-A825-FA968415E888}"/>
                  </a:ext>
                </a:extLst>
              </p:cNvPr>
              <p:cNvSpPr txBox="1"/>
              <p:nvPr/>
            </p:nvSpPr>
            <p:spPr>
              <a:xfrm>
                <a:off x="350728" y="5182859"/>
                <a:ext cx="81168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positive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correlation,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which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increasing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increasing.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≪0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negative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correlation,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which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increasing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decreasing.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weakly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correlated.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practice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uncorrelated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sufficiently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small.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C15E76-BAA6-F444-A825-FA968415E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" y="5182859"/>
                <a:ext cx="8116866" cy="1477328"/>
              </a:xfrm>
              <a:prstGeom prst="rect">
                <a:avLst/>
              </a:prstGeom>
              <a:blipFill>
                <a:blip r:embed="rId5"/>
                <a:stretch>
                  <a:fillRect l="-625" t="-1724"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0FDAF-4CD5-9148-8D8C-402EB1CE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306F1-9C61-9C47-A569-B28EC903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43AA7732-9A5E-ED4C-A425-345CDD73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CB2068-BDB8-B445-A718-FD54716C94B0}"/>
                  </a:ext>
                </a:extLst>
              </p:cNvPr>
              <p:cNvSpPr txBox="1"/>
              <p:nvPr/>
            </p:nvSpPr>
            <p:spPr>
              <a:xfrm>
                <a:off x="457200" y="1298212"/>
                <a:ext cx="342760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correlation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CB2068-BDB8-B445-A718-FD54716C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8212"/>
                <a:ext cx="3427605" cy="1477328"/>
              </a:xfrm>
              <a:prstGeom prst="rect">
                <a:avLst/>
              </a:prstGeom>
              <a:blipFill>
                <a:blip r:embed="rId21"/>
                <a:stretch>
                  <a:fillRect l="-1481" t="-847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F88EA97-E50C-3D4A-B029-2599A13D453A}"/>
              </a:ext>
            </a:extLst>
          </p:cNvPr>
          <p:cNvSpPr txBox="1"/>
          <p:nvPr/>
        </p:nvSpPr>
        <p:spPr>
          <a:xfrm>
            <a:off x="457199" y="2802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E89C83-E35D-364B-8F04-E614E5200528}"/>
                  </a:ext>
                </a:extLst>
              </p:cNvPr>
              <p:cNvSpPr txBox="1"/>
              <p:nvPr/>
            </p:nvSpPr>
            <p:spPr>
              <a:xfrm>
                <a:off x="770105" y="2802036"/>
                <a:ext cx="1370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E89C83-E35D-364B-8F04-E614E520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05" y="2802036"/>
                <a:ext cx="13704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01A24E-3047-4742-9104-24E866C782E3}"/>
                  </a:ext>
                </a:extLst>
              </p:cNvPr>
              <p:cNvSpPr txBox="1"/>
              <p:nvPr/>
            </p:nvSpPr>
            <p:spPr>
              <a:xfrm>
                <a:off x="457199" y="3349176"/>
                <a:ext cx="173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b)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01A24E-3047-4742-9104-24E866C7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349176"/>
                <a:ext cx="1730858" cy="369332"/>
              </a:xfrm>
              <a:prstGeom prst="rect">
                <a:avLst/>
              </a:prstGeom>
              <a:blipFill>
                <a:blip r:embed="rId23"/>
                <a:stretch>
                  <a:fillRect l="-294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D88EEC-0567-ED4F-9E08-FA7176069AE3}"/>
                  </a:ext>
                </a:extLst>
              </p:cNvPr>
              <p:cNvSpPr txBox="1"/>
              <p:nvPr/>
            </p:nvSpPr>
            <p:spPr>
              <a:xfrm>
                <a:off x="491760" y="3922696"/>
                <a:ext cx="1648785" cy="51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0" dirty="0"/>
                  <a:t>c)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D88EEC-0567-ED4F-9E08-FA717606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0" y="3922696"/>
                <a:ext cx="1648785" cy="518412"/>
              </a:xfrm>
              <a:prstGeom prst="rect">
                <a:avLst/>
              </a:prstGeom>
              <a:blipFill>
                <a:blip r:embed="rId24"/>
                <a:stretch>
                  <a:fillRect l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693269-36E9-2243-AA46-63C47CFE39BE}"/>
                  </a:ext>
                </a:extLst>
              </p:cNvPr>
              <p:cNvSpPr txBox="1"/>
              <p:nvPr/>
            </p:nvSpPr>
            <p:spPr>
              <a:xfrm>
                <a:off x="491760" y="4645296"/>
                <a:ext cx="318702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0" dirty="0"/>
                  <a:t>d)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693269-36E9-2243-AA46-63C47CFE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0" y="4645296"/>
                <a:ext cx="3187026" cy="861774"/>
              </a:xfrm>
              <a:prstGeom prst="rect">
                <a:avLst/>
              </a:prstGeom>
              <a:blipFill>
                <a:blip r:embed="rId2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9C0469C0-2937-1044-9EFC-0FFF57DFB720}"/>
                  </a:ext>
                </a:extLst>
              </p:cNvPr>
              <p:cNvSpPr txBox="1"/>
              <p:nvPr/>
            </p:nvSpPr>
            <p:spPr>
              <a:xfrm>
                <a:off x="5122194" y="1663793"/>
                <a:ext cx="2873800" cy="746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9C0469C0-2937-1044-9EFC-0FFF57DF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94" y="1663793"/>
                <a:ext cx="2873800" cy="746166"/>
              </a:xfrm>
              <a:prstGeom prst="rect">
                <a:avLst/>
              </a:prstGeom>
              <a:blipFill>
                <a:blip r:embed="rId2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0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7C2C4B-53DF-7D4B-B43D-C001DC3B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17223A-4F52-4D4B-8AE3-27EFB7A6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FCF5705-BDE8-2B44-A2F2-6D47088E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Understanding P value and Correlation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51F114-5D17-1A4E-B6FF-D39286698724}"/>
                  </a:ext>
                </a:extLst>
              </p:cNvPr>
              <p:cNvSpPr txBox="1"/>
              <p:nvPr/>
            </p:nvSpPr>
            <p:spPr>
              <a:xfrm>
                <a:off x="551145" y="1791222"/>
                <a:ext cx="8135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CN" dirty="0"/>
                  <a:t> are highly correlated, what about the p value of the coefficient of X in a simple linear model?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What is the relationship between the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 RSS?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If two variables are highly correlated, what about their p values?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51F114-5D17-1A4E-B6FF-D39286698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5" y="1791222"/>
                <a:ext cx="8135655" cy="1200329"/>
              </a:xfrm>
              <a:prstGeom prst="rect">
                <a:avLst/>
              </a:prstGeom>
              <a:blipFill>
                <a:blip r:embed="rId2"/>
                <a:stretch>
                  <a:fillRect l="-312" t="-2083" r="-31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403B1E4-B353-564D-BC05-31293A12CD96}"/>
              </a:ext>
            </a:extLst>
          </p:cNvPr>
          <p:cNvSpPr txBox="1"/>
          <p:nvPr/>
        </p:nvSpPr>
        <p:spPr>
          <a:xfrm>
            <a:off x="208328" y="318629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SOLUTION</a:t>
            </a:r>
            <a:endParaRPr kumimoji="1"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0F4E01-35AC-8549-93E3-1FAEE4488A4E}"/>
              </a:ext>
            </a:extLst>
          </p:cNvPr>
          <p:cNvSpPr txBox="1"/>
          <p:nvPr/>
        </p:nvSpPr>
        <p:spPr>
          <a:xfrm>
            <a:off x="739036" y="37719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60F8BE-C495-0042-B223-6EB74362F312}"/>
                  </a:ext>
                </a:extLst>
              </p:cNvPr>
              <p:cNvSpPr txBox="1"/>
              <p:nvPr/>
            </p:nvSpPr>
            <p:spPr>
              <a:xfrm>
                <a:off x="2143645" y="3555625"/>
                <a:ext cx="1093248" cy="663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60F8BE-C495-0042-B223-6EB74362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645" y="3555625"/>
                <a:ext cx="1093248" cy="663323"/>
              </a:xfrm>
              <a:prstGeom prst="rect">
                <a:avLst/>
              </a:prstGeom>
              <a:blipFill>
                <a:blip r:embed="rId5"/>
                <a:stretch>
                  <a:fillRect l="-2299" t="-7547" r="-3448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6FFBB3-6B5C-B443-A606-1CBB89475278}"/>
                  </a:ext>
                </a:extLst>
              </p:cNvPr>
              <p:cNvSpPr txBox="1"/>
              <p:nvPr/>
            </p:nvSpPr>
            <p:spPr>
              <a:xfrm>
                <a:off x="3752632" y="3559344"/>
                <a:ext cx="3265509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6FFBB3-6B5C-B443-A606-1CBB89475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32" y="3559344"/>
                <a:ext cx="3265509" cy="659604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AD5C52-C2DF-F440-AA49-80CAE66A14D8}"/>
                  </a:ext>
                </a:extLst>
              </p:cNvPr>
              <p:cNvSpPr txBox="1"/>
              <p:nvPr/>
            </p:nvSpPr>
            <p:spPr>
              <a:xfrm>
                <a:off x="2690269" y="4376436"/>
                <a:ext cx="3609641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↓⇒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↓⇒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↑⇒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AD5C52-C2DF-F440-AA49-80CAE66A1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69" y="4376436"/>
                <a:ext cx="3609641" cy="406586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E3442CF-CFE8-7A4F-B435-B3BD69FA51A3}"/>
                  </a:ext>
                </a:extLst>
              </p:cNvPr>
              <p:cNvSpPr txBox="1"/>
              <p:nvPr/>
            </p:nvSpPr>
            <p:spPr>
              <a:xfrm>
                <a:off x="2033280" y="4784864"/>
                <a:ext cx="4650953" cy="1378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kumimoji="1" lang="en-US" altLang="zh-CN" b="0" dirty="0"/>
                </a:b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E3442CF-CFE8-7A4F-B435-B3BD69FA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80" y="4784864"/>
                <a:ext cx="4650953" cy="1378647"/>
              </a:xfrm>
              <a:prstGeom prst="rect">
                <a:avLst/>
              </a:prstGeom>
              <a:blipFill>
                <a:blip r:embed="rId9"/>
                <a:stretch>
                  <a:fillRect t="-65138" b="-53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D46233-56F9-944F-9B5F-156E4F874F4C}"/>
                  </a:ext>
                </a:extLst>
              </p:cNvPr>
              <p:cNvSpPr/>
              <p:nvPr/>
            </p:nvSpPr>
            <p:spPr>
              <a:xfrm>
                <a:off x="1756743" y="6163511"/>
                <a:ext cx="547669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D46233-56F9-944F-9B5F-156E4F874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43" y="6163511"/>
                <a:ext cx="5476692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F3F9C89-AD34-0040-97C6-3A0F6A975D58}"/>
              </a:ext>
            </a:extLst>
          </p:cNvPr>
          <p:cNvSpPr txBox="1"/>
          <p:nvPr/>
        </p:nvSpPr>
        <p:spPr>
          <a:xfrm>
            <a:off x="739036" y="49477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8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CE552-FF46-F240-86EA-433F4C66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88615C-C0B3-6941-B69E-1D8503F5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9E591F-3A27-E14C-BDBD-671CC632D6F0}"/>
                  </a:ext>
                </a:extLst>
              </p:cNvPr>
              <p:cNvSpPr txBox="1"/>
              <p:nvPr/>
            </p:nvSpPr>
            <p:spPr>
              <a:xfrm>
                <a:off x="532479" y="373735"/>
                <a:ext cx="631294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9E591F-3A27-E14C-BDBD-671CC632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9" y="373735"/>
                <a:ext cx="6312946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21F1F6-16D7-AF4B-8964-93A56BD9B15C}"/>
                  </a:ext>
                </a:extLst>
              </p:cNvPr>
              <p:cNvSpPr txBox="1"/>
              <p:nvPr/>
            </p:nvSpPr>
            <p:spPr>
              <a:xfrm>
                <a:off x="1612859" y="1895309"/>
                <a:ext cx="5917517" cy="335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ra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𝑠𝑜𝑚𝑒𝑡h𝑖𝑛𝑔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≥0”−2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21F1F6-16D7-AF4B-8964-93A56BD9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59" y="1895309"/>
                <a:ext cx="5917517" cy="335413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0A276A-721D-E84A-BCE6-08A45644D113}"/>
                  </a:ext>
                </a:extLst>
              </p:cNvPr>
              <p:cNvSpPr txBox="1"/>
              <p:nvPr/>
            </p:nvSpPr>
            <p:spPr>
              <a:xfrm>
                <a:off x="671510" y="2232939"/>
                <a:ext cx="8317283" cy="148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 X and Y are negatively correlated, i.e.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en-US" altLang="zh-CN" dirty="0"/>
                  <a:t>, the linear model should give a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, in order to make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positive and hence reduce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 RSS.</a:t>
                </a:r>
              </a:p>
              <a:p>
                <a:r>
                  <a:rPr kumimoji="1" lang="en-US" altLang="zh-CN" dirty="0"/>
                  <a:t>If X and Y are positively correlated, i.e.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/>
                  <a:t>, the linear model should give a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the same purpose.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0A276A-721D-E84A-BCE6-08A45644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0" y="2232939"/>
                <a:ext cx="8317283" cy="1489639"/>
              </a:xfrm>
              <a:prstGeom prst="rect">
                <a:avLst/>
              </a:prstGeom>
              <a:blipFill>
                <a:blip r:embed="rId4"/>
                <a:stretch>
                  <a:fillRect l="-610" t="-1695" r="-152"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1FB6D4B7-2711-B140-A372-D729741A600C}"/>
              </a:ext>
            </a:extLst>
          </p:cNvPr>
          <p:cNvGrpSpPr/>
          <p:nvPr/>
        </p:nvGrpSpPr>
        <p:grpSpPr>
          <a:xfrm>
            <a:off x="2044574" y="3621297"/>
            <a:ext cx="5054600" cy="1368875"/>
            <a:chOff x="2044700" y="3131855"/>
            <a:chExt cx="5054600" cy="136887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CB74596-EAFB-7141-A1FB-5241F1A5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4700" y="3131855"/>
              <a:ext cx="5054600" cy="13208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F3C3D2-BBFD-2549-9EB6-35ACC0AA6C46}"/>
                </a:ext>
              </a:extLst>
            </p:cNvPr>
            <p:cNvSpPr/>
            <p:nvPr/>
          </p:nvSpPr>
          <p:spPr>
            <a:xfrm>
              <a:off x="3961356" y="4191524"/>
              <a:ext cx="1064712" cy="30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EFA90C-5C36-6A45-A46F-BAEC26F17ACA}"/>
                </a:ext>
              </a:extLst>
            </p:cNvPr>
            <p:cNvSpPr/>
            <p:nvPr/>
          </p:nvSpPr>
          <p:spPr>
            <a:xfrm>
              <a:off x="2896644" y="3738094"/>
              <a:ext cx="1064712" cy="30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57AFA2-A7BE-3840-B598-45A054B03D12}"/>
                </a:ext>
              </a:extLst>
            </p:cNvPr>
            <p:cNvSpPr/>
            <p:nvPr/>
          </p:nvSpPr>
          <p:spPr>
            <a:xfrm>
              <a:off x="2874724" y="4191524"/>
              <a:ext cx="1064712" cy="30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147F4B-BDC5-E54F-9F75-85181F105BE5}"/>
                  </a:ext>
                </a:extLst>
              </p:cNvPr>
              <p:cNvSpPr txBox="1"/>
              <p:nvPr/>
            </p:nvSpPr>
            <p:spPr>
              <a:xfrm>
                <a:off x="1314711" y="908078"/>
                <a:ext cx="5249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147F4B-BDC5-E54F-9F75-85181F10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11" y="908078"/>
                <a:ext cx="5249450" cy="276999"/>
              </a:xfrm>
              <a:prstGeom prst="rect">
                <a:avLst/>
              </a:prstGeom>
              <a:blipFill>
                <a:blip r:embed="rId6"/>
                <a:stretch>
                  <a:fillRect t="-4762" r="-242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F5061C-50D2-9C41-947B-6DEC1F7C9BB6}"/>
                  </a:ext>
                </a:extLst>
              </p:cNvPr>
              <p:cNvSpPr txBox="1"/>
              <p:nvPr/>
            </p:nvSpPr>
            <p:spPr>
              <a:xfrm>
                <a:off x="618853" y="1135113"/>
                <a:ext cx="6851235" cy="838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Because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F5061C-50D2-9C41-947B-6DEC1F7C9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3" y="1135113"/>
                <a:ext cx="6851235" cy="838563"/>
              </a:xfrm>
              <a:prstGeom prst="rect">
                <a:avLst/>
              </a:prstGeom>
              <a:blipFill>
                <a:blip r:embed="rId7"/>
                <a:stretch>
                  <a:fillRect l="-741"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375ECCB-24B7-574F-91A1-C997EBC35B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9974" y="5038247"/>
            <a:ext cx="5003800" cy="86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BD9D3F-9D95-F340-B74E-2647FF51F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300" y="5949922"/>
            <a:ext cx="4800600" cy="86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1AC7B9-6572-F148-8358-42E83C94DCD1}"/>
              </a:ext>
            </a:extLst>
          </p:cNvPr>
          <p:cNvSpPr txBox="1"/>
          <p:nvPr/>
        </p:nvSpPr>
        <p:spPr>
          <a:xfrm>
            <a:off x="352219" y="547909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Default~income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9335F0-F3BA-A746-A9A6-CF1E8F0093C0}"/>
              </a:ext>
            </a:extLst>
          </p:cNvPr>
          <p:cNvSpPr txBox="1"/>
          <p:nvPr/>
        </p:nvSpPr>
        <p:spPr>
          <a:xfrm>
            <a:off x="352218" y="619705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Default~student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77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6FF39E-73DF-DB4E-B8E0-3DA9C634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BB0148-B776-9743-AD64-DCA42460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F66B48-81D3-8D41-8603-A1D21A85B71A}"/>
              </a:ext>
            </a:extLst>
          </p:cNvPr>
          <p:cNvSpPr txBox="1"/>
          <p:nvPr/>
        </p:nvSpPr>
        <p:spPr>
          <a:xfrm>
            <a:off x="413359" y="5636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FB0B6D-1A43-A44E-8BBF-C6DE7E4E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60238"/>
            <a:ext cx="5054600" cy="1397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19697D-6C33-9744-9BB5-1AA108B419AC}"/>
              </a:ext>
            </a:extLst>
          </p:cNvPr>
          <p:cNvSpPr/>
          <p:nvPr/>
        </p:nvSpPr>
        <p:spPr>
          <a:xfrm>
            <a:off x="3206663" y="1158738"/>
            <a:ext cx="964504" cy="16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24980A-60A9-5244-B6FB-4F2D3E751177}"/>
              </a:ext>
            </a:extLst>
          </p:cNvPr>
          <p:cNvSpPr/>
          <p:nvPr/>
        </p:nvSpPr>
        <p:spPr>
          <a:xfrm>
            <a:off x="3196224" y="1586711"/>
            <a:ext cx="964504" cy="16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DEFF82-64F9-064D-9B67-0784601AE0DD}"/>
              </a:ext>
            </a:extLst>
          </p:cNvPr>
          <p:cNvSpPr txBox="1"/>
          <p:nvPr/>
        </p:nvSpPr>
        <p:spPr>
          <a:xfrm>
            <a:off x="7073617" y="101487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Why contradictory?</a:t>
            </a:r>
            <a:endParaRPr kumimoji="1"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61755A4-F19F-E845-8052-5694C7E1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515" y="4115589"/>
            <a:ext cx="4991100" cy="11557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4BBADA-B8B0-9F4B-B2EE-1106D0372B5A}"/>
              </a:ext>
            </a:extLst>
          </p:cNvPr>
          <p:cNvGrpSpPr/>
          <p:nvPr/>
        </p:nvGrpSpPr>
        <p:grpSpPr>
          <a:xfrm>
            <a:off x="2108200" y="2154929"/>
            <a:ext cx="4991100" cy="1356279"/>
            <a:chOff x="2044700" y="3131855"/>
            <a:chExt cx="5054600" cy="136887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570CCBE-24E8-FE41-893B-FFC898153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4700" y="3131855"/>
              <a:ext cx="5054600" cy="13208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6E2A1AC-4B08-584E-8574-FADD0D4781F0}"/>
                </a:ext>
              </a:extLst>
            </p:cNvPr>
            <p:cNvSpPr/>
            <p:nvPr/>
          </p:nvSpPr>
          <p:spPr>
            <a:xfrm>
              <a:off x="3961356" y="4191524"/>
              <a:ext cx="1064712" cy="30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E2B45D1-5406-AA46-9BB4-2B99D188533E}"/>
                </a:ext>
              </a:extLst>
            </p:cNvPr>
            <p:cNvSpPr/>
            <p:nvPr/>
          </p:nvSpPr>
          <p:spPr>
            <a:xfrm>
              <a:off x="2896644" y="3738094"/>
              <a:ext cx="1064712" cy="30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E7B7157-BF92-4047-AFA1-F9FF23182C94}"/>
                </a:ext>
              </a:extLst>
            </p:cNvPr>
            <p:cNvSpPr/>
            <p:nvPr/>
          </p:nvSpPr>
          <p:spPr>
            <a:xfrm>
              <a:off x="2874724" y="4191524"/>
              <a:ext cx="1064712" cy="30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F0CE-69CF-4942-BBB5-884550AD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0CC2-3230-E24D-9C59-B0719CA4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dataset. Use a logistic regression model to predict default by considering the interaction between student and balance.</a:t>
            </a:r>
          </a:p>
          <a:p>
            <a:r>
              <a:rPr lang="en-US" altLang="zh-CN" dirty="0"/>
              <a:t>Default dataset. Predict default using logistic regression using polynomials of balance variable.</a:t>
            </a:r>
          </a:p>
          <a:p>
            <a:r>
              <a:rPr lang="en-US" altLang="zh-CN" dirty="0"/>
              <a:t>Use summary() to investigate your fitted model and try to explain those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42145-20D0-774C-938D-19FA28E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DC19-49A2-F84C-B828-6DA5B40C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62B8-92CC-A54D-B03F-88C80122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How to minimize the MSE of logistic regression? (optional) 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2C777-B75D-D744-9829-713A5FCE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44E67-9B81-0242-B8B8-8E83879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D9BA08-8439-914B-BE3A-B02953993421}"/>
                  </a:ext>
                </a:extLst>
              </p:cNvPr>
              <p:cNvSpPr txBox="1"/>
              <p:nvPr/>
            </p:nvSpPr>
            <p:spPr>
              <a:xfrm>
                <a:off x="2398735" y="1860115"/>
                <a:ext cx="3476080" cy="763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D9BA08-8439-914B-BE3A-B0295399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35" y="1860115"/>
                <a:ext cx="3476080" cy="763863"/>
              </a:xfrm>
              <a:prstGeom prst="rect">
                <a:avLst/>
              </a:prstGeom>
              <a:blipFill>
                <a:blip r:embed="rId3"/>
                <a:stretch>
                  <a:fillRect t="-111290" b="-17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17526E3-8BEE-6E43-89D7-84B5460DF892}"/>
              </a:ext>
            </a:extLst>
          </p:cNvPr>
          <p:cNvSpPr txBox="1"/>
          <p:nvPr/>
        </p:nvSpPr>
        <p:spPr>
          <a:xfrm>
            <a:off x="457200" y="2775427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Is setting partial derivatives to 0 tractable?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07B38D-F96A-014A-8F56-BA5429DFC7A9}"/>
                  </a:ext>
                </a:extLst>
              </p:cNvPr>
              <p:cNvSpPr txBox="1"/>
              <p:nvPr/>
            </p:nvSpPr>
            <p:spPr>
              <a:xfrm>
                <a:off x="2411014" y="3144759"/>
                <a:ext cx="3808094" cy="934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07B38D-F96A-014A-8F56-BA5429DFC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14" y="3144759"/>
                <a:ext cx="3808094" cy="934487"/>
              </a:xfrm>
              <a:prstGeom prst="rect">
                <a:avLst/>
              </a:prstGeom>
              <a:blipFill>
                <a:blip r:embed="rId4"/>
                <a:stretch>
                  <a:fillRect l="-664" t="-77027" r="-664" b="-14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004EB26-0814-9843-8DD5-D65A2969E4CA}"/>
              </a:ext>
            </a:extLst>
          </p:cNvPr>
          <p:cNvSpPr txBox="1"/>
          <p:nvPr/>
        </p:nvSpPr>
        <p:spPr>
          <a:xfrm>
            <a:off x="457200" y="4100059"/>
            <a:ext cx="8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You cannot find an analytic solution to the above equation. Therefore, </a:t>
            </a:r>
            <a:r>
              <a:rPr kumimoji="1" lang="en-US" altLang="zh-CN" b="1" dirty="0"/>
              <a:t>Gradient Descent</a:t>
            </a:r>
            <a:r>
              <a:rPr kumimoji="1" lang="en-US" altLang="zh-CN" dirty="0"/>
              <a:t> is used to minimize MSE.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044306-7AEE-7A41-8D77-507DB83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883C8-6424-324E-9584-E1B1874B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995602-DE54-2440-A170-D9E0C97106C2}"/>
              </a:ext>
            </a:extLst>
          </p:cNvPr>
          <p:cNvSpPr txBox="1"/>
          <p:nvPr/>
        </p:nvSpPr>
        <p:spPr>
          <a:xfrm>
            <a:off x="441018" y="541951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3.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Useful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functions</a:t>
            </a:r>
            <a:endParaRPr kumimoji="1"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533149-52E3-4547-A5D4-F3E7C28D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8" y="1193888"/>
            <a:ext cx="1295400" cy="215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19AED9-1C91-9142-B3A2-595B49A9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28" y="1742944"/>
            <a:ext cx="787400" cy="19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9C9097-9DC5-5245-B067-877659CF59A5}"/>
                  </a:ext>
                </a:extLst>
              </p:cNvPr>
              <p:cNvSpPr txBox="1"/>
              <p:nvPr/>
            </p:nvSpPr>
            <p:spPr>
              <a:xfrm>
                <a:off x="2041630" y="1653528"/>
                <a:ext cx="631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shows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coefficients,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t-test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F-test,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etc.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9C9097-9DC5-5245-B067-877659CF5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30" y="1653528"/>
                <a:ext cx="6315447" cy="369332"/>
              </a:xfrm>
              <a:prstGeom prst="rect">
                <a:avLst/>
              </a:prstGeom>
              <a:blipFill>
                <a:blip r:embed="rId4"/>
                <a:stretch>
                  <a:fillRect l="-803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30AD51C-BE0F-4745-95BF-AFC58A51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2343949"/>
            <a:ext cx="8813800" cy="190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130647-0EE9-784C-93A2-266E59795D5C}"/>
              </a:ext>
            </a:extLst>
          </p:cNvPr>
          <p:cNvSpPr txBox="1"/>
          <p:nvPr/>
        </p:nvSpPr>
        <p:spPr>
          <a:xfrm>
            <a:off x="478840" y="253117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legend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ECB2C9-5427-EE4C-B127-BD33E71C1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40" y="3212222"/>
            <a:ext cx="5765800" cy="2971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9A5124A-B246-AC4B-BCB7-042AE6F5EB91}"/>
              </a:ext>
            </a:extLst>
          </p:cNvPr>
          <p:cNvSpPr txBox="1"/>
          <p:nvPr/>
        </p:nvSpPr>
        <p:spPr>
          <a:xfrm>
            <a:off x="441018" y="6311068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RSS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63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AA38B-0DB0-0C43-AA92-9530CA04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0B161F-91C1-BB47-A57D-67EEFE79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C5AB2C28-2F31-CA40-AD5D-2FA09667D505}"/>
              </a:ext>
            </a:extLst>
          </p:cNvPr>
          <p:cNvSpPr/>
          <p:nvPr/>
        </p:nvSpPr>
        <p:spPr>
          <a:xfrm>
            <a:off x="2730674" y="1052186"/>
            <a:ext cx="2317315" cy="989804"/>
          </a:xfrm>
          <a:custGeom>
            <a:avLst/>
            <a:gdLst>
              <a:gd name="connsiteX0" fmla="*/ 0 w 2317315"/>
              <a:gd name="connsiteY0" fmla="*/ 75156 h 989804"/>
              <a:gd name="connsiteX1" fmla="*/ 1202499 w 2317315"/>
              <a:gd name="connsiteY1" fmla="*/ 989556 h 989804"/>
              <a:gd name="connsiteX2" fmla="*/ 2317315 w 2317315"/>
              <a:gd name="connsiteY2" fmla="*/ 0 h 989804"/>
              <a:gd name="connsiteX3" fmla="*/ 2317315 w 2317315"/>
              <a:gd name="connsiteY3" fmla="*/ 0 h 98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7315" h="989804">
                <a:moveTo>
                  <a:pt x="0" y="75156"/>
                </a:moveTo>
                <a:cubicBezTo>
                  <a:pt x="408140" y="538619"/>
                  <a:pt x="816280" y="1002082"/>
                  <a:pt x="1202499" y="989556"/>
                </a:cubicBezTo>
                <a:cubicBezTo>
                  <a:pt x="1588718" y="977030"/>
                  <a:pt x="2317315" y="0"/>
                  <a:pt x="2317315" y="0"/>
                </a:cubicBezTo>
                <a:lnTo>
                  <a:pt x="23173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F954C5A-2702-0D46-8624-6B923F213AFE}"/>
              </a:ext>
            </a:extLst>
          </p:cNvPr>
          <p:cNvCxnSpPr>
            <a:cxnSpLocks/>
          </p:cNvCxnSpPr>
          <p:nvPr/>
        </p:nvCxnSpPr>
        <p:spPr>
          <a:xfrm flipH="1">
            <a:off x="4244898" y="743415"/>
            <a:ext cx="1092819" cy="1298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BB9AFD4-598F-5549-B689-CCBB809EC06A}"/>
              </a:ext>
            </a:extLst>
          </p:cNvPr>
          <p:cNvCxnSpPr/>
          <p:nvPr/>
        </p:nvCxnSpPr>
        <p:spPr>
          <a:xfrm>
            <a:off x="2148468" y="2245112"/>
            <a:ext cx="382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0B5D51E-2516-CA41-A4F8-023386E82707}"/>
              </a:ext>
            </a:extLst>
          </p:cNvPr>
          <p:cNvCxnSpPr/>
          <p:nvPr/>
        </p:nvCxnSpPr>
        <p:spPr>
          <a:xfrm flipV="1">
            <a:off x="4021873" y="743415"/>
            <a:ext cx="0" cy="204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904DC8C-DA82-9E4B-8C8B-696E0AE5F047}"/>
              </a:ext>
            </a:extLst>
          </p:cNvPr>
          <p:cNvCxnSpPr/>
          <p:nvPr/>
        </p:nvCxnSpPr>
        <p:spPr>
          <a:xfrm>
            <a:off x="4854498" y="1308410"/>
            <a:ext cx="0" cy="9367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951058-5A84-124D-93B0-8EA0F81B1750}"/>
                  </a:ext>
                </a:extLst>
              </p:cNvPr>
              <p:cNvSpPr txBox="1"/>
              <p:nvPr/>
            </p:nvSpPr>
            <p:spPr>
              <a:xfrm>
                <a:off x="4706820" y="224511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951058-5A84-124D-93B0-8EA0F81B1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20" y="2245112"/>
                <a:ext cx="292644" cy="276999"/>
              </a:xfrm>
              <a:prstGeom prst="rect">
                <a:avLst/>
              </a:prstGeom>
              <a:blipFill>
                <a:blip r:embed="rId2"/>
                <a:stretch>
                  <a:fillRect l="-833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37D615-8569-D44F-AB20-0C94CFF804FF}"/>
              </a:ext>
            </a:extLst>
          </p:cNvPr>
          <p:cNvGrpSpPr/>
          <p:nvPr/>
        </p:nvGrpSpPr>
        <p:grpSpPr>
          <a:xfrm>
            <a:off x="3943713" y="1113943"/>
            <a:ext cx="1249140" cy="1405302"/>
            <a:chOff x="3943713" y="1113943"/>
            <a:chExt cx="1249140" cy="1405302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9C19E75E-D395-E24E-8681-73FA0C4BA4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713" y="1113943"/>
              <a:ext cx="1249140" cy="10665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E79A622-46D4-4C4B-8864-E59D8FD8AC59}"/>
                </a:ext>
              </a:extLst>
            </p:cNvPr>
            <p:cNvCxnSpPr>
              <a:cxnSpLocks/>
            </p:cNvCxnSpPr>
            <p:nvPr/>
          </p:nvCxnSpPr>
          <p:spPr>
            <a:xfrm>
              <a:off x="4337825" y="1819933"/>
              <a:ext cx="0" cy="42517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368A839-1EFB-7748-AB6E-27E32F072A1A}"/>
                    </a:ext>
                  </a:extLst>
                </p:cNvPr>
                <p:cNvSpPr txBox="1"/>
                <p:nvPr/>
              </p:nvSpPr>
              <p:spPr>
                <a:xfrm>
                  <a:off x="4207931" y="2242246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368A839-1EFB-7748-AB6E-27E32F072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931" y="2242246"/>
                  <a:ext cx="2873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F6EB7EA-332E-5848-BA40-18234218C981}"/>
              </a:ext>
            </a:extLst>
          </p:cNvPr>
          <p:cNvSpPr txBox="1"/>
          <p:nvPr/>
        </p:nvSpPr>
        <p:spPr>
          <a:xfrm>
            <a:off x="304800" y="46211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569F99F-0D64-1C45-B09D-249C14862FC2}"/>
                  </a:ext>
                </a:extLst>
              </p:cNvPr>
              <p:cNvSpPr txBox="1"/>
              <p:nvPr/>
            </p:nvSpPr>
            <p:spPr>
              <a:xfrm>
                <a:off x="865239" y="3224981"/>
                <a:ext cx="317317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dimension: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gradient: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569F99F-0D64-1C45-B09D-249C14862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9" y="3224981"/>
                <a:ext cx="3173176" cy="499560"/>
              </a:xfrm>
              <a:prstGeom prst="rect">
                <a:avLst/>
              </a:prstGeom>
              <a:blipFill>
                <a:blip r:embed="rId4"/>
                <a:stretch>
                  <a:fillRect l="-119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9C5749-947C-D248-89F8-8EAD7033DEBB}"/>
                  </a:ext>
                </a:extLst>
              </p:cNvPr>
              <p:cNvSpPr txBox="1"/>
              <p:nvPr/>
            </p:nvSpPr>
            <p:spPr>
              <a:xfrm>
                <a:off x="878001" y="3939630"/>
                <a:ext cx="390632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dimension: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gradient: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9C5749-947C-D248-89F8-8EAD7033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1" y="3939630"/>
                <a:ext cx="3906326" cy="499560"/>
              </a:xfrm>
              <a:prstGeom prst="rect">
                <a:avLst/>
              </a:prstGeom>
              <a:blipFill>
                <a:blip r:embed="rId5"/>
                <a:stretch>
                  <a:fillRect l="-97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4BDFED78-2C48-8C46-9756-7852688F2F8A}"/>
              </a:ext>
            </a:extLst>
          </p:cNvPr>
          <p:cNvSpPr txBox="1"/>
          <p:nvPr/>
        </p:nvSpPr>
        <p:spPr>
          <a:xfrm>
            <a:off x="415636" y="4631377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Minimizing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47E33A1-317D-BF41-B1AC-677644F4BADA}"/>
                  </a:ext>
                </a:extLst>
              </p:cNvPr>
              <p:cNvSpPr txBox="1"/>
              <p:nvPr/>
            </p:nvSpPr>
            <p:spPr>
              <a:xfrm>
                <a:off x="3889331" y="5192896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47E33A1-317D-BF41-B1AC-677644F4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31" y="5192896"/>
                <a:ext cx="814325" cy="276999"/>
              </a:xfrm>
              <a:prstGeom prst="rect">
                <a:avLst/>
              </a:prstGeom>
              <a:blipFill>
                <a:blip r:embed="rId6"/>
                <a:stretch>
                  <a:fillRect l="-7692" r="-6154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425510-8809-F64B-9B8C-1E6ED94E0DDF}"/>
                  </a:ext>
                </a:extLst>
              </p:cNvPr>
              <p:cNvSpPr txBox="1"/>
              <p:nvPr/>
            </p:nvSpPr>
            <p:spPr>
              <a:xfrm>
                <a:off x="3310858" y="5595256"/>
                <a:ext cx="2893613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425510-8809-F64B-9B8C-1E6ED94E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58" y="5595256"/>
                <a:ext cx="2893613" cy="542969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A47B9DB-5D11-8940-99A9-2B91E6A9A15E}"/>
                  </a:ext>
                </a:extLst>
              </p:cNvPr>
              <p:cNvSpPr txBox="1"/>
              <p:nvPr/>
            </p:nvSpPr>
            <p:spPr>
              <a:xfrm>
                <a:off x="3628361" y="6159153"/>
                <a:ext cx="2150589" cy="573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A47B9DB-5D11-8940-99A9-2B91E6A9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61" y="6159153"/>
                <a:ext cx="2150589" cy="573619"/>
              </a:xfrm>
              <a:prstGeom prst="rect">
                <a:avLst/>
              </a:prstGeom>
              <a:blipFill>
                <a:blip r:embed="rId8"/>
                <a:stretch>
                  <a:fillRect l="-1765" t="-2174" r="-294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495FEF6-E6FD-9749-861D-55D1FECBE264}"/>
                  </a:ext>
                </a:extLst>
              </p:cNvPr>
              <p:cNvSpPr txBox="1"/>
              <p:nvPr/>
            </p:nvSpPr>
            <p:spPr>
              <a:xfrm>
                <a:off x="6339188" y="1318504"/>
                <a:ext cx="2148858" cy="65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495FEF6-E6FD-9749-861D-55D1FECBE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88" y="1318504"/>
                <a:ext cx="2148858" cy="657424"/>
              </a:xfrm>
              <a:prstGeom prst="rect">
                <a:avLst/>
              </a:prstGeom>
              <a:blipFill>
                <a:blip r:embed="rId9"/>
                <a:stretch>
                  <a:fillRect t="-116981" r="-16471" b="-179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FB36B-A431-A74F-A0D9-3EB2B1358BD8}"/>
                  </a:ext>
                </a:extLst>
              </p:cNvPr>
              <p:cNvSpPr/>
              <p:nvPr/>
            </p:nvSpPr>
            <p:spPr>
              <a:xfrm>
                <a:off x="4423919" y="1877859"/>
                <a:ext cx="33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FB36B-A431-A74F-A0D9-3EB2B1358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19" y="1877859"/>
                <a:ext cx="3337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04DD0F8-5F9A-3B4B-85D5-6E3BB80B194D}"/>
                  </a:ext>
                </a:extLst>
              </p:cNvPr>
              <p:cNvSpPr/>
              <p:nvPr/>
            </p:nvSpPr>
            <p:spPr>
              <a:xfrm>
                <a:off x="3761379" y="1450601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04DD0F8-5F9A-3B4B-85D5-6E3BB80B1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79" y="1450601"/>
                <a:ext cx="33855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11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C013-A988-514D-8F07-583EB6FC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Back-propagation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Forward-propagation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(optional)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B572CF-7F7C-7740-AFD6-C070F13C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22A82-940F-2B4C-B4D2-F0C12F22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9552CC-744C-7D49-8C03-3B84337F7AC8}"/>
              </a:ext>
            </a:extLst>
          </p:cNvPr>
          <p:cNvSpPr txBox="1"/>
          <p:nvPr/>
        </p:nvSpPr>
        <p:spPr>
          <a:xfrm>
            <a:off x="570016" y="1900052"/>
            <a:ext cx="83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Back-propagation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forward-propagation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BC9CC58-BA63-D741-9D26-C702852830B3}"/>
                  </a:ext>
                </a:extLst>
              </p:cNvPr>
              <p:cNvSpPr/>
              <p:nvPr/>
            </p:nvSpPr>
            <p:spPr>
              <a:xfrm>
                <a:off x="3795155" y="2714244"/>
                <a:ext cx="933017" cy="911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BC9CC58-BA63-D741-9D26-C70285283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55" y="2714244"/>
                <a:ext cx="933017" cy="911012"/>
              </a:xfrm>
              <a:prstGeom prst="ellipse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E90A46F-3778-8448-8C41-12033C848132}"/>
                  </a:ext>
                </a:extLst>
              </p:cNvPr>
              <p:cNvSpPr/>
              <p:nvPr/>
            </p:nvSpPr>
            <p:spPr>
              <a:xfrm>
                <a:off x="5171704" y="2856681"/>
                <a:ext cx="629392" cy="614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E90A46F-3778-8448-8C41-12033C848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704" y="2856681"/>
                <a:ext cx="629392" cy="6145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EA34D74-DB61-7444-908F-0FCCDE463BF0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2842748" y="3169750"/>
            <a:ext cx="952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874D879-8D83-AD43-9987-80F0B96F21A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728172" y="3163955"/>
            <a:ext cx="443532" cy="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3CCA9BA-6242-0445-9CE8-7F799F5EFE63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01096" y="3163955"/>
            <a:ext cx="719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4F0FAA-7A1E-E640-96D4-F1E555E4B7BA}"/>
                  </a:ext>
                </a:extLst>
              </p:cNvPr>
              <p:cNvSpPr txBox="1"/>
              <p:nvPr/>
            </p:nvSpPr>
            <p:spPr>
              <a:xfrm>
                <a:off x="2463542" y="298508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4F0FAA-7A1E-E640-96D4-F1E555E4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42" y="2985084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2F39A6-178C-DF4C-A392-A291F54A7923}"/>
                  </a:ext>
                </a:extLst>
              </p:cNvPr>
              <p:cNvSpPr txBox="1"/>
              <p:nvPr/>
            </p:nvSpPr>
            <p:spPr>
              <a:xfrm>
                <a:off x="6431569" y="2922435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2F39A6-178C-DF4C-A392-A291F54A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569" y="2922435"/>
                <a:ext cx="37920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D757259-DE03-3E41-9297-F860E380FAE9}"/>
                  </a:ext>
                </a:extLst>
              </p:cNvPr>
              <p:cNvSpPr txBox="1"/>
              <p:nvPr/>
            </p:nvSpPr>
            <p:spPr>
              <a:xfrm>
                <a:off x="3894058" y="3613666"/>
                <a:ext cx="1489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D757259-DE03-3E41-9297-F860E380F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058" y="3613666"/>
                <a:ext cx="1489254" cy="276999"/>
              </a:xfrm>
              <a:prstGeom prst="rect">
                <a:avLst/>
              </a:prstGeom>
              <a:blipFill>
                <a:blip r:embed="rId6"/>
                <a:stretch>
                  <a:fillRect l="-3390" r="-4237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2E9280-7CCA-384B-BD7C-54920ED60B16}"/>
                  </a:ext>
                </a:extLst>
              </p:cNvPr>
              <p:cNvSpPr txBox="1"/>
              <p:nvPr/>
            </p:nvSpPr>
            <p:spPr>
              <a:xfrm>
                <a:off x="3121883" y="4098963"/>
                <a:ext cx="3653308" cy="449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=∑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2E9280-7CCA-384B-BD7C-54920ED60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83" y="4098963"/>
                <a:ext cx="3653308" cy="449354"/>
              </a:xfrm>
              <a:prstGeom prst="rect">
                <a:avLst/>
              </a:prstGeom>
              <a:blipFill>
                <a:blip r:embed="rId7"/>
                <a:stretch>
                  <a:fillRect l="-34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46EF3BC-D5A6-0A47-9BDD-30514F18D587}"/>
              </a:ext>
            </a:extLst>
          </p:cNvPr>
          <p:cNvSpPr txBox="1"/>
          <p:nvPr/>
        </p:nvSpPr>
        <p:spPr>
          <a:xfrm>
            <a:off x="1468878" y="358716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Forward-propagation: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3D82F05-0137-294D-8347-016D85EDC85D}"/>
                  </a:ext>
                </a:extLst>
              </p:cNvPr>
              <p:cNvSpPr txBox="1"/>
              <p:nvPr/>
            </p:nvSpPr>
            <p:spPr>
              <a:xfrm>
                <a:off x="846336" y="4790087"/>
                <a:ext cx="363548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3D82F05-0137-294D-8347-016D85ED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36" y="4790087"/>
                <a:ext cx="3635482" cy="572016"/>
              </a:xfrm>
              <a:prstGeom prst="rect">
                <a:avLst/>
              </a:prstGeom>
              <a:blipFill>
                <a:blip r:embed="rId8"/>
                <a:stretch>
                  <a:fillRect l="-1045" t="-21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236BCDA-EABC-3B4C-A964-572BB9F00959}"/>
                  </a:ext>
                </a:extLst>
              </p:cNvPr>
              <p:cNvSpPr txBox="1"/>
              <p:nvPr/>
            </p:nvSpPr>
            <p:spPr>
              <a:xfrm>
                <a:off x="4638685" y="4790087"/>
                <a:ext cx="413632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236BCDA-EABC-3B4C-A964-572BB9F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85" y="4790087"/>
                <a:ext cx="4136325" cy="584391"/>
              </a:xfrm>
              <a:prstGeom prst="rect">
                <a:avLst/>
              </a:prstGeom>
              <a:blipFill>
                <a:blip r:embed="rId9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065A545-2C63-3545-8F11-D4C3E841511F}"/>
              </a:ext>
            </a:extLst>
          </p:cNvPr>
          <p:cNvSpPr txBox="1"/>
          <p:nvPr/>
        </p:nvSpPr>
        <p:spPr>
          <a:xfrm>
            <a:off x="3740727" y="58070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Error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7F3DC14-4537-A641-89F1-6B3EE2CA406C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3429000" y="5176051"/>
            <a:ext cx="660541" cy="6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8C6684A-9CA8-A641-9067-D89C73EDF2CF}"/>
              </a:ext>
            </a:extLst>
          </p:cNvPr>
          <p:cNvSpPr txBox="1"/>
          <p:nvPr/>
        </p:nvSpPr>
        <p:spPr>
          <a:xfrm>
            <a:off x="300176" y="582636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4702E4E-0F09-DA48-85D9-6BBE16C7DE01}"/>
              </a:ext>
            </a:extLst>
          </p:cNvPr>
          <p:cNvCxnSpPr>
            <a:stCxn id="32" idx="0"/>
          </p:cNvCxnSpPr>
          <p:nvPr/>
        </p:nvCxnSpPr>
        <p:spPr>
          <a:xfrm flipV="1">
            <a:off x="1809564" y="5176051"/>
            <a:ext cx="446748" cy="6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617BC0F-9B1B-264D-B26C-674E12872C3E}"/>
              </a:ext>
            </a:extLst>
          </p:cNvPr>
          <p:cNvSpPr txBox="1"/>
          <p:nvPr/>
        </p:nvSpPr>
        <p:spPr>
          <a:xfrm>
            <a:off x="5801096" y="568384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Error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F3CA68B-48BB-974E-8713-4D8341B84D18}"/>
              </a:ext>
            </a:extLst>
          </p:cNvPr>
          <p:cNvCxnSpPr>
            <a:stCxn id="35" idx="0"/>
          </p:cNvCxnSpPr>
          <p:nvPr/>
        </p:nvCxnSpPr>
        <p:spPr>
          <a:xfrm flipV="1">
            <a:off x="6149910" y="5176051"/>
            <a:ext cx="370724" cy="50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5CB79A0-28E9-AE47-84B2-40152A8F60A6}"/>
              </a:ext>
            </a:extLst>
          </p:cNvPr>
          <p:cNvSpPr txBox="1"/>
          <p:nvPr/>
        </p:nvSpPr>
        <p:spPr>
          <a:xfrm>
            <a:off x="6788506" y="5576201"/>
            <a:ext cx="205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2982565-F1A9-A949-8A37-5D6E03B51AB4}"/>
              </a:ext>
            </a:extLst>
          </p:cNvPr>
          <p:cNvCxnSpPr>
            <a:stCxn id="38" idx="0"/>
          </p:cNvCxnSpPr>
          <p:nvPr/>
        </p:nvCxnSpPr>
        <p:spPr>
          <a:xfrm flipV="1">
            <a:off x="7816165" y="5176051"/>
            <a:ext cx="520313" cy="4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B895DC1-4E4E-1242-A802-B7410956E33E}"/>
              </a:ext>
            </a:extLst>
          </p:cNvPr>
          <p:cNvSpPr txBox="1"/>
          <p:nvPr/>
        </p:nvSpPr>
        <p:spPr>
          <a:xfrm>
            <a:off x="1928660" y="6459542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back-propagated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953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9240-C0F8-1D42-A2BB-3B437FAF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366166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Deep Neural Network and Gradient Vanishing (optional)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34F79-B3E2-DD4E-B317-2AFB349E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621AD3-3D1D-6D4F-B66E-34EFB43F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3EC023-2C29-5547-8298-059DF002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77" y="1709928"/>
            <a:ext cx="2641881" cy="2332031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150AEFB-483E-144A-855D-CEA821AD295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669477" y="1856726"/>
            <a:ext cx="1036294" cy="131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B18900F-0A02-9D48-B18B-D20FD27565C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59151" y="3172344"/>
            <a:ext cx="2346620" cy="34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F6399B5-E641-2348-95C8-17115F73B1AA}"/>
              </a:ext>
            </a:extLst>
          </p:cNvPr>
          <p:cNvSpPr txBox="1"/>
          <p:nvPr/>
        </p:nvSpPr>
        <p:spPr>
          <a:xfrm>
            <a:off x="4705771" y="2572179"/>
            <a:ext cx="411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When the output of a layer goes to these regions, the gradients become too small. It is difficult for the optimizer to approach the minimum.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93A8E4-449F-9A4D-B913-1F4FC9BA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36" y="3974666"/>
            <a:ext cx="2531622" cy="24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35F34-873D-544E-8D3F-43993A44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Global Optimum VS Local Optimum (optional)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605A3-057C-3E4A-AE7E-7D4BD083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24620-A950-C348-AE24-E8A9C504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139D2AC5-0431-2245-9D65-D2B5CFBACEBA}"/>
              </a:ext>
            </a:extLst>
          </p:cNvPr>
          <p:cNvSpPr/>
          <p:nvPr/>
        </p:nvSpPr>
        <p:spPr>
          <a:xfrm>
            <a:off x="1603168" y="2775851"/>
            <a:ext cx="4963886" cy="1306297"/>
          </a:xfrm>
          <a:custGeom>
            <a:avLst/>
            <a:gdLst>
              <a:gd name="connsiteX0" fmla="*/ 0 w 4963886"/>
              <a:gd name="connsiteY0" fmla="*/ 213756 h 1306297"/>
              <a:gd name="connsiteX1" fmla="*/ 1009403 w 4963886"/>
              <a:gd name="connsiteY1" fmla="*/ 1306286 h 1306297"/>
              <a:gd name="connsiteX2" fmla="*/ 1983179 w 4963886"/>
              <a:gd name="connsiteY2" fmla="*/ 237506 h 1306297"/>
              <a:gd name="connsiteX3" fmla="*/ 2790701 w 4963886"/>
              <a:gd name="connsiteY3" fmla="*/ 914400 h 1306297"/>
              <a:gd name="connsiteX4" fmla="*/ 3764478 w 4963886"/>
              <a:gd name="connsiteY4" fmla="*/ 154379 h 1306297"/>
              <a:gd name="connsiteX5" fmla="*/ 4286992 w 4963886"/>
              <a:gd name="connsiteY5" fmla="*/ 570016 h 1306297"/>
              <a:gd name="connsiteX6" fmla="*/ 4963886 w 4963886"/>
              <a:gd name="connsiteY6" fmla="*/ 0 h 130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63886" h="1306297">
                <a:moveTo>
                  <a:pt x="0" y="213756"/>
                </a:moveTo>
                <a:cubicBezTo>
                  <a:pt x="339436" y="758042"/>
                  <a:pt x="678873" y="1302328"/>
                  <a:pt x="1009403" y="1306286"/>
                </a:cubicBezTo>
                <a:cubicBezTo>
                  <a:pt x="1339933" y="1310244"/>
                  <a:pt x="1686296" y="302820"/>
                  <a:pt x="1983179" y="237506"/>
                </a:cubicBezTo>
                <a:cubicBezTo>
                  <a:pt x="2280062" y="172192"/>
                  <a:pt x="2493818" y="928254"/>
                  <a:pt x="2790701" y="914400"/>
                </a:cubicBezTo>
                <a:cubicBezTo>
                  <a:pt x="3087584" y="900546"/>
                  <a:pt x="3515096" y="211776"/>
                  <a:pt x="3764478" y="154379"/>
                </a:cubicBezTo>
                <a:cubicBezTo>
                  <a:pt x="4013860" y="96982"/>
                  <a:pt x="4087091" y="595746"/>
                  <a:pt x="4286992" y="570016"/>
                </a:cubicBezTo>
                <a:cubicBezTo>
                  <a:pt x="4486893" y="544286"/>
                  <a:pt x="4725389" y="272143"/>
                  <a:pt x="49638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BAEF9-CA9F-2246-86A3-A1903D4DE25F}"/>
              </a:ext>
            </a:extLst>
          </p:cNvPr>
          <p:cNvSpPr txBox="1"/>
          <p:nvPr/>
        </p:nvSpPr>
        <p:spPr>
          <a:xfrm>
            <a:off x="3313105" y="17805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Local minima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00FD916-79BA-E445-A3EF-6CCD3958A5AB}"/>
              </a:ext>
            </a:extLst>
          </p:cNvPr>
          <p:cNvCxnSpPr>
            <a:stCxn id="7" idx="2"/>
            <a:endCxn id="6" idx="1"/>
          </p:cNvCxnSpPr>
          <p:nvPr/>
        </p:nvCxnSpPr>
        <p:spPr>
          <a:xfrm flipH="1">
            <a:off x="2612571" y="2149925"/>
            <a:ext cx="1472540" cy="193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D2DBAB8-B2F2-F245-BE19-CE2FD0545D98}"/>
              </a:ext>
            </a:extLst>
          </p:cNvPr>
          <p:cNvCxnSpPr>
            <a:stCxn id="7" idx="2"/>
            <a:endCxn id="6" idx="3"/>
          </p:cNvCxnSpPr>
          <p:nvPr/>
        </p:nvCxnSpPr>
        <p:spPr>
          <a:xfrm>
            <a:off x="4085111" y="2149925"/>
            <a:ext cx="308758" cy="1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CD9BD8F-F4C1-0B46-B239-BEDCD7CA9830}"/>
              </a:ext>
            </a:extLst>
          </p:cNvPr>
          <p:cNvCxnSpPr>
            <a:stCxn id="7" idx="2"/>
            <a:endCxn id="6" idx="5"/>
          </p:cNvCxnSpPr>
          <p:nvPr/>
        </p:nvCxnSpPr>
        <p:spPr>
          <a:xfrm>
            <a:off x="4085111" y="2149925"/>
            <a:ext cx="1805049" cy="119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8E65FDE-9654-6749-87E8-F8FB5B1734F1}"/>
              </a:ext>
            </a:extLst>
          </p:cNvPr>
          <p:cNvSpPr txBox="1"/>
          <p:nvPr/>
        </p:nvSpPr>
        <p:spPr>
          <a:xfrm>
            <a:off x="2720211" y="441305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Global minimum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EF1D41B-67E6-6F4E-84B1-594FCD31492E}"/>
              </a:ext>
            </a:extLst>
          </p:cNvPr>
          <p:cNvCxnSpPr>
            <a:cxnSpLocks/>
            <a:stCxn id="14" idx="0"/>
            <a:endCxn id="6" idx="1"/>
          </p:cNvCxnSpPr>
          <p:nvPr/>
        </p:nvCxnSpPr>
        <p:spPr>
          <a:xfrm flipH="1" flipV="1">
            <a:off x="2612571" y="4082137"/>
            <a:ext cx="1033535" cy="3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765275D-B9B4-8649-B66C-170AA36936C0}"/>
              </a:ext>
            </a:extLst>
          </p:cNvPr>
          <p:cNvCxnSpPr>
            <a:cxnSpLocks/>
          </p:cNvCxnSpPr>
          <p:nvPr/>
        </p:nvCxnSpPr>
        <p:spPr>
          <a:xfrm flipH="1">
            <a:off x="5662863" y="3116031"/>
            <a:ext cx="623040" cy="57422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14D618F-39B9-324D-A26D-40854FDB31C4}"/>
              </a:ext>
            </a:extLst>
          </p:cNvPr>
          <p:cNvCxnSpPr>
            <a:cxnSpLocks/>
          </p:cNvCxnSpPr>
          <p:nvPr/>
        </p:nvCxnSpPr>
        <p:spPr>
          <a:xfrm>
            <a:off x="5662863" y="3160295"/>
            <a:ext cx="227297" cy="3847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7A938AC-32D7-6942-BDF1-8B4AF0D2E1A0}"/>
              </a:ext>
            </a:extLst>
          </p:cNvPr>
          <p:cNvCxnSpPr/>
          <p:nvPr/>
        </p:nvCxnSpPr>
        <p:spPr>
          <a:xfrm>
            <a:off x="5662863" y="3170989"/>
            <a:ext cx="0" cy="515058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ACA961-E641-4A40-8C66-1782AE51E8F7}"/>
              </a:ext>
            </a:extLst>
          </p:cNvPr>
          <p:cNvSpPr txBox="1"/>
          <p:nvPr/>
        </p:nvSpPr>
        <p:spPr>
          <a:xfrm>
            <a:off x="546775" y="5113288"/>
            <a:ext cx="832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Almost all numerical optimization algorithms can only converge to a local minimum for nonconvex function.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48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D15F-92C4-4D4F-9072-1DF2B9B4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(Optional)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267EC-1DF5-1346-B585-72D979B8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A4B0-26E5-194D-B945-615DA374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8CB16-0AEA-C146-91F2-34DC5B8C7FE5}"/>
              </a:ext>
            </a:extLst>
          </p:cNvPr>
          <p:cNvSpPr txBox="1"/>
          <p:nvPr/>
        </p:nvSpPr>
        <p:spPr>
          <a:xfrm>
            <a:off x="457200" y="1525262"/>
            <a:ext cx="71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minimize the following object function by gradient descent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B7C13-47BC-CB46-8DA6-3A43BE340C08}"/>
                  </a:ext>
                </a:extLst>
              </p:cNvPr>
              <p:cNvSpPr txBox="1"/>
              <p:nvPr/>
            </p:nvSpPr>
            <p:spPr>
              <a:xfrm>
                <a:off x="3180356" y="2055959"/>
                <a:ext cx="2279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B7C13-47BC-CB46-8DA6-3A43BE340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56" y="2055959"/>
                <a:ext cx="2279150" cy="276999"/>
              </a:xfrm>
              <a:prstGeom prst="rect">
                <a:avLst/>
              </a:prstGeom>
              <a:blipFill>
                <a:blip r:embed="rId2"/>
                <a:stretch>
                  <a:fillRect l="-1105" r="-276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EB0CF22-5A63-B34B-B5C6-CC41B6AD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20683"/>
            <a:ext cx="7620000" cy="360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E37656-9B8E-4945-8A21-1B46F3F02560}"/>
                  </a:ext>
                </a:extLst>
              </p:cNvPr>
              <p:cNvSpPr txBox="1"/>
              <p:nvPr/>
            </p:nvSpPr>
            <p:spPr>
              <a:xfrm>
                <a:off x="3429000" y="4623254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E37656-9B8E-4945-8A21-1B46F3F02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23254"/>
                <a:ext cx="1764778" cy="276999"/>
              </a:xfrm>
              <a:prstGeom prst="rect">
                <a:avLst/>
              </a:prstGeom>
              <a:blipFill>
                <a:blip r:embed="rId4"/>
                <a:stretch>
                  <a:fillRect l="-714" r="-142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BBAD8-B69D-EC4E-9817-BE3E9EC7512F}"/>
                  </a:ext>
                </a:extLst>
              </p:cNvPr>
              <p:cNvSpPr txBox="1"/>
              <p:nvPr/>
            </p:nvSpPr>
            <p:spPr>
              <a:xfrm>
                <a:off x="6388622" y="4623254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BBAD8-B69D-EC4E-9817-BE3E9EC7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622" y="4623254"/>
                <a:ext cx="1764778" cy="276999"/>
              </a:xfrm>
              <a:prstGeom prst="rect">
                <a:avLst/>
              </a:prstGeom>
              <a:blipFill>
                <a:blip r:embed="rId5"/>
                <a:stretch>
                  <a:fillRect l="-714" r="-214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 Brand Preference for Orange Juice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predict what customers prefer to buy: Citrus Hill or Minute Maid orange juice?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Y (Purchase) variable is </a:t>
            </a:r>
            <a:r>
              <a:rPr lang="en-US" u="sng" dirty="0"/>
              <a:t>categorical</a:t>
            </a:r>
            <a:r>
              <a:rPr lang="en-US" dirty="0"/>
              <a:t>: 0 or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X (</a:t>
            </a:r>
            <a:r>
              <a:rPr lang="en-US" dirty="0" err="1"/>
              <a:t>LoyalCH</a:t>
            </a:r>
            <a:r>
              <a:rPr lang="en-US" dirty="0"/>
              <a:t>) variable is a numerical value (between 0 and 1) which specifies the how much the customers are loyal to the Citrus Hill (CH) orange juice </a:t>
            </a:r>
          </a:p>
          <a:p>
            <a:endParaRPr lang="en-US" dirty="0"/>
          </a:p>
          <a:p>
            <a:r>
              <a:rPr lang="en-US" dirty="0"/>
              <a:t>Can we use Linear Regression when Y is categorical?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484563" cy="120570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When Y only takes on values of 0 and 1, why standard linear regression in inappropriate?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88929" y="2927062"/>
            <a:ext cx="4062413" cy="3008312"/>
            <a:chOff x="1595" y="1753"/>
            <a:chExt cx="2559" cy="1895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595" y="1753"/>
              <a:ext cx="2558" cy="1582"/>
              <a:chOff x="1595" y="1753"/>
              <a:chExt cx="2558" cy="1582"/>
            </a:xfrm>
          </p:grpSpPr>
          <p:sp>
            <p:nvSpPr>
              <p:cNvPr id="1348" name="Line 7"/>
              <p:cNvSpPr>
                <a:spLocks noChangeShapeType="1"/>
              </p:cNvSpPr>
              <p:nvPr/>
            </p:nvSpPr>
            <p:spPr bwMode="auto">
              <a:xfrm flipH="1">
                <a:off x="1784" y="3291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" name="Line 8"/>
              <p:cNvSpPr>
                <a:spLocks noChangeShapeType="1"/>
              </p:cNvSpPr>
              <p:nvPr/>
            </p:nvSpPr>
            <p:spPr bwMode="auto">
              <a:xfrm flipH="1">
                <a:off x="1765" y="3222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Rectangle 9"/>
              <p:cNvSpPr>
                <a:spLocks noChangeArrowheads="1"/>
              </p:cNvSpPr>
              <p:nvPr/>
            </p:nvSpPr>
            <p:spPr bwMode="auto">
              <a:xfrm>
                <a:off x="1595" y="3191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51" name="Line 10"/>
              <p:cNvSpPr>
                <a:spLocks noChangeShapeType="1"/>
              </p:cNvSpPr>
              <p:nvPr/>
            </p:nvSpPr>
            <p:spPr bwMode="auto">
              <a:xfrm flipH="1">
                <a:off x="1784" y="3153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" name="Line 11"/>
              <p:cNvSpPr>
                <a:spLocks noChangeShapeType="1"/>
              </p:cNvSpPr>
              <p:nvPr/>
            </p:nvSpPr>
            <p:spPr bwMode="auto">
              <a:xfrm flipH="1">
                <a:off x="1765" y="3084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" name="Line 12"/>
              <p:cNvSpPr>
                <a:spLocks noChangeShapeType="1"/>
              </p:cNvSpPr>
              <p:nvPr/>
            </p:nvSpPr>
            <p:spPr bwMode="auto">
              <a:xfrm flipH="1">
                <a:off x="1784" y="3009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4" name="Line 13"/>
              <p:cNvSpPr>
                <a:spLocks noChangeShapeType="1"/>
              </p:cNvSpPr>
              <p:nvPr/>
            </p:nvSpPr>
            <p:spPr bwMode="auto">
              <a:xfrm flipH="1">
                <a:off x="1765" y="2940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5" name="Rectangle 14"/>
              <p:cNvSpPr>
                <a:spLocks noChangeArrowheads="1"/>
              </p:cNvSpPr>
              <p:nvPr/>
            </p:nvSpPr>
            <p:spPr bwMode="auto">
              <a:xfrm>
                <a:off x="1595" y="2908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0.2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56" name="Line 15"/>
              <p:cNvSpPr>
                <a:spLocks noChangeShapeType="1"/>
              </p:cNvSpPr>
              <p:nvPr/>
            </p:nvSpPr>
            <p:spPr bwMode="auto">
              <a:xfrm flipH="1">
                <a:off x="1784" y="2870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" name="Line 16"/>
              <p:cNvSpPr>
                <a:spLocks noChangeShapeType="1"/>
              </p:cNvSpPr>
              <p:nvPr/>
            </p:nvSpPr>
            <p:spPr bwMode="auto">
              <a:xfrm flipH="1">
                <a:off x="1765" y="2801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" name="Line 17"/>
              <p:cNvSpPr>
                <a:spLocks noChangeShapeType="1"/>
              </p:cNvSpPr>
              <p:nvPr/>
            </p:nvSpPr>
            <p:spPr bwMode="auto">
              <a:xfrm flipH="1">
                <a:off x="1784" y="2732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" name="Line 18"/>
              <p:cNvSpPr>
                <a:spLocks noChangeShapeType="1"/>
              </p:cNvSpPr>
              <p:nvPr/>
            </p:nvSpPr>
            <p:spPr bwMode="auto">
              <a:xfrm flipH="1">
                <a:off x="1765" y="2663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Rectangle 19"/>
              <p:cNvSpPr>
                <a:spLocks noChangeArrowheads="1"/>
              </p:cNvSpPr>
              <p:nvPr/>
            </p:nvSpPr>
            <p:spPr bwMode="auto">
              <a:xfrm>
                <a:off x="1595" y="2632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0.4</a:t>
                </a:r>
                <a:endParaRPr lang="en-US" sz="3200" dirty="0">
                  <a:latin typeface="Times New Roman" pitchFamily="18" charset="0"/>
                </a:endParaRPr>
              </a:p>
            </p:txBody>
          </p:sp>
          <p:sp>
            <p:nvSpPr>
              <p:cNvPr id="1361" name="Line 20"/>
              <p:cNvSpPr>
                <a:spLocks noChangeShapeType="1"/>
              </p:cNvSpPr>
              <p:nvPr/>
            </p:nvSpPr>
            <p:spPr bwMode="auto">
              <a:xfrm flipH="1">
                <a:off x="1784" y="2594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21"/>
              <p:cNvSpPr>
                <a:spLocks noChangeShapeType="1"/>
              </p:cNvSpPr>
              <p:nvPr/>
            </p:nvSpPr>
            <p:spPr bwMode="auto">
              <a:xfrm flipH="1">
                <a:off x="1765" y="2519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Rectangle 22"/>
              <p:cNvSpPr>
                <a:spLocks noChangeArrowheads="1"/>
              </p:cNvSpPr>
              <p:nvPr/>
            </p:nvSpPr>
            <p:spPr bwMode="auto">
              <a:xfrm>
                <a:off x="1595" y="2488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0.5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64" name="Line 23"/>
              <p:cNvSpPr>
                <a:spLocks noChangeShapeType="1"/>
              </p:cNvSpPr>
              <p:nvPr/>
            </p:nvSpPr>
            <p:spPr bwMode="auto">
              <a:xfrm flipH="1">
                <a:off x="1784" y="2450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Line 24"/>
              <p:cNvSpPr>
                <a:spLocks noChangeShapeType="1"/>
              </p:cNvSpPr>
              <p:nvPr/>
            </p:nvSpPr>
            <p:spPr bwMode="auto">
              <a:xfrm flipH="1">
                <a:off x="1765" y="2381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Line 25"/>
              <p:cNvSpPr>
                <a:spLocks noChangeShapeType="1"/>
              </p:cNvSpPr>
              <p:nvPr/>
            </p:nvSpPr>
            <p:spPr bwMode="auto">
              <a:xfrm flipH="1">
                <a:off x="1784" y="2312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7" name="Line 26"/>
              <p:cNvSpPr>
                <a:spLocks noChangeShapeType="1"/>
              </p:cNvSpPr>
              <p:nvPr/>
            </p:nvSpPr>
            <p:spPr bwMode="auto">
              <a:xfrm flipH="1">
                <a:off x="1765" y="2243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Rectangle 27"/>
              <p:cNvSpPr>
                <a:spLocks noChangeArrowheads="1"/>
              </p:cNvSpPr>
              <p:nvPr/>
            </p:nvSpPr>
            <p:spPr bwMode="auto">
              <a:xfrm>
                <a:off x="1595" y="2211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0.7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69" name="Line 28"/>
              <p:cNvSpPr>
                <a:spLocks noChangeShapeType="1"/>
              </p:cNvSpPr>
              <p:nvPr/>
            </p:nvSpPr>
            <p:spPr bwMode="auto">
              <a:xfrm flipH="1">
                <a:off x="1784" y="2174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0" name="Line 29"/>
              <p:cNvSpPr>
                <a:spLocks noChangeShapeType="1"/>
              </p:cNvSpPr>
              <p:nvPr/>
            </p:nvSpPr>
            <p:spPr bwMode="auto">
              <a:xfrm flipH="1">
                <a:off x="1765" y="2105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1" name="Line 30"/>
              <p:cNvSpPr>
                <a:spLocks noChangeShapeType="1"/>
              </p:cNvSpPr>
              <p:nvPr/>
            </p:nvSpPr>
            <p:spPr bwMode="auto">
              <a:xfrm flipH="1">
                <a:off x="1784" y="2036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" name="Line 31"/>
              <p:cNvSpPr>
                <a:spLocks noChangeShapeType="1"/>
              </p:cNvSpPr>
              <p:nvPr/>
            </p:nvSpPr>
            <p:spPr bwMode="auto">
              <a:xfrm flipH="1">
                <a:off x="1765" y="1960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" name="Rectangle 32"/>
              <p:cNvSpPr>
                <a:spLocks noChangeArrowheads="1"/>
              </p:cNvSpPr>
              <p:nvPr/>
            </p:nvSpPr>
            <p:spPr bwMode="auto">
              <a:xfrm>
                <a:off x="1595" y="1929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0.9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74" name="Line 33"/>
              <p:cNvSpPr>
                <a:spLocks noChangeShapeType="1"/>
              </p:cNvSpPr>
              <p:nvPr/>
            </p:nvSpPr>
            <p:spPr bwMode="auto">
              <a:xfrm flipH="1">
                <a:off x="1784" y="1891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Line 34"/>
              <p:cNvSpPr>
                <a:spLocks noChangeShapeType="1"/>
              </p:cNvSpPr>
              <p:nvPr/>
            </p:nvSpPr>
            <p:spPr bwMode="auto">
              <a:xfrm flipH="1">
                <a:off x="1765" y="1822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6" name="Line 35"/>
              <p:cNvSpPr>
                <a:spLocks noChangeShapeType="1"/>
              </p:cNvSpPr>
              <p:nvPr/>
            </p:nvSpPr>
            <p:spPr bwMode="auto">
              <a:xfrm flipH="1">
                <a:off x="1784" y="1753"/>
                <a:ext cx="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7" name="Rectangle 36"/>
              <p:cNvSpPr>
                <a:spLocks noChangeArrowheads="1"/>
              </p:cNvSpPr>
              <p:nvPr/>
            </p:nvSpPr>
            <p:spPr bwMode="auto">
              <a:xfrm>
                <a:off x="1809" y="1759"/>
                <a:ext cx="2344" cy="15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8" name="Rectangle 37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Rectangle 38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Rectangle 39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Line 4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Line 4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" name="Rectangle 42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4" name="Rectangle 43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5" name="Rectangle 44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6" name="Rectangle 45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7" name="Rectangle 46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Rectangle 47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9" name="Rectangle 48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0" name="Rectangle 49"/>
              <p:cNvSpPr>
                <a:spLocks noChangeArrowheads="1"/>
              </p:cNvSpPr>
              <p:nvPr/>
            </p:nvSpPr>
            <p:spPr bwMode="auto">
              <a:xfrm>
                <a:off x="402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1" name="Rectangle 50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" name="Rectangle 51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" name="Rectangle 52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Line 53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5" name="Line 54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" name="Line 55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7" name="Line 56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8" name="Line 57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" name="Line 58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Rectangle 59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1" name="Rectangle 60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" name="Rectangle 61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Rectangle 62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Rectangle 63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Rectangle 64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Rectangle 65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Rectangle 66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Rectangle 67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Rectangle 68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9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Rectangle 70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Rectangle 71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Line 72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Line 73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Line 74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Line 75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Rectangle 76"/>
              <p:cNvSpPr>
                <a:spLocks noChangeArrowheads="1"/>
              </p:cNvSpPr>
              <p:nvPr/>
            </p:nvSpPr>
            <p:spPr bwMode="auto">
              <a:xfrm>
                <a:off x="30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Rectangle 77"/>
              <p:cNvSpPr>
                <a:spLocks noChangeArrowheads="1"/>
              </p:cNvSpPr>
              <p:nvPr/>
            </p:nvSpPr>
            <p:spPr bwMode="auto">
              <a:xfrm>
                <a:off x="326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Rectangle 78"/>
              <p:cNvSpPr>
                <a:spLocks noChangeArrowheads="1"/>
              </p:cNvSpPr>
              <p:nvPr/>
            </p:nvSpPr>
            <p:spPr bwMode="auto">
              <a:xfrm>
                <a:off x="341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Rectangle 79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Rectangle 80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Rectangle 81"/>
              <p:cNvSpPr>
                <a:spLocks noChangeArrowheads="1"/>
              </p:cNvSpPr>
              <p:nvPr/>
            </p:nvSpPr>
            <p:spPr bwMode="auto">
              <a:xfrm>
                <a:off x="387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Rectangle 82"/>
              <p:cNvSpPr>
                <a:spLocks noChangeArrowheads="1"/>
              </p:cNvSpPr>
              <p:nvPr/>
            </p:nvSpPr>
            <p:spPr bwMode="auto">
              <a:xfrm>
                <a:off x="390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Rectangle 83"/>
              <p:cNvSpPr>
                <a:spLocks noChangeArrowheads="1"/>
              </p:cNvSpPr>
              <p:nvPr/>
            </p:nvSpPr>
            <p:spPr bwMode="auto">
              <a:xfrm>
                <a:off x="393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Rectangle 84"/>
              <p:cNvSpPr>
                <a:spLocks noChangeArrowheads="1"/>
              </p:cNvSpPr>
              <p:nvPr/>
            </p:nvSpPr>
            <p:spPr bwMode="auto">
              <a:xfrm>
                <a:off x="39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Rectangle 85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Line 86"/>
              <p:cNvSpPr>
                <a:spLocks noChangeShapeType="1"/>
              </p:cNvSpPr>
              <p:nvPr/>
            </p:nvSpPr>
            <p:spPr bwMode="auto">
              <a:xfrm>
                <a:off x="398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Line 87"/>
              <p:cNvSpPr>
                <a:spLocks noChangeShapeType="1"/>
              </p:cNvSpPr>
              <p:nvPr/>
            </p:nvSpPr>
            <p:spPr bwMode="auto">
              <a:xfrm>
                <a:off x="399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Rectangle 88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Rectangle 89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Rectangle 90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Rectangle 91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Rectangle 92"/>
              <p:cNvSpPr>
                <a:spLocks noChangeArrowheads="1"/>
              </p:cNvSpPr>
              <p:nvPr/>
            </p:nvSpPr>
            <p:spPr bwMode="auto">
              <a:xfrm>
                <a:off x="385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Line 93"/>
              <p:cNvSpPr>
                <a:spLocks noChangeShapeType="1"/>
              </p:cNvSpPr>
              <p:nvPr/>
            </p:nvSpPr>
            <p:spPr bwMode="auto">
              <a:xfrm>
                <a:off x="3883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Line 94"/>
              <p:cNvSpPr>
                <a:spLocks noChangeShapeType="1"/>
              </p:cNvSpPr>
              <p:nvPr/>
            </p:nvSpPr>
            <p:spPr bwMode="auto">
              <a:xfrm>
                <a:off x="388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Rectangle 95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Rectangle 96"/>
              <p:cNvSpPr>
                <a:spLocks noChangeArrowheads="1"/>
              </p:cNvSpPr>
              <p:nvPr/>
            </p:nvSpPr>
            <p:spPr bwMode="auto">
              <a:xfrm>
                <a:off x="36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97"/>
              <p:cNvSpPr>
                <a:spLocks noChangeShapeType="1"/>
              </p:cNvSpPr>
              <p:nvPr/>
            </p:nvSpPr>
            <p:spPr bwMode="auto">
              <a:xfrm>
                <a:off x="368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98"/>
              <p:cNvSpPr>
                <a:spLocks noChangeShapeType="1"/>
              </p:cNvSpPr>
              <p:nvPr/>
            </p:nvSpPr>
            <p:spPr bwMode="auto">
              <a:xfrm>
                <a:off x="36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Rectangle 99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Rectangle 100"/>
              <p:cNvSpPr>
                <a:spLocks noChangeArrowheads="1"/>
              </p:cNvSpPr>
              <p:nvPr/>
            </p:nvSpPr>
            <p:spPr bwMode="auto">
              <a:xfrm>
                <a:off x="347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Rectangle 101"/>
              <p:cNvSpPr>
                <a:spLocks noChangeArrowheads="1"/>
              </p:cNvSpPr>
              <p:nvPr/>
            </p:nvSpPr>
            <p:spPr bwMode="auto">
              <a:xfrm>
                <a:off x="358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" name="Rectangle 102"/>
              <p:cNvSpPr>
                <a:spLocks noChangeArrowheads="1"/>
              </p:cNvSpPr>
              <p:nvPr/>
            </p:nvSpPr>
            <p:spPr bwMode="auto">
              <a:xfrm>
                <a:off x="368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" name="Rectangle 103"/>
              <p:cNvSpPr>
                <a:spLocks noChangeArrowheads="1"/>
              </p:cNvSpPr>
              <p:nvPr/>
            </p:nvSpPr>
            <p:spPr bwMode="auto">
              <a:xfrm>
                <a:off x="375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" name="Rectangle 104"/>
              <p:cNvSpPr>
                <a:spLocks noChangeArrowheads="1"/>
              </p:cNvSpPr>
              <p:nvPr/>
            </p:nvSpPr>
            <p:spPr bwMode="auto">
              <a:xfrm>
                <a:off x="380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Rectangle 105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Rectangle 106"/>
              <p:cNvSpPr>
                <a:spLocks noChangeArrowheads="1"/>
              </p:cNvSpPr>
              <p:nvPr/>
            </p:nvSpPr>
            <p:spPr bwMode="auto">
              <a:xfrm>
                <a:off x="38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107"/>
              <p:cNvSpPr>
                <a:spLocks noChangeShapeType="1"/>
              </p:cNvSpPr>
              <p:nvPr/>
            </p:nvSpPr>
            <p:spPr bwMode="auto">
              <a:xfrm>
                <a:off x="3921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Line 108"/>
              <p:cNvSpPr>
                <a:spLocks noChangeShapeType="1"/>
              </p:cNvSpPr>
              <p:nvPr/>
            </p:nvSpPr>
            <p:spPr bwMode="auto">
              <a:xfrm>
                <a:off x="392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Rectangle 109"/>
              <p:cNvSpPr>
                <a:spLocks noChangeArrowheads="1"/>
              </p:cNvSpPr>
              <p:nvPr/>
            </p:nvSpPr>
            <p:spPr bwMode="auto">
              <a:xfrm>
                <a:off x="351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" name="Rectangle 110"/>
              <p:cNvSpPr>
                <a:spLocks noChangeArrowheads="1"/>
              </p:cNvSpPr>
              <p:nvPr/>
            </p:nvSpPr>
            <p:spPr bwMode="auto">
              <a:xfrm>
                <a:off x="362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Rectangle 111"/>
              <p:cNvSpPr>
                <a:spLocks noChangeArrowheads="1"/>
              </p:cNvSpPr>
              <p:nvPr/>
            </p:nvSpPr>
            <p:spPr bwMode="auto">
              <a:xfrm>
                <a:off x="370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Line 112"/>
              <p:cNvSpPr>
                <a:spLocks noChangeShapeType="1"/>
              </p:cNvSpPr>
              <p:nvPr/>
            </p:nvSpPr>
            <p:spPr bwMode="auto">
              <a:xfrm>
                <a:off x="377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Line 113"/>
              <p:cNvSpPr>
                <a:spLocks noChangeShapeType="1"/>
              </p:cNvSpPr>
              <p:nvPr/>
            </p:nvSpPr>
            <p:spPr bwMode="auto">
              <a:xfrm>
                <a:off x="377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Line 114"/>
              <p:cNvSpPr>
                <a:spLocks noChangeShapeType="1"/>
              </p:cNvSpPr>
              <p:nvPr/>
            </p:nvSpPr>
            <p:spPr bwMode="auto">
              <a:xfrm>
                <a:off x="3393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" name="Line 115"/>
              <p:cNvSpPr>
                <a:spLocks noChangeShapeType="1"/>
              </p:cNvSpPr>
              <p:nvPr/>
            </p:nvSpPr>
            <p:spPr bwMode="auto">
              <a:xfrm>
                <a:off x="339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" name="Rectangle 116"/>
              <p:cNvSpPr>
                <a:spLocks noChangeArrowheads="1"/>
              </p:cNvSpPr>
              <p:nvPr/>
            </p:nvSpPr>
            <p:spPr bwMode="auto">
              <a:xfrm>
                <a:off x="310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" name="Rectangle 117"/>
              <p:cNvSpPr>
                <a:spLocks noChangeArrowheads="1"/>
              </p:cNvSpPr>
              <p:nvPr/>
            </p:nvSpPr>
            <p:spPr bwMode="auto">
              <a:xfrm>
                <a:off x="329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Rectangle 118"/>
              <p:cNvSpPr>
                <a:spLocks noChangeArrowheads="1"/>
              </p:cNvSpPr>
              <p:nvPr/>
            </p:nvSpPr>
            <p:spPr bwMode="auto">
              <a:xfrm>
                <a:off x="344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Rectangle 119"/>
              <p:cNvSpPr>
                <a:spLocks noChangeArrowheads="1"/>
              </p:cNvSpPr>
              <p:nvPr/>
            </p:nvSpPr>
            <p:spPr bwMode="auto">
              <a:xfrm>
                <a:off x="356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" name="Rectangle 120"/>
              <p:cNvSpPr>
                <a:spLocks noChangeArrowheads="1"/>
              </p:cNvSpPr>
              <p:nvPr/>
            </p:nvSpPr>
            <p:spPr bwMode="auto">
              <a:xfrm>
                <a:off x="365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Rectangle 121"/>
              <p:cNvSpPr>
                <a:spLocks noChangeArrowheads="1"/>
              </p:cNvSpPr>
              <p:nvPr/>
            </p:nvSpPr>
            <p:spPr bwMode="auto">
              <a:xfrm>
                <a:off x="373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" name="Rectangle 122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" name="Rectangle 124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Rectangle 125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" name="Rectangle 126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" name="Rectangle 127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9" name="Rectangle 128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Rectangle 129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Rectangle 130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Rectangle 131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3" name="Rectangle 132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" name="Rectangle 133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" name="Rectangle 134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6" name="Rectangle 135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7" name="Rectangle 136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Rectangle 137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9" name="Rectangle 138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0" name="Rectangle 139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" name="Rectangle 140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" name="Rectangle 141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3" name="Rectangle 142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Rectangle 143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" name="Rectangle 144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6" name="Rectangle 145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Rectangle 146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8" name="Rectangle 147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9" name="Rectangle 148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Rectangle 149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1" name="Rectangle 150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2" name="Line 151"/>
              <p:cNvSpPr>
                <a:spLocks noChangeShapeType="1"/>
              </p:cNvSpPr>
              <p:nvPr/>
            </p:nvSpPr>
            <p:spPr bwMode="auto">
              <a:xfrm>
                <a:off x="389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3" name="Line 152"/>
              <p:cNvSpPr>
                <a:spLocks noChangeShapeType="1"/>
              </p:cNvSpPr>
              <p:nvPr/>
            </p:nvSpPr>
            <p:spPr bwMode="auto">
              <a:xfrm>
                <a:off x="390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4" name="Rectangle 153"/>
              <p:cNvSpPr>
                <a:spLocks noChangeArrowheads="1"/>
              </p:cNvSpPr>
              <p:nvPr/>
            </p:nvSpPr>
            <p:spPr bwMode="auto">
              <a:xfrm>
                <a:off x="350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" name="Rectangle 154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6" name="Rectangle 155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7" name="Rectangle 156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Rectangle 157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9" name="Rectangle 158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0" name="Rectangle 159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1" name="Line 160"/>
              <p:cNvSpPr>
                <a:spLocks noChangeShapeType="1"/>
              </p:cNvSpPr>
              <p:nvPr/>
            </p:nvSpPr>
            <p:spPr bwMode="auto">
              <a:xfrm>
                <a:off x="3921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2" name="Line 161"/>
              <p:cNvSpPr>
                <a:spLocks noChangeShapeType="1"/>
              </p:cNvSpPr>
              <p:nvPr/>
            </p:nvSpPr>
            <p:spPr bwMode="auto">
              <a:xfrm>
                <a:off x="392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Rectangle 162"/>
              <p:cNvSpPr>
                <a:spLocks noChangeArrowheads="1"/>
              </p:cNvSpPr>
              <p:nvPr/>
            </p:nvSpPr>
            <p:spPr bwMode="auto">
              <a:xfrm>
                <a:off x="352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Rectangle 163"/>
              <p:cNvSpPr>
                <a:spLocks noChangeArrowheads="1"/>
              </p:cNvSpPr>
              <p:nvPr/>
            </p:nvSpPr>
            <p:spPr bwMode="auto">
              <a:xfrm>
                <a:off x="363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" name="Rectangle 164"/>
              <p:cNvSpPr>
                <a:spLocks noChangeArrowheads="1"/>
              </p:cNvSpPr>
              <p:nvPr/>
            </p:nvSpPr>
            <p:spPr bwMode="auto">
              <a:xfrm>
                <a:off x="371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" name="Rectangle 165"/>
              <p:cNvSpPr>
                <a:spLocks noChangeArrowheads="1"/>
              </p:cNvSpPr>
              <p:nvPr/>
            </p:nvSpPr>
            <p:spPr bwMode="auto">
              <a:xfrm>
                <a:off x="377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7" name="Rectangle 166"/>
              <p:cNvSpPr>
                <a:spLocks noChangeArrowheads="1"/>
              </p:cNvSpPr>
              <p:nvPr/>
            </p:nvSpPr>
            <p:spPr bwMode="auto">
              <a:xfrm>
                <a:off x="383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8" name="Rectangle 167"/>
              <p:cNvSpPr>
                <a:spLocks noChangeArrowheads="1"/>
              </p:cNvSpPr>
              <p:nvPr/>
            </p:nvSpPr>
            <p:spPr bwMode="auto">
              <a:xfrm>
                <a:off x="387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9" name="Rectangle 168"/>
              <p:cNvSpPr>
                <a:spLocks noChangeArrowheads="1"/>
              </p:cNvSpPr>
              <p:nvPr/>
            </p:nvSpPr>
            <p:spPr bwMode="auto">
              <a:xfrm>
                <a:off x="390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Rectangle 169"/>
              <p:cNvSpPr>
                <a:spLocks noChangeArrowheads="1"/>
              </p:cNvSpPr>
              <p:nvPr/>
            </p:nvSpPr>
            <p:spPr bwMode="auto">
              <a:xfrm>
                <a:off x="393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Rectangle 170"/>
              <p:cNvSpPr>
                <a:spLocks noChangeArrowheads="1"/>
              </p:cNvSpPr>
              <p:nvPr/>
            </p:nvSpPr>
            <p:spPr bwMode="auto">
              <a:xfrm>
                <a:off x="39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2" name="Rectangle 171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3" name="Rectangle 172"/>
              <p:cNvSpPr>
                <a:spLocks noChangeArrowheads="1"/>
              </p:cNvSpPr>
              <p:nvPr/>
            </p:nvSpPr>
            <p:spPr bwMode="auto">
              <a:xfrm>
                <a:off x="399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4" name="Rectangle 173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" name="Line 174"/>
              <p:cNvSpPr>
                <a:spLocks noChangeShapeType="1"/>
              </p:cNvSpPr>
              <p:nvPr/>
            </p:nvSpPr>
            <p:spPr bwMode="auto">
              <a:xfrm>
                <a:off x="400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" name="Line 175"/>
              <p:cNvSpPr>
                <a:spLocks noChangeShapeType="1"/>
              </p:cNvSpPr>
              <p:nvPr/>
            </p:nvSpPr>
            <p:spPr bwMode="auto">
              <a:xfrm>
                <a:off x="400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" name="Rectangle 176"/>
              <p:cNvSpPr>
                <a:spLocks noChangeArrowheads="1"/>
              </p:cNvSpPr>
              <p:nvPr/>
            </p:nvSpPr>
            <p:spPr bwMode="auto">
              <a:xfrm>
                <a:off x="358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8" name="Rectangle 177"/>
              <p:cNvSpPr>
                <a:spLocks noChangeArrowheads="1"/>
              </p:cNvSpPr>
              <p:nvPr/>
            </p:nvSpPr>
            <p:spPr bwMode="auto">
              <a:xfrm>
                <a:off x="367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9" name="Rectangle 178"/>
              <p:cNvSpPr>
                <a:spLocks noChangeArrowheads="1"/>
              </p:cNvSpPr>
              <p:nvPr/>
            </p:nvSpPr>
            <p:spPr bwMode="auto">
              <a:xfrm>
                <a:off x="375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0" name="Rectangle 179"/>
              <p:cNvSpPr>
                <a:spLocks noChangeArrowheads="1"/>
              </p:cNvSpPr>
              <p:nvPr/>
            </p:nvSpPr>
            <p:spPr bwMode="auto">
              <a:xfrm>
                <a:off x="380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1" name="Rectangle 180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2" name="Rectangle 181"/>
              <p:cNvSpPr>
                <a:spLocks noChangeArrowheads="1"/>
              </p:cNvSpPr>
              <p:nvPr/>
            </p:nvSpPr>
            <p:spPr bwMode="auto">
              <a:xfrm>
                <a:off x="38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3" name="Rectangle 182"/>
              <p:cNvSpPr>
                <a:spLocks noChangeArrowheads="1"/>
              </p:cNvSpPr>
              <p:nvPr/>
            </p:nvSpPr>
            <p:spPr bwMode="auto">
              <a:xfrm>
                <a:off x="392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4" name="Rectangle 183"/>
              <p:cNvSpPr>
                <a:spLocks noChangeArrowheads="1"/>
              </p:cNvSpPr>
              <p:nvPr/>
            </p:nvSpPr>
            <p:spPr bwMode="auto">
              <a:xfrm>
                <a:off x="394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" name="Rectangle 184"/>
              <p:cNvSpPr>
                <a:spLocks noChangeArrowheads="1"/>
              </p:cNvSpPr>
              <p:nvPr/>
            </p:nvSpPr>
            <p:spPr bwMode="auto">
              <a:xfrm>
                <a:off x="396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" name="Rectangle 185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7" name="Rectangle 186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8" name="Rectangle 187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9" name="Rectangle 188"/>
              <p:cNvSpPr>
                <a:spLocks noChangeArrowheads="1"/>
              </p:cNvSpPr>
              <p:nvPr/>
            </p:nvSpPr>
            <p:spPr bwMode="auto">
              <a:xfrm>
                <a:off x="400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0" name="Rectangle 189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Rectangle 190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Rectangle 191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3" name="Rectangle 192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4" name="Line 193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5" name="Line 194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" name="Line 195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196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Rectangle 197"/>
              <p:cNvSpPr>
                <a:spLocks noChangeArrowheads="1"/>
              </p:cNvSpPr>
              <p:nvPr/>
            </p:nvSpPr>
            <p:spPr bwMode="auto">
              <a:xfrm>
                <a:off x="27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" name="Line 198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" name="Line 199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" name="Line 20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" name="Line 20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" name="Line 20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" name="Line 20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" name="Line 204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" name="Line 205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06"/>
            <p:cNvGrpSpPr>
              <a:grpSpLocks/>
            </p:cNvGrpSpPr>
            <p:nvPr/>
          </p:nvGrpSpPr>
          <p:grpSpPr bwMode="auto">
            <a:xfrm>
              <a:off x="1897" y="1835"/>
              <a:ext cx="2156" cy="1393"/>
              <a:chOff x="1897" y="1835"/>
              <a:chExt cx="2156" cy="1393"/>
            </a:xfrm>
          </p:grpSpPr>
          <p:sp>
            <p:nvSpPr>
              <p:cNvPr id="1147" name="Line 207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208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209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210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211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Line 212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Rectangle 213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Rectangle 214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Rectangle 215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Rectangle 216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Rectangle 217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Rectangle 218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Rectangle 219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Rectangle 220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Rectangle 221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Rectangle 222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Rectangle 223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Rectangle 224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Rectangle 225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Rectangle 226"/>
              <p:cNvSpPr>
                <a:spLocks noChangeArrowheads="1"/>
              </p:cNvSpPr>
              <p:nvPr/>
            </p:nvSpPr>
            <p:spPr bwMode="auto">
              <a:xfrm>
                <a:off x="402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Rectangle 227"/>
              <p:cNvSpPr>
                <a:spLocks noChangeArrowheads="1"/>
              </p:cNvSpPr>
              <p:nvPr/>
            </p:nvSpPr>
            <p:spPr bwMode="auto">
              <a:xfrm>
                <a:off x="403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Rectangle 228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Rectangle 229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Rectangle 230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Rectangle 231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Rectangle 232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Rectangle 233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234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Rectangle 235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Rectangle 236"/>
              <p:cNvSpPr>
                <a:spLocks noChangeArrowheads="1"/>
              </p:cNvSpPr>
              <p:nvPr/>
            </p:nvSpPr>
            <p:spPr bwMode="auto">
              <a:xfrm>
                <a:off x="402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Rectangle 237"/>
              <p:cNvSpPr>
                <a:spLocks noChangeArrowheads="1"/>
              </p:cNvSpPr>
              <p:nvPr/>
            </p:nvSpPr>
            <p:spPr bwMode="auto">
              <a:xfrm>
                <a:off x="403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Rectangle 238"/>
              <p:cNvSpPr>
                <a:spLocks noChangeArrowheads="1"/>
              </p:cNvSpPr>
              <p:nvPr/>
            </p:nvSpPr>
            <p:spPr bwMode="auto">
              <a:xfrm>
                <a:off x="40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Line 239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Line 240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Rectangle 241"/>
              <p:cNvSpPr>
                <a:spLocks noChangeArrowheads="1"/>
              </p:cNvSpPr>
              <p:nvPr/>
            </p:nvSpPr>
            <p:spPr bwMode="auto">
              <a:xfrm>
                <a:off x="30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Rectangle 242"/>
              <p:cNvSpPr>
                <a:spLocks noChangeArrowheads="1"/>
              </p:cNvSpPr>
              <p:nvPr/>
            </p:nvSpPr>
            <p:spPr bwMode="auto">
              <a:xfrm>
                <a:off x="326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Rectangle 243"/>
              <p:cNvSpPr>
                <a:spLocks noChangeArrowheads="1"/>
              </p:cNvSpPr>
              <p:nvPr/>
            </p:nvSpPr>
            <p:spPr bwMode="auto">
              <a:xfrm>
                <a:off x="341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Rectangle 244"/>
              <p:cNvSpPr>
                <a:spLocks noChangeArrowheads="1"/>
              </p:cNvSpPr>
              <p:nvPr/>
            </p:nvSpPr>
            <p:spPr bwMode="auto">
              <a:xfrm>
                <a:off x="354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Rectangle 245"/>
              <p:cNvSpPr>
                <a:spLocks noChangeArrowheads="1"/>
              </p:cNvSpPr>
              <p:nvPr/>
            </p:nvSpPr>
            <p:spPr bwMode="auto">
              <a:xfrm>
                <a:off x="364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Rectangle 246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247"/>
              <p:cNvSpPr>
                <a:spLocks noChangeArrowheads="1"/>
              </p:cNvSpPr>
              <p:nvPr/>
            </p:nvSpPr>
            <p:spPr bwMode="auto">
              <a:xfrm>
                <a:off x="378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Rectangle 248"/>
              <p:cNvSpPr>
                <a:spLocks noChangeArrowheads="1"/>
              </p:cNvSpPr>
              <p:nvPr/>
            </p:nvSpPr>
            <p:spPr bwMode="auto">
              <a:xfrm>
                <a:off x="38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Rectangle 249"/>
              <p:cNvSpPr>
                <a:spLocks noChangeArrowheads="1"/>
              </p:cNvSpPr>
              <p:nvPr/>
            </p:nvSpPr>
            <p:spPr bwMode="auto">
              <a:xfrm>
                <a:off x="387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Rectangle 250"/>
              <p:cNvSpPr>
                <a:spLocks noChangeArrowheads="1"/>
              </p:cNvSpPr>
              <p:nvPr/>
            </p:nvSpPr>
            <p:spPr bwMode="auto">
              <a:xfrm>
                <a:off x="391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Rectangle 251"/>
              <p:cNvSpPr>
                <a:spLocks noChangeArrowheads="1"/>
              </p:cNvSpPr>
              <p:nvPr/>
            </p:nvSpPr>
            <p:spPr bwMode="auto">
              <a:xfrm>
                <a:off x="39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252"/>
              <p:cNvSpPr>
                <a:spLocks noChangeArrowheads="1"/>
              </p:cNvSpPr>
              <p:nvPr/>
            </p:nvSpPr>
            <p:spPr bwMode="auto">
              <a:xfrm>
                <a:off x="39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Rectangle 253"/>
              <p:cNvSpPr>
                <a:spLocks noChangeArrowheads="1"/>
              </p:cNvSpPr>
              <p:nvPr/>
            </p:nvSpPr>
            <p:spPr bwMode="auto">
              <a:xfrm>
                <a:off x="397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Rectangle 254"/>
              <p:cNvSpPr>
                <a:spLocks noChangeArrowheads="1"/>
              </p:cNvSpPr>
              <p:nvPr/>
            </p:nvSpPr>
            <p:spPr bwMode="auto">
              <a:xfrm>
                <a:off x="399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Rectangle 255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Rectangle 256"/>
              <p:cNvSpPr>
                <a:spLocks noChangeArrowheads="1"/>
              </p:cNvSpPr>
              <p:nvPr/>
            </p:nvSpPr>
            <p:spPr bwMode="auto">
              <a:xfrm>
                <a:off x="400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Rectangle 257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Rectangle 258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Rectangle 259"/>
              <p:cNvSpPr>
                <a:spLocks noChangeArrowheads="1"/>
              </p:cNvSpPr>
              <p:nvPr/>
            </p:nvSpPr>
            <p:spPr bwMode="auto">
              <a:xfrm>
                <a:off x="402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Line 260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Line 261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Rectangle 262"/>
              <p:cNvSpPr>
                <a:spLocks noChangeArrowheads="1"/>
              </p:cNvSpPr>
              <p:nvPr/>
            </p:nvSpPr>
            <p:spPr bwMode="auto">
              <a:xfrm>
                <a:off x="245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Line 263"/>
              <p:cNvSpPr>
                <a:spLocks noChangeShapeType="1"/>
              </p:cNvSpPr>
              <p:nvPr/>
            </p:nvSpPr>
            <p:spPr bwMode="auto">
              <a:xfrm>
                <a:off x="276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Line 264"/>
              <p:cNvSpPr>
                <a:spLocks noChangeShapeType="1"/>
              </p:cNvSpPr>
              <p:nvPr/>
            </p:nvSpPr>
            <p:spPr bwMode="auto">
              <a:xfrm>
                <a:off x="277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Rectangle 265"/>
              <p:cNvSpPr>
                <a:spLocks noChangeArrowheads="1"/>
              </p:cNvSpPr>
              <p:nvPr/>
            </p:nvSpPr>
            <p:spPr bwMode="auto">
              <a:xfrm>
                <a:off x="260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266"/>
              <p:cNvSpPr>
                <a:spLocks noChangeShapeType="1"/>
              </p:cNvSpPr>
              <p:nvPr/>
            </p:nvSpPr>
            <p:spPr bwMode="auto">
              <a:xfrm>
                <a:off x="288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Line 267"/>
              <p:cNvSpPr>
                <a:spLocks noChangeShapeType="1"/>
              </p:cNvSpPr>
              <p:nvPr/>
            </p:nvSpPr>
            <p:spPr bwMode="auto">
              <a:xfrm>
                <a:off x="289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68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69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27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27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27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27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Rectangle 274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275"/>
              <p:cNvSpPr>
                <a:spLocks noChangeShapeType="1"/>
              </p:cNvSpPr>
              <p:nvPr/>
            </p:nvSpPr>
            <p:spPr bwMode="auto">
              <a:xfrm>
                <a:off x="321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276"/>
              <p:cNvSpPr>
                <a:spLocks noChangeShapeType="1"/>
              </p:cNvSpPr>
              <p:nvPr/>
            </p:nvSpPr>
            <p:spPr bwMode="auto">
              <a:xfrm>
                <a:off x="32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Rectangle 277"/>
              <p:cNvSpPr>
                <a:spLocks noChangeArrowheads="1"/>
              </p:cNvSpPr>
              <p:nvPr/>
            </p:nvSpPr>
            <p:spPr bwMode="auto">
              <a:xfrm>
                <a:off x="304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Rectangle 278"/>
              <p:cNvSpPr>
                <a:spLocks noChangeArrowheads="1"/>
              </p:cNvSpPr>
              <p:nvPr/>
            </p:nvSpPr>
            <p:spPr bwMode="auto">
              <a:xfrm>
                <a:off x="324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279"/>
              <p:cNvSpPr>
                <a:spLocks noChangeShapeType="1"/>
              </p:cNvSpPr>
              <p:nvPr/>
            </p:nvSpPr>
            <p:spPr bwMode="auto">
              <a:xfrm>
                <a:off x="339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280"/>
              <p:cNvSpPr>
                <a:spLocks noChangeShapeType="1"/>
              </p:cNvSpPr>
              <p:nvPr/>
            </p:nvSpPr>
            <p:spPr bwMode="auto">
              <a:xfrm>
                <a:off x="340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Rectangle 281"/>
              <p:cNvSpPr>
                <a:spLocks noChangeArrowheads="1"/>
              </p:cNvSpPr>
              <p:nvPr/>
            </p:nvSpPr>
            <p:spPr bwMode="auto">
              <a:xfrm>
                <a:off x="311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Rectangle 282"/>
              <p:cNvSpPr>
                <a:spLocks noChangeArrowheads="1"/>
              </p:cNvSpPr>
              <p:nvPr/>
            </p:nvSpPr>
            <p:spPr bwMode="auto">
              <a:xfrm>
                <a:off x="329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Rectangle 283"/>
              <p:cNvSpPr>
                <a:spLocks noChangeArrowheads="1"/>
              </p:cNvSpPr>
              <p:nvPr/>
            </p:nvSpPr>
            <p:spPr bwMode="auto">
              <a:xfrm>
                <a:off x="344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Rectangle 284"/>
              <p:cNvSpPr>
                <a:spLocks noChangeArrowheads="1"/>
              </p:cNvSpPr>
              <p:nvPr/>
            </p:nvSpPr>
            <p:spPr bwMode="auto">
              <a:xfrm>
                <a:off x="356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Rectangle 285"/>
              <p:cNvSpPr>
                <a:spLocks noChangeArrowheads="1"/>
              </p:cNvSpPr>
              <p:nvPr/>
            </p:nvSpPr>
            <p:spPr bwMode="auto">
              <a:xfrm>
                <a:off x="365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Rectangle 286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Rectangle 287"/>
              <p:cNvSpPr>
                <a:spLocks noChangeArrowheads="1"/>
              </p:cNvSpPr>
              <p:nvPr/>
            </p:nvSpPr>
            <p:spPr bwMode="auto">
              <a:xfrm>
                <a:off x="37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Rectangle 288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Rectangle 289"/>
              <p:cNvSpPr>
                <a:spLocks noChangeArrowheads="1"/>
              </p:cNvSpPr>
              <p:nvPr/>
            </p:nvSpPr>
            <p:spPr bwMode="auto">
              <a:xfrm>
                <a:off x="388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Rectangle 290"/>
              <p:cNvSpPr>
                <a:spLocks noChangeArrowheads="1"/>
              </p:cNvSpPr>
              <p:nvPr/>
            </p:nvSpPr>
            <p:spPr bwMode="auto">
              <a:xfrm>
                <a:off x="391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Rectangle 291"/>
              <p:cNvSpPr>
                <a:spLocks noChangeArrowheads="1"/>
              </p:cNvSpPr>
              <p:nvPr/>
            </p:nvSpPr>
            <p:spPr bwMode="auto">
              <a:xfrm>
                <a:off x="39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Rectangle 292"/>
              <p:cNvSpPr>
                <a:spLocks noChangeArrowheads="1"/>
              </p:cNvSpPr>
              <p:nvPr/>
            </p:nvSpPr>
            <p:spPr bwMode="auto">
              <a:xfrm>
                <a:off x="396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Rectangle 293"/>
              <p:cNvSpPr>
                <a:spLocks noChangeArrowheads="1"/>
              </p:cNvSpPr>
              <p:nvPr/>
            </p:nvSpPr>
            <p:spPr bwMode="auto">
              <a:xfrm>
                <a:off x="397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Rectangle 294"/>
              <p:cNvSpPr>
                <a:spLocks noChangeArrowheads="1"/>
              </p:cNvSpPr>
              <p:nvPr/>
            </p:nvSpPr>
            <p:spPr bwMode="auto">
              <a:xfrm>
                <a:off x="399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Rectangle 295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Rectangle 296"/>
              <p:cNvSpPr>
                <a:spLocks noChangeArrowheads="1"/>
              </p:cNvSpPr>
              <p:nvPr/>
            </p:nvSpPr>
            <p:spPr bwMode="auto">
              <a:xfrm>
                <a:off x="400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Rectangle 297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Rectangle 298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Rectangle 299"/>
              <p:cNvSpPr>
                <a:spLocks noChangeArrowheads="1"/>
              </p:cNvSpPr>
              <p:nvPr/>
            </p:nvSpPr>
            <p:spPr bwMode="auto">
              <a:xfrm>
                <a:off x="402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Line 300"/>
              <p:cNvSpPr>
                <a:spLocks noChangeShapeType="1"/>
              </p:cNvSpPr>
              <p:nvPr/>
            </p:nvSpPr>
            <p:spPr bwMode="auto">
              <a:xfrm>
                <a:off x="402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Line 301"/>
              <p:cNvSpPr>
                <a:spLocks noChangeShapeType="1"/>
              </p:cNvSpPr>
              <p:nvPr/>
            </p:nvSpPr>
            <p:spPr bwMode="auto">
              <a:xfrm>
                <a:off x="40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Rectangle 302"/>
              <p:cNvSpPr>
                <a:spLocks noChangeArrowheads="1"/>
              </p:cNvSpPr>
              <p:nvPr/>
            </p:nvSpPr>
            <p:spPr bwMode="auto">
              <a:xfrm>
                <a:off x="225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Rectangle 303"/>
              <p:cNvSpPr>
                <a:spLocks noChangeArrowheads="1"/>
              </p:cNvSpPr>
              <p:nvPr/>
            </p:nvSpPr>
            <p:spPr bwMode="auto">
              <a:xfrm>
                <a:off x="261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Rectangle 30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305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306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307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308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309"/>
              <p:cNvSpPr>
                <a:spLocks noChangeShapeType="1"/>
              </p:cNvSpPr>
              <p:nvPr/>
            </p:nvSpPr>
            <p:spPr bwMode="auto">
              <a:xfrm>
                <a:off x="272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310"/>
              <p:cNvSpPr>
                <a:spLocks noChangeShapeType="1"/>
              </p:cNvSpPr>
              <p:nvPr/>
            </p:nvSpPr>
            <p:spPr bwMode="auto">
              <a:xfrm>
                <a:off x="272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Rectangle 311"/>
              <p:cNvSpPr>
                <a:spLocks noChangeArrowheads="1"/>
              </p:cNvSpPr>
              <p:nvPr/>
            </p:nvSpPr>
            <p:spPr bwMode="auto">
              <a:xfrm>
                <a:off x="25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Rectangle 312"/>
              <p:cNvSpPr>
                <a:spLocks noChangeArrowheads="1"/>
              </p:cNvSpPr>
              <p:nvPr/>
            </p:nvSpPr>
            <p:spPr bwMode="auto">
              <a:xfrm>
                <a:off x="285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Rectangle 313"/>
              <p:cNvSpPr>
                <a:spLocks noChangeArrowheads="1"/>
              </p:cNvSpPr>
              <p:nvPr/>
            </p:nvSpPr>
            <p:spPr bwMode="auto">
              <a:xfrm>
                <a:off x="309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Rectangle 314"/>
              <p:cNvSpPr>
                <a:spLocks noChangeArrowheads="1"/>
              </p:cNvSpPr>
              <p:nvPr/>
            </p:nvSpPr>
            <p:spPr bwMode="auto">
              <a:xfrm>
                <a:off x="328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Rectangle 315"/>
              <p:cNvSpPr>
                <a:spLocks noChangeArrowheads="1"/>
              </p:cNvSpPr>
              <p:nvPr/>
            </p:nvSpPr>
            <p:spPr bwMode="auto">
              <a:xfrm>
                <a:off x="343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Line 316"/>
              <p:cNvSpPr>
                <a:spLocks noChangeShapeType="1"/>
              </p:cNvSpPr>
              <p:nvPr/>
            </p:nvSpPr>
            <p:spPr bwMode="auto">
              <a:xfrm>
                <a:off x="332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Line 317"/>
              <p:cNvSpPr>
                <a:spLocks noChangeShapeType="1"/>
              </p:cNvSpPr>
              <p:nvPr/>
            </p:nvSpPr>
            <p:spPr bwMode="auto">
              <a:xfrm>
                <a:off x="33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Line 318"/>
              <p:cNvSpPr>
                <a:spLocks noChangeShapeType="1"/>
              </p:cNvSpPr>
              <p:nvPr/>
            </p:nvSpPr>
            <p:spPr bwMode="auto">
              <a:xfrm>
                <a:off x="311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Line 319"/>
              <p:cNvSpPr>
                <a:spLocks noChangeShapeType="1"/>
              </p:cNvSpPr>
              <p:nvPr/>
            </p:nvSpPr>
            <p:spPr bwMode="auto">
              <a:xfrm>
                <a:off x="31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320"/>
              <p:cNvSpPr>
                <a:spLocks noChangeShapeType="1"/>
              </p:cNvSpPr>
              <p:nvPr/>
            </p:nvSpPr>
            <p:spPr bwMode="auto">
              <a:xfrm>
                <a:off x="286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321"/>
              <p:cNvSpPr>
                <a:spLocks noChangeShapeType="1"/>
              </p:cNvSpPr>
              <p:nvPr/>
            </p:nvSpPr>
            <p:spPr bwMode="auto">
              <a:xfrm>
                <a:off x="287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322"/>
              <p:cNvSpPr>
                <a:spLocks noChangeShapeType="1"/>
              </p:cNvSpPr>
              <p:nvPr/>
            </p:nvSpPr>
            <p:spPr bwMode="auto">
              <a:xfrm>
                <a:off x="3041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Line 323"/>
              <p:cNvSpPr>
                <a:spLocks noChangeShapeType="1"/>
              </p:cNvSpPr>
              <p:nvPr/>
            </p:nvSpPr>
            <p:spPr bwMode="auto">
              <a:xfrm>
                <a:off x="304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324"/>
              <p:cNvSpPr>
                <a:spLocks noChangeShapeType="1"/>
              </p:cNvSpPr>
              <p:nvPr/>
            </p:nvSpPr>
            <p:spPr bwMode="auto">
              <a:xfrm>
                <a:off x="281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Line 325"/>
              <p:cNvSpPr>
                <a:spLocks noChangeShapeType="1"/>
              </p:cNvSpPr>
              <p:nvPr/>
            </p:nvSpPr>
            <p:spPr bwMode="auto">
              <a:xfrm>
                <a:off x="282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326"/>
              <p:cNvSpPr>
                <a:spLocks noChangeShapeType="1"/>
              </p:cNvSpPr>
              <p:nvPr/>
            </p:nvSpPr>
            <p:spPr bwMode="auto">
              <a:xfrm>
                <a:off x="263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Line 327"/>
              <p:cNvSpPr>
                <a:spLocks noChangeShapeType="1"/>
              </p:cNvSpPr>
              <p:nvPr/>
            </p:nvSpPr>
            <p:spPr bwMode="auto">
              <a:xfrm>
                <a:off x="263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Line 328"/>
              <p:cNvSpPr>
                <a:spLocks noChangeShapeType="1"/>
              </p:cNvSpPr>
              <p:nvPr/>
            </p:nvSpPr>
            <p:spPr bwMode="auto">
              <a:xfrm>
                <a:off x="248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Line 329"/>
              <p:cNvSpPr>
                <a:spLocks noChangeShapeType="1"/>
              </p:cNvSpPr>
              <p:nvPr/>
            </p:nvSpPr>
            <p:spPr bwMode="auto">
              <a:xfrm>
                <a:off x="24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Line 330"/>
              <p:cNvSpPr>
                <a:spLocks noChangeShapeType="1"/>
              </p:cNvSpPr>
              <p:nvPr/>
            </p:nvSpPr>
            <p:spPr bwMode="auto">
              <a:xfrm>
                <a:off x="196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Line 331"/>
              <p:cNvSpPr>
                <a:spLocks noChangeShapeType="1"/>
              </p:cNvSpPr>
              <p:nvPr/>
            </p:nvSpPr>
            <p:spPr bwMode="auto">
              <a:xfrm>
                <a:off x="196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Line 332"/>
              <p:cNvSpPr>
                <a:spLocks noChangeShapeType="1"/>
              </p:cNvSpPr>
              <p:nvPr/>
            </p:nvSpPr>
            <p:spPr bwMode="auto">
              <a:xfrm>
                <a:off x="194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Line 333"/>
              <p:cNvSpPr>
                <a:spLocks noChangeShapeType="1"/>
              </p:cNvSpPr>
              <p:nvPr/>
            </p:nvSpPr>
            <p:spPr bwMode="auto">
              <a:xfrm>
                <a:off x="195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Line 334"/>
              <p:cNvSpPr>
                <a:spLocks noChangeShapeType="1"/>
              </p:cNvSpPr>
              <p:nvPr/>
            </p:nvSpPr>
            <p:spPr bwMode="auto">
              <a:xfrm>
                <a:off x="193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Line 335"/>
              <p:cNvSpPr>
                <a:spLocks noChangeShapeType="1"/>
              </p:cNvSpPr>
              <p:nvPr/>
            </p:nvSpPr>
            <p:spPr bwMode="auto">
              <a:xfrm>
                <a:off x="194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Line 336"/>
              <p:cNvSpPr>
                <a:spLocks noChangeShapeType="1"/>
              </p:cNvSpPr>
              <p:nvPr/>
            </p:nvSpPr>
            <p:spPr bwMode="auto">
              <a:xfrm>
                <a:off x="192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Line 337"/>
              <p:cNvSpPr>
                <a:spLocks noChangeShapeType="1"/>
              </p:cNvSpPr>
              <p:nvPr/>
            </p:nvSpPr>
            <p:spPr bwMode="auto">
              <a:xfrm>
                <a:off x="193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Line 338"/>
              <p:cNvSpPr>
                <a:spLocks noChangeShapeType="1"/>
              </p:cNvSpPr>
              <p:nvPr/>
            </p:nvSpPr>
            <p:spPr bwMode="auto">
              <a:xfrm>
                <a:off x="192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Line 339"/>
              <p:cNvSpPr>
                <a:spLocks noChangeShapeType="1"/>
              </p:cNvSpPr>
              <p:nvPr/>
            </p:nvSpPr>
            <p:spPr bwMode="auto">
              <a:xfrm>
                <a:off x="192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Line 340"/>
              <p:cNvSpPr>
                <a:spLocks noChangeShapeType="1"/>
              </p:cNvSpPr>
              <p:nvPr/>
            </p:nvSpPr>
            <p:spPr bwMode="auto">
              <a:xfrm>
                <a:off x="191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Line 341"/>
              <p:cNvSpPr>
                <a:spLocks noChangeShapeType="1"/>
              </p:cNvSpPr>
              <p:nvPr/>
            </p:nvSpPr>
            <p:spPr bwMode="auto">
              <a:xfrm>
                <a:off x="192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Line 342"/>
              <p:cNvSpPr>
                <a:spLocks noChangeShapeType="1"/>
              </p:cNvSpPr>
              <p:nvPr/>
            </p:nvSpPr>
            <p:spPr bwMode="auto">
              <a:xfrm>
                <a:off x="191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Line 343"/>
              <p:cNvSpPr>
                <a:spLocks noChangeShapeType="1"/>
              </p:cNvSpPr>
              <p:nvPr/>
            </p:nvSpPr>
            <p:spPr bwMode="auto">
              <a:xfrm>
                <a:off x="192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Line 344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Line 345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Line 346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Line 347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Line 348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Line 349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Line 350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Line 351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Line 352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Line 353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Line 354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Line 355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Line 356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Line 357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Line 358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Line 359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Line 360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Line 361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Line 362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Line 363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Line 364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Line 365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Line 366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Line 367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Line 368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Line 369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Line 370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Line 371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Line 372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3" name="Line 373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Line 374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5" name="Line 375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Rectangle 376"/>
              <p:cNvSpPr>
                <a:spLocks noChangeArrowheads="1"/>
              </p:cNvSpPr>
              <p:nvPr/>
            </p:nvSpPr>
            <p:spPr bwMode="auto">
              <a:xfrm>
                <a:off x="293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7" name="Line 377"/>
              <p:cNvSpPr>
                <a:spLocks noChangeShapeType="1"/>
              </p:cNvSpPr>
              <p:nvPr/>
            </p:nvSpPr>
            <p:spPr bwMode="auto">
              <a:xfrm>
                <a:off x="314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Line 378"/>
              <p:cNvSpPr>
                <a:spLocks noChangeShapeType="1"/>
              </p:cNvSpPr>
              <p:nvPr/>
            </p:nvSpPr>
            <p:spPr bwMode="auto">
              <a:xfrm>
                <a:off x="315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9" name="Line 379"/>
              <p:cNvSpPr>
                <a:spLocks noChangeShapeType="1"/>
              </p:cNvSpPr>
              <p:nvPr/>
            </p:nvSpPr>
            <p:spPr bwMode="auto">
              <a:xfrm>
                <a:off x="289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Line 380"/>
              <p:cNvSpPr>
                <a:spLocks noChangeShapeType="1"/>
              </p:cNvSpPr>
              <p:nvPr/>
            </p:nvSpPr>
            <p:spPr bwMode="auto">
              <a:xfrm>
                <a:off x="2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" name="Line 381"/>
              <p:cNvSpPr>
                <a:spLocks noChangeShapeType="1"/>
              </p:cNvSpPr>
              <p:nvPr/>
            </p:nvSpPr>
            <p:spPr bwMode="auto">
              <a:xfrm>
                <a:off x="269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2" name="Line 382"/>
              <p:cNvSpPr>
                <a:spLocks noChangeShapeType="1"/>
              </p:cNvSpPr>
              <p:nvPr/>
            </p:nvSpPr>
            <p:spPr bwMode="auto">
              <a:xfrm>
                <a:off x="270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3" name="Rectangle 383"/>
              <p:cNvSpPr>
                <a:spLocks noChangeArrowheads="1"/>
              </p:cNvSpPr>
              <p:nvPr/>
            </p:nvSpPr>
            <p:spPr bwMode="auto">
              <a:xfrm>
                <a:off x="254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Line 384"/>
              <p:cNvSpPr>
                <a:spLocks noChangeShapeType="1"/>
              </p:cNvSpPr>
              <p:nvPr/>
            </p:nvSpPr>
            <p:spPr bwMode="auto">
              <a:xfrm>
                <a:off x="284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5" name="Line 385"/>
              <p:cNvSpPr>
                <a:spLocks noChangeShapeType="1"/>
              </p:cNvSpPr>
              <p:nvPr/>
            </p:nvSpPr>
            <p:spPr bwMode="auto">
              <a:xfrm>
                <a:off x="284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6" name="Line 386"/>
              <p:cNvSpPr>
                <a:spLocks noChangeShapeType="1"/>
              </p:cNvSpPr>
              <p:nvPr/>
            </p:nvSpPr>
            <p:spPr bwMode="auto">
              <a:xfrm>
                <a:off x="265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7" name="Line 387"/>
              <p:cNvSpPr>
                <a:spLocks noChangeShapeType="1"/>
              </p:cNvSpPr>
              <p:nvPr/>
            </p:nvSpPr>
            <p:spPr bwMode="auto">
              <a:xfrm>
                <a:off x="265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8" name="Rectangle 388"/>
              <p:cNvSpPr>
                <a:spLocks noChangeArrowheads="1"/>
              </p:cNvSpPr>
              <p:nvPr/>
            </p:nvSpPr>
            <p:spPr bwMode="auto">
              <a:xfrm>
                <a:off x="250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9" name="Line 389"/>
              <p:cNvSpPr>
                <a:spLocks noChangeShapeType="1"/>
              </p:cNvSpPr>
              <p:nvPr/>
            </p:nvSpPr>
            <p:spPr bwMode="auto">
              <a:xfrm>
                <a:off x="280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Line 390"/>
              <p:cNvSpPr>
                <a:spLocks noChangeShapeType="1"/>
              </p:cNvSpPr>
              <p:nvPr/>
            </p:nvSpPr>
            <p:spPr bwMode="auto">
              <a:xfrm>
                <a:off x="281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" name="Line 391"/>
              <p:cNvSpPr>
                <a:spLocks noChangeShapeType="1"/>
              </p:cNvSpPr>
              <p:nvPr/>
            </p:nvSpPr>
            <p:spPr bwMode="auto">
              <a:xfrm>
                <a:off x="262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" name="Line 392"/>
              <p:cNvSpPr>
                <a:spLocks noChangeShapeType="1"/>
              </p:cNvSpPr>
              <p:nvPr/>
            </p:nvSpPr>
            <p:spPr bwMode="auto">
              <a:xfrm>
                <a:off x="263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" name="Line 393"/>
              <p:cNvSpPr>
                <a:spLocks noChangeShapeType="1"/>
              </p:cNvSpPr>
              <p:nvPr/>
            </p:nvSpPr>
            <p:spPr bwMode="auto">
              <a:xfrm>
                <a:off x="248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" name="Line 394"/>
              <p:cNvSpPr>
                <a:spLocks noChangeShapeType="1"/>
              </p:cNvSpPr>
              <p:nvPr/>
            </p:nvSpPr>
            <p:spPr bwMode="auto">
              <a:xfrm>
                <a:off x="24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" name="Line 395"/>
              <p:cNvSpPr>
                <a:spLocks noChangeShapeType="1"/>
              </p:cNvSpPr>
              <p:nvPr/>
            </p:nvSpPr>
            <p:spPr bwMode="auto">
              <a:xfrm>
                <a:off x="236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Line 396"/>
              <p:cNvSpPr>
                <a:spLocks noChangeShapeType="1"/>
              </p:cNvSpPr>
              <p:nvPr/>
            </p:nvSpPr>
            <p:spPr bwMode="auto">
              <a:xfrm>
                <a:off x="236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" name="Rectangle 397"/>
              <p:cNvSpPr>
                <a:spLocks noChangeArrowheads="1"/>
              </p:cNvSpPr>
              <p:nvPr/>
            </p:nvSpPr>
            <p:spPr bwMode="auto">
              <a:xfrm>
                <a:off x="228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" name="Rectangle 398"/>
              <p:cNvSpPr>
                <a:spLocks noChangeArrowheads="1"/>
              </p:cNvSpPr>
              <p:nvPr/>
            </p:nvSpPr>
            <p:spPr bwMode="auto">
              <a:xfrm>
                <a:off x="263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" name="Rectangle 399"/>
              <p:cNvSpPr>
                <a:spLocks noChangeArrowheads="1"/>
              </p:cNvSpPr>
              <p:nvPr/>
            </p:nvSpPr>
            <p:spPr bwMode="auto">
              <a:xfrm>
                <a:off x="291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" name="Rectangle 400"/>
              <p:cNvSpPr>
                <a:spLocks noChangeArrowheads="1"/>
              </p:cNvSpPr>
              <p:nvPr/>
            </p:nvSpPr>
            <p:spPr bwMode="auto">
              <a:xfrm>
                <a:off x="314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" name="Rectangle 401"/>
              <p:cNvSpPr>
                <a:spLocks noChangeArrowheads="1"/>
              </p:cNvSpPr>
              <p:nvPr/>
            </p:nvSpPr>
            <p:spPr bwMode="auto">
              <a:xfrm>
                <a:off x="331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" name="Rectangle 402"/>
              <p:cNvSpPr>
                <a:spLocks noChangeArrowheads="1"/>
              </p:cNvSpPr>
              <p:nvPr/>
            </p:nvSpPr>
            <p:spPr bwMode="auto">
              <a:xfrm>
                <a:off x="346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" name="Rectangle 403"/>
              <p:cNvSpPr>
                <a:spLocks noChangeArrowheads="1"/>
              </p:cNvSpPr>
              <p:nvPr/>
            </p:nvSpPr>
            <p:spPr bwMode="auto">
              <a:xfrm>
                <a:off x="358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Rectangle 404"/>
              <p:cNvSpPr>
                <a:spLocks noChangeArrowheads="1"/>
              </p:cNvSpPr>
              <p:nvPr/>
            </p:nvSpPr>
            <p:spPr bwMode="auto">
              <a:xfrm>
                <a:off x="367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" name="Line 405"/>
              <p:cNvSpPr>
                <a:spLocks noChangeShapeType="1"/>
              </p:cNvSpPr>
              <p:nvPr/>
            </p:nvSpPr>
            <p:spPr bwMode="auto">
              <a:xfrm>
                <a:off x="360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" name="Line 406"/>
              <p:cNvSpPr>
                <a:spLocks noChangeShapeType="1"/>
              </p:cNvSpPr>
              <p:nvPr/>
            </p:nvSpPr>
            <p:spPr bwMode="auto">
              <a:xfrm>
                <a:off x="360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07"/>
            <p:cNvGrpSpPr>
              <a:grpSpLocks/>
            </p:cNvGrpSpPr>
            <p:nvPr/>
          </p:nvGrpSpPr>
          <p:grpSpPr bwMode="auto">
            <a:xfrm>
              <a:off x="1966" y="1835"/>
              <a:ext cx="2049" cy="1393"/>
              <a:chOff x="1966" y="1835"/>
              <a:chExt cx="2049" cy="1393"/>
            </a:xfrm>
          </p:grpSpPr>
          <p:sp>
            <p:nvSpPr>
              <p:cNvPr id="947" name="Rectangle 408"/>
              <p:cNvSpPr>
                <a:spLocks noChangeArrowheads="1"/>
              </p:cNvSpPr>
              <p:nvPr/>
            </p:nvSpPr>
            <p:spPr bwMode="auto">
              <a:xfrm>
                <a:off x="326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409"/>
              <p:cNvSpPr>
                <a:spLocks noChangeArrowheads="1"/>
              </p:cNvSpPr>
              <p:nvPr/>
            </p:nvSpPr>
            <p:spPr bwMode="auto">
              <a:xfrm>
                <a:off x="341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" name="Rectangle 410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Rectangle 411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Rectangle 412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Line 413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Line 414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415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" name="Line 416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Line 417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418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Rectangle 419"/>
              <p:cNvSpPr>
                <a:spLocks noChangeArrowheads="1"/>
              </p:cNvSpPr>
              <p:nvPr/>
            </p:nvSpPr>
            <p:spPr bwMode="auto">
              <a:xfrm>
                <a:off x="288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Rectangle 420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Line 421"/>
              <p:cNvSpPr>
                <a:spLocks noChangeShapeType="1"/>
              </p:cNvSpPr>
              <p:nvPr/>
            </p:nvSpPr>
            <p:spPr bwMode="auto">
              <a:xfrm>
                <a:off x="329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" name="Line 422"/>
              <p:cNvSpPr>
                <a:spLocks noChangeShapeType="1"/>
              </p:cNvSpPr>
              <p:nvPr/>
            </p:nvSpPr>
            <p:spPr bwMode="auto">
              <a:xfrm>
                <a:off x="329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" name="Rectangle 423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" name="Line 424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Line 425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Line 426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Line 427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Line 428"/>
              <p:cNvSpPr>
                <a:spLocks noChangeShapeType="1"/>
              </p:cNvSpPr>
              <p:nvPr/>
            </p:nvSpPr>
            <p:spPr bwMode="auto">
              <a:xfrm>
                <a:off x="221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Line 429"/>
              <p:cNvSpPr>
                <a:spLocks noChangeShapeType="1"/>
              </p:cNvSpPr>
              <p:nvPr/>
            </p:nvSpPr>
            <p:spPr bwMode="auto">
              <a:xfrm>
                <a:off x="222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Line 430"/>
              <p:cNvSpPr>
                <a:spLocks noChangeShapeType="1"/>
              </p:cNvSpPr>
              <p:nvPr/>
            </p:nvSpPr>
            <p:spPr bwMode="auto">
              <a:xfrm>
                <a:off x="215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Line 431"/>
              <p:cNvSpPr>
                <a:spLocks noChangeShapeType="1"/>
              </p:cNvSpPr>
              <p:nvPr/>
            </p:nvSpPr>
            <p:spPr bwMode="auto">
              <a:xfrm>
                <a:off x="21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Line 432"/>
              <p:cNvSpPr>
                <a:spLocks noChangeShapeType="1"/>
              </p:cNvSpPr>
              <p:nvPr/>
            </p:nvSpPr>
            <p:spPr bwMode="auto">
              <a:xfrm>
                <a:off x="210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Line 433"/>
              <p:cNvSpPr>
                <a:spLocks noChangeShapeType="1"/>
              </p:cNvSpPr>
              <p:nvPr/>
            </p:nvSpPr>
            <p:spPr bwMode="auto">
              <a:xfrm>
                <a:off x="211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Line 434"/>
              <p:cNvSpPr>
                <a:spLocks noChangeShapeType="1"/>
              </p:cNvSpPr>
              <p:nvPr/>
            </p:nvSpPr>
            <p:spPr bwMode="auto">
              <a:xfrm>
                <a:off x="206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Line 435"/>
              <p:cNvSpPr>
                <a:spLocks noChangeShapeType="1"/>
              </p:cNvSpPr>
              <p:nvPr/>
            </p:nvSpPr>
            <p:spPr bwMode="auto">
              <a:xfrm>
                <a:off x="207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436"/>
              <p:cNvSpPr>
                <a:spLocks noChangeShapeType="1"/>
              </p:cNvSpPr>
              <p:nvPr/>
            </p:nvSpPr>
            <p:spPr bwMode="auto">
              <a:xfrm>
                <a:off x="202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437"/>
              <p:cNvSpPr>
                <a:spLocks noChangeShapeType="1"/>
              </p:cNvSpPr>
              <p:nvPr/>
            </p:nvSpPr>
            <p:spPr bwMode="auto">
              <a:xfrm>
                <a:off x="203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438"/>
              <p:cNvSpPr>
                <a:spLocks noChangeShapeType="1"/>
              </p:cNvSpPr>
              <p:nvPr/>
            </p:nvSpPr>
            <p:spPr bwMode="auto">
              <a:xfrm>
                <a:off x="200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439"/>
              <p:cNvSpPr>
                <a:spLocks noChangeShapeType="1"/>
              </p:cNvSpPr>
              <p:nvPr/>
            </p:nvSpPr>
            <p:spPr bwMode="auto">
              <a:xfrm>
                <a:off x="20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440"/>
              <p:cNvSpPr>
                <a:spLocks noChangeShapeType="1"/>
              </p:cNvSpPr>
              <p:nvPr/>
            </p:nvSpPr>
            <p:spPr bwMode="auto">
              <a:xfrm>
                <a:off x="198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441"/>
              <p:cNvSpPr>
                <a:spLocks noChangeShapeType="1"/>
              </p:cNvSpPr>
              <p:nvPr/>
            </p:nvSpPr>
            <p:spPr bwMode="auto">
              <a:xfrm>
                <a:off x="199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Rectangle 442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Rectangle 443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Rectangle 444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Rectangle 445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Rectangle 446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Rectangle 447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Rectangle 448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449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Rectangle 450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Rectangle 451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Rectangle 452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Rectangle 453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Rectangle 454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455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456"/>
              <p:cNvSpPr>
                <a:spLocks noChangeShapeType="1"/>
              </p:cNvSpPr>
              <p:nvPr/>
            </p:nvSpPr>
            <p:spPr bwMode="auto">
              <a:xfrm>
                <a:off x="321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457"/>
              <p:cNvSpPr>
                <a:spLocks noChangeShapeType="1"/>
              </p:cNvSpPr>
              <p:nvPr/>
            </p:nvSpPr>
            <p:spPr bwMode="auto">
              <a:xfrm>
                <a:off x="32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458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459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46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46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46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46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464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465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466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Rectangle 467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468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469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47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47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47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47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Line 474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Line 475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Line 476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Line 477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Line 478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Line 479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Line 480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Line 481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" name="Line 482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Line 483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Rectangle 484"/>
              <p:cNvSpPr>
                <a:spLocks noChangeArrowheads="1"/>
              </p:cNvSpPr>
              <p:nvPr/>
            </p:nvSpPr>
            <p:spPr bwMode="auto">
              <a:xfrm>
                <a:off x="234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" name="Rectangle 485"/>
              <p:cNvSpPr>
                <a:spLocks noChangeArrowheads="1"/>
              </p:cNvSpPr>
              <p:nvPr/>
            </p:nvSpPr>
            <p:spPr bwMode="auto">
              <a:xfrm>
                <a:off x="268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" name="Line 486"/>
              <p:cNvSpPr>
                <a:spLocks noChangeShapeType="1"/>
              </p:cNvSpPr>
              <p:nvPr/>
            </p:nvSpPr>
            <p:spPr bwMode="auto">
              <a:xfrm>
                <a:off x="294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" name="Line 487"/>
              <p:cNvSpPr>
                <a:spLocks noChangeShapeType="1"/>
              </p:cNvSpPr>
              <p:nvPr/>
            </p:nvSpPr>
            <p:spPr bwMode="auto">
              <a:xfrm>
                <a:off x="295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Line 488"/>
              <p:cNvSpPr>
                <a:spLocks noChangeShapeType="1"/>
              </p:cNvSpPr>
              <p:nvPr/>
            </p:nvSpPr>
            <p:spPr bwMode="auto">
              <a:xfrm>
                <a:off x="273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Line 489"/>
              <p:cNvSpPr>
                <a:spLocks noChangeShapeType="1"/>
              </p:cNvSpPr>
              <p:nvPr/>
            </p:nvSpPr>
            <p:spPr bwMode="auto">
              <a:xfrm>
                <a:off x="274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Rectangle 490"/>
              <p:cNvSpPr>
                <a:spLocks noChangeArrowheads="1"/>
              </p:cNvSpPr>
              <p:nvPr/>
            </p:nvSpPr>
            <p:spPr bwMode="auto">
              <a:xfrm>
                <a:off x="257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" name="Line 491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92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93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Line 494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Rectangle 495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96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497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498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Line 499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500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501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502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503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Rectangle 504"/>
              <p:cNvSpPr>
                <a:spLocks noChangeArrowheads="1"/>
              </p:cNvSpPr>
              <p:nvPr/>
            </p:nvSpPr>
            <p:spPr bwMode="auto">
              <a:xfrm>
                <a:off x="213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Rectangle 505"/>
              <p:cNvSpPr>
                <a:spLocks noChangeArrowheads="1"/>
              </p:cNvSpPr>
              <p:nvPr/>
            </p:nvSpPr>
            <p:spPr bwMode="auto">
              <a:xfrm>
                <a:off x="251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506"/>
              <p:cNvSpPr>
                <a:spLocks noChangeShapeType="1"/>
              </p:cNvSpPr>
              <p:nvPr/>
            </p:nvSpPr>
            <p:spPr bwMode="auto">
              <a:xfrm>
                <a:off x="281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507"/>
              <p:cNvSpPr>
                <a:spLocks noChangeShapeType="1"/>
              </p:cNvSpPr>
              <p:nvPr/>
            </p:nvSpPr>
            <p:spPr bwMode="auto">
              <a:xfrm>
                <a:off x="282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Rectangle 508"/>
              <p:cNvSpPr>
                <a:spLocks noChangeArrowheads="1"/>
              </p:cNvSpPr>
              <p:nvPr/>
            </p:nvSpPr>
            <p:spPr bwMode="auto">
              <a:xfrm>
                <a:off x="20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509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510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511"/>
              <p:cNvSpPr>
                <a:spLocks noChangeShapeType="1"/>
              </p:cNvSpPr>
              <p:nvPr/>
            </p:nvSpPr>
            <p:spPr bwMode="auto">
              <a:xfrm>
                <a:off x="234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512"/>
              <p:cNvSpPr>
                <a:spLocks noChangeShapeType="1"/>
              </p:cNvSpPr>
              <p:nvPr/>
            </p:nvSpPr>
            <p:spPr bwMode="auto">
              <a:xfrm>
                <a:off x="235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513"/>
              <p:cNvSpPr>
                <a:spLocks noChangeShapeType="1"/>
              </p:cNvSpPr>
              <p:nvPr/>
            </p:nvSpPr>
            <p:spPr bwMode="auto">
              <a:xfrm>
                <a:off x="22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514"/>
              <p:cNvSpPr>
                <a:spLocks noChangeShapeType="1"/>
              </p:cNvSpPr>
              <p:nvPr/>
            </p:nvSpPr>
            <p:spPr bwMode="auto">
              <a:xfrm>
                <a:off x="226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15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Line 516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Line 517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Line 518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519"/>
              <p:cNvSpPr>
                <a:spLocks noChangeArrowheads="1"/>
              </p:cNvSpPr>
              <p:nvPr/>
            </p:nvSpPr>
            <p:spPr bwMode="auto">
              <a:xfrm>
                <a:off x="208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Line 520"/>
              <p:cNvSpPr>
                <a:spLocks noChangeShapeType="1"/>
              </p:cNvSpPr>
              <p:nvPr/>
            </p:nvSpPr>
            <p:spPr bwMode="auto">
              <a:xfrm>
                <a:off x="247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521"/>
              <p:cNvSpPr>
                <a:spLocks noChangeShapeType="1"/>
              </p:cNvSpPr>
              <p:nvPr/>
            </p:nvSpPr>
            <p:spPr bwMode="auto">
              <a:xfrm>
                <a:off x="248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522"/>
              <p:cNvSpPr>
                <a:spLocks noChangeShapeType="1"/>
              </p:cNvSpPr>
              <p:nvPr/>
            </p:nvSpPr>
            <p:spPr bwMode="auto">
              <a:xfrm>
                <a:off x="235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523"/>
              <p:cNvSpPr>
                <a:spLocks noChangeShapeType="1"/>
              </p:cNvSpPr>
              <p:nvPr/>
            </p:nvSpPr>
            <p:spPr bwMode="auto">
              <a:xfrm>
                <a:off x="236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524"/>
              <p:cNvSpPr>
                <a:spLocks noChangeShapeType="1"/>
              </p:cNvSpPr>
              <p:nvPr/>
            </p:nvSpPr>
            <p:spPr bwMode="auto">
              <a:xfrm>
                <a:off x="226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525"/>
              <p:cNvSpPr>
                <a:spLocks noChangeShapeType="1"/>
              </p:cNvSpPr>
              <p:nvPr/>
            </p:nvSpPr>
            <p:spPr bwMode="auto">
              <a:xfrm>
                <a:off x="227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Rectangle 526"/>
              <p:cNvSpPr>
                <a:spLocks noChangeArrowheads="1"/>
              </p:cNvSpPr>
              <p:nvPr/>
            </p:nvSpPr>
            <p:spPr bwMode="auto">
              <a:xfrm>
                <a:off x="219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527"/>
              <p:cNvSpPr>
                <a:spLocks noChangeShapeType="1"/>
              </p:cNvSpPr>
              <p:nvPr/>
            </p:nvSpPr>
            <p:spPr bwMode="auto">
              <a:xfrm>
                <a:off x="256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528"/>
              <p:cNvSpPr>
                <a:spLocks noChangeShapeType="1"/>
              </p:cNvSpPr>
              <p:nvPr/>
            </p:nvSpPr>
            <p:spPr bwMode="auto">
              <a:xfrm>
                <a:off x="256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529"/>
              <p:cNvSpPr>
                <a:spLocks noChangeShapeType="1"/>
              </p:cNvSpPr>
              <p:nvPr/>
            </p:nvSpPr>
            <p:spPr bwMode="auto">
              <a:xfrm>
                <a:off x="243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Line 530"/>
              <p:cNvSpPr>
                <a:spLocks noChangeShapeType="1"/>
              </p:cNvSpPr>
              <p:nvPr/>
            </p:nvSpPr>
            <p:spPr bwMode="auto">
              <a:xfrm>
                <a:off x="243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Rectangle 531"/>
              <p:cNvSpPr>
                <a:spLocks noChangeArrowheads="1"/>
              </p:cNvSpPr>
              <p:nvPr/>
            </p:nvSpPr>
            <p:spPr bwMode="auto">
              <a:xfrm>
                <a:off x="233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532"/>
              <p:cNvSpPr>
                <a:spLocks noChangeShapeType="1"/>
              </p:cNvSpPr>
              <p:nvPr/>
            </p:nvSpPr>
            <p:spPr bwMode="auto">
              <a:xfrm>
                <a:off x="266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533"/>
              <p:cNvSpPr>
                <a:spLocks noChangeShapeType="1"/>
              </p:cNvSpPr>
              <p:nvPr/>
            </p:nvSpPr>
            <p:spPr bwMode="auto">
              <a:xfrm>
                <a:off x="267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Rectangle 534"/>
              <p:cNvSpPr>
                <a:spLocks noChangeArrowheads="1"/>
              </p:cNvSpPr>
              <p:nvPr/>
            </p:nvSpPr>
            <p:spPr bwMode="auto">
              <a:xfrm>
                <a:off x="251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35"/>
              <p:cNvSpPr>
                <a:spLocks noChangeShapeType="1"/>
              </p:cNvSpPr>
              <p:nvPr/>
            </p:nvSpPr>
            <p:spPr bwMode="auto">
              <a:xfrm>
                <a:off x="281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36"/>
              <p:cNvSpPr>
                <a:spLocks noChangeShapeType="1"/>
              </p:cNvSpPr>
              <p:nvPr/>
            </p:nvSpPr>
            <p:spPr bwMode="auto">
              <a:xfrm>
                <a:off x="282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537"/>
              <p:cNvSpPr>
                <a:spLocks noChangeShapeType="1"/>
              </p:cNvSpPr>
              <p:nvPr/>
            </p:nvSpPr>
            <p:spPr bwMode="auto">
              <a:xfrm>
                <a:off x="263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38"/>
              <p:cNvSpPr>
                <a:spLocks noChangeShapeType="1"/>
              </p:cNvSpPr>
              <p:nvPr/>
            </p:nvSpPr>
            <p:spPr bwMode="auto">
              <a:xfrm>
                <a:off x="263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39"/>
              <p:cNvSpPr>
                <a:spLocks noChangeShapeType="1"/>
              </p:cNvSpPr>
              <p:nvPr/>
            </p:nvSpPr>
            <p:spPr bwMode="auto">
              <a:xfrm>
                <a:off x="248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40"/>
              <p:cNvSpPr>
                <a:spLocks noChangeShapeType="1"/>
              </p:cNvSpPr>
              <p:nvPr/>
            </p:nvSpPr>
            <p:spPr bwMode="auto">
              <a:xfrm>
                <a:off x="249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41"/>
              <p:cNvSpPr>
                <a:spLocks noChangeShapeType="1"/>
              </p:cNvSpPr>
              <p:nvPr/>
            </p:nvSpPr>
            <p:spPr bwMode="auto">
              <a:xfrm>
                <a:off x="236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542"/>
              <p:cNvSpPr>
                <a:spLocks noChangeShapeType="1"/>
              </p:cNvSpPr>
              <p:nvPr/>
            </p:nvSpPr>
            <p:spPr bwMode="auto">
              <a:xfrm>
                <a:off x="237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543"/>
              <p:cNvSpPr>
                <a:spLocks noChangeShapeType="1"/>
              </p:cNvSpPr>
              <p:nvPr/>
            </p:nvSpPr>
            <p:spPr bwMode="auto">
              <a:xfrm>
                <a:off x="227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544"/>
              <p:cNvSpPr>
                <a:spLocks noChangeShapeType="1"/>
              </p:cNvSpPr>
              <p:nvPr/>
            </p:nvSpPr>
            <p:spPr bwMode="auto">
              <a:xfrm>
                <a:off x="228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Line 545"/>
              <p:cNvSpPr>
                <a:spLocks noChangeShapeType="1"/>
              </p:cNvSpPr>
              <p:nvPr/>
            </p:nvSpPr>
            <p:spPr bwMode="auto">
              <a:xfrm>
                <a:off x="2199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Line 546"/>
              <p:cNvSpPr>
                <a:spLocks noChangeShapeType="1"/>
              </p:cNvSpPr>
              <p:nvPr/>
            </p:nvSpPr>
            <p:spPr bwMode="auto">
              <a:xfrm>
                <a:off x="220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Line 547"/>
              <p:cNvSpPr>
                <a:spLocks noChangeShapeType="1"/>
              </p:cNvSpPr>
              <p:nvPr/>
            </p:nvSpPr>
            <p:spPr bwMode="auto">
              <a:xfrm>
                <a:off x="214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Line 548"/>
              <p:cNvSpPr>
                <a:spLocks noChangeShapeType="1"/>
              </p:cNvSpPr>
              <p:nvPr/>
            </p:nvSpPr>
            <p:spPr bwMode="auto">
              <a:xfrm>
                <a:off x="214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549"/>
              <p:cNvSpPr>
                <a:spLocks noChangeShapeType="1"/>
              </p:cNvSpPr>
              <p:nvPr/>
            </p:nvSpPr>
            <p:spPr bwMode="auto">
              <a:xfrm>
                <a:off x="282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550"/>
              <p:cNvSpPr>
                <a:spLocks noChangeShapeType="1"/>
              </p:cNvSpPr>
              <p:nvPr/>
            </p:nvSpPr>
            <p:spPr bwMode="auto">
              <a:xfrm>
                <a:off x="283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551"/>
              <p:cNvSpPr>
                <a:spLocks noChangeShapeType="1"/>
              </p:cNvSpPr>
              <p:nvPr/>
            </p:nvSpPr>
            <p:spPr bwMode="auto">
              <a:xfrm>
                <a:off x="2639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552"/>
              <p:cNvSpPr>
                <a:spLocks noChangeShapeType="1"/>
              </p:cNvSpPr>
              <p:nvPr/>
            </p:nvSpPr>
            <p:spPr bwMode="auto">
              <a:xfrm>
                <a:off x="264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Rectangle 553"/>
              <p:cNvSpPr>
                <a:spLocks noChangeArrowheads="1"/>
              </p:cNvSpPr>
              <p:nvPr/>
            </p:nvSpPr>
            <p:spPr bwMode="auto">
              <a:xfrm>
                <a:off x="25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554"/>
              <p:cNvSpPr>
                <a:spLocks noChangeShapeType="1"/>
              </p:cNvSpPr>
              <p:nvPr/>
            </p:nvSpPr>
            <p:spPr bwMode="auto">
              <a:xfrm>
                <a:off x="280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Line 555"/>
              <p:cNvSpPr>
                <a:spLocks noChangeShapeType="1"/>
              </p:cNvSpPr>
              <p:nvPr/>
            </p:nvSpPr>
            <p:spPr bwMode="auto">
              <a:xfrm>
                <a:off x="280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556"/>
              <p:cNvSpPr>
                <a:spLocks noChangeShapeType="1"/>
              </p:cNvSpPr>
              <p:nvPr/>
            </p:nvSpPr>
            <p:spPr bwMode="auto">
              <a:xfrm>
                <a:off x="262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557"/>
              <p:cNvSpPr>
                <a:spLocks noChangeShapeType="1"/>
              </p:cNvSpPr>
              <p:nvPr/>
            </p:nvSpPr>
            <p:spPr bwMode="auto">
              <a:xfrm>
                <a:off x="262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558"/>
              <p:cNvSpPr>
                <a:spLocks noChangeShapeType="1"/>
              </p:cNvSpPr>
              <p:nvPr/>
            </p:nvSpPr>
            <p:spPr bwMode="auto">
              <a:xfrm>
                <a:off x="250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559"/>
              <p:cNvSpPr>
                <a:spLocks noChangeShapeType="1"/>
              </p:cNvSpPr>
              <p:nvPr/>
            </p:nvSpPr>
            <p:spPr bwMode="auto">
              <a:xfrm>
                <a:off x="251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Line 560"/>
              <p:cNvSpPr>
                <a:spLocks noChangeShapeType="1"/>
              </p:cNvSpPr>
              <p:nvPr/>
            </p:nvSpPr>
            <p:spPr bwMode="auto">
              <a:xfrm>
                <a:off x="23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561"/>
              <p:cNvSpPr>
                <a:spLocks noChangeShapeType="1"/>
              </p:cNvSpPr>
              <p:nvPr/>
            </p:nvSpPr>
            <p:spPr bwMode="auto">
              <a:xfrm>
                <a:off x="239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562"/>
              <p:cNvSpPr>
                <a:spLocks noChangeShapeType="1"/>
              </p:cNvSpPr>
              <p:nvPr/>
            </p:nvSpPr>
            <p:spPr bwMode="auto">
              <a:xfrm>
                <a:off x="228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563"/>
              <p:cNvSpPr>
                <a:spLocks noChangeShapeType="1"/>
              </p:cNvSpPr>
              <p:nvPr/>
            </p:nvSpPr>
            <p:spPr bwMode="auto">
              <a:xfrm>
                <a:off x="22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564"/>
              <p:cNvSpPr>
                <a:spLocks noChangeShapeType="1"/>
              </p:cNvSpPr>
              <p:nvPr/>
            </p:nvSpPr>
            <p:spPr bwMode="auto">
              <a:xfrm>
                <a:off x="221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565"/>
              <p:cNvSpPr>
                <a:spLocks noChangeShapeType="1"/>
              </p:cNvSpPr>
              <p:nvPr/>
            </p:nvSpPr>
            <p:spPr bwMode="auto">
              <a:xfrm>
                <a:off x="221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566"/>
              <p:cNvSpPr>
                <a:spLocks noChangeShapeType="1"/>
              </p:cNvSpPr>
              <p:nvPr/>
            </p:nvSpPr>
            <p:spPr bwMode="auto">
              <a:xfrm>
                <a:off x="214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567"/>
              <p:cNvSpPr>
                <a:spLocks noChangeShapeType="1"/>
              </p:cNvSpPr>
              <p:nvPr/>
            </p:nvSpPr>
            <p:spPr bwMode="auto">
              <a:xfrm>
                <a:off x="21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568"/>
              <p:cNvSpPr>
                <a:spLocks noChangeShapeType="1"/>
              </p:cNvSpPr>
              <p:nvPr/>
            </p:nvSpPr>
            <p:spPr bwMode="auto">
              <a:xfrm>
                <a:off x="209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569"/>
              <p:cNvSpPr>
                <a:spLocks noChangeShapeType="1"/>
              </p:cNvSpPr>
              <p:nvPr/>
            </p:nvSpPr>
            <p:spPr bwMode="auto">
              <a:xfrm>
                <a:off x="210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570"/>
              <p:cNvSpPr>
                <a:spLocks noChangeShapeType="1"/>
              </p:cNvSpPr>
              <p:nvPr/>
            </p:nvSpPr>
            <p:spPr bwMode="auto">
              <a:xfrm>
                <a:off x="206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571"/>
              <p:cNvSpPr>
                <a:spLocks noChangeShapeType="1"/>
              </p:cNvSpPr>
              <p:nvPr/>
            </p:nvSpPr>
            <p:spPr bwMode="auto">
              <a:xfrm>
                <a:off x="206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Line 572"/>
              <p:cNvSpPr>
                <a:spLocks noChangeShapeType="1"/>
              </p:cNvSpPr>
              <p:nvPr/>
            </p:nvSpPr>
            <p:spPr bwMode="auto">
              <a:xfrm>
                <a:off x="202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Line 573"/>
              <p:cNvSpPr>
                <a:spLocks noChangeShapeType="1"/>
              </p:cNvSpPr>
              <p:nvPr/>
            </p:nvSpPr>
            <p:spPr bwMode="auto">
              <a:xfrm>
                <a:off x="203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Line 574"/>
              <p:cNvSpPr>
                <a:spLocks noChangeShapeType="1"/>
              </p:cNvSpPr>
              <p:nvPr/>
            </p:nvSpPr>
            <p:spPr bwMode="auto">
              <a:xfrm>
                <a:off x="200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Line 575"/>
              <p:cNvSpPr>
                <a:spLocks noChangeShapeType="1"/>
              </p:cNvSpPr>
              <p:nvPr/>
            </p:nvSpPr>
            <p:spPr bwMode="auto">
              <a:xfrm>
                <a:off x="20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Line 576"/>
              <p:cNvSpPr>
                <a:spLocks noChangeShapeType="1"/>
              </p:cNvSpPr>
              <p:nvPr/>
            </p:nvSpPr>
            <p:spPr bwMode="auto">
              <a:xfrm>
                <a:off x="1979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Line 577"/>
              <p:cNvSpPr>
                <a:spLocks noChangeShapeType="1"/>
              </p:cNvSpPr>
              <p:nvPr/>
            </p:nvSpPr>
            <p:spPr bwMode="auto">
              <a:xfrm>
                <a:off x="19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Line 578"/>
              <p:cNvSpPr>
                <a:spLocks noChangeShapeType="1"/>
              </p:cNvSpPr>
              <p:nvPr/>
            </p:nvSpPr>
            <p:spPr bwMode="auto">
              <a:xfrm>
                <a:off x="196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Line 579"/>
              <p:cNvSpPr>
                <a:spLocks noChangeShapeType="1"/>
              </p:cNvSpPr>
              <p:nvPr/>
            </p:nvSpPr>
            <p:spPr bwMode="auto">
              <a:xfrm>
                <a:off x="197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Rectangle 580"/>
              <p:cNvSpPr>
                <a:spLocks noChangeArrowheads="1"/>
              </p:cNvSpPr>
              <p:nvPr/>
            </p:nvSpPr>
            <p:spPr bwMode="auto">
              <a:xfrm>
                <a:off x="283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Rectangle 581"/>
              <p:cNvSpPr>
                <a:spLocks noChangeArrowheads="1"/>
              </p:cNvSpPr>
              <p:nvPr/>
            </p:nvSpPr>
            <p:spPr bwMode="auto">
              <a:xfrm>
                <a:off x="307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82"/>
              <p:cNvSpPr>
                <a:spLocks noChangeArrowheads="1"/>
              </p:cNvSpPr>
              <p:nvPr/>
            </p:nvSpPr>
            <p:spPr bwMode="auto">
              <a:xfrm>
                <a:off x="279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Rectangle 583"/>
              <p:cNvSpPr>
                <a:spLocks noChangeArrowheads="1"/>
              </p:cNvSpPr>
              <p:nvPr/>
            </p:nvSpPr>
            <p:spPr bwMode="auto">
              <a:xfrm>
                <a:off x="304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Rectangle 584"/>
              <p:cNvSpPr>
                <a:spLocks noChangeArrowheads="1"/>
              </p:cNvSpPr>
              <p:nvPr/>
            </p:nvSpPr>
            <p:spPr bwMode="auto">
              <a:xfrm>
                <a:off x="213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Rectangle 585"/>
              <p:cNvSpPr>
                <a:spLocks noChangeArrowheads="1"/>
              </p:cNvSpPr>
              <p:nvPr/>
            </p:nvSpPr>
            <p:spPr bwMode="auto">
              <a:xfrm>
                <a:off x="251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Line 586"/>
              <p:cNvSpPr>
                <a:spLocks noChangeShapeType="1"/>
              </p:cNvSpPr>
              <p:nvPr/>
            </p:nvSpPr>
            <p:spPr bwMode="auto">
              <a:xfrm>
                <a:off x="281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Line 587"/>
              <p:cNvSpPr>
                <a:spLocks noChangeShapeType="1"/>
              </p:cNvSpPr>
              <p:nvPr/>
            </p:nvSpPr>
            <p:spPr bwMode="auto">
              <a:xfrm>
                <a:off x="282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Line 588"/>
              <p:cNvSpPr>
                <a:spLocks noChangeShapeType="1"/>
              </p:cNvSpPr>
              <p:nvPr/>
            </p:nvSpPr>
            <p:spPr bwMode="auto">
              <a:xfrm>
                <a:off x="263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Line 589"/>
              <p:cNvSpPr>
                <a:spLocks noChangeShapeType="1"/>
              </p:cNvSpPr>
              <p:nvPr/>
            </p:nvSpPr>
            <p:spPr bwMode="auto">
              <a:xfrm>
                <a:off x="263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Line 590"/>
              <p:cNvSpPr>
                <a:spLocks noChangeShapeType="1"/>
              </p:cNvSpPr>
              <p:nvPr/>
            </p:nvSpPr>
            <p:spPr bwMode="auto">
              <a:xfrm>
                <a:off x="248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Line 591"/>
              <p:cNvSpPr>
                <a:spLocks noChangeShapeType="1"/>
              </p:cNvSpPr>
              <p:nvPr/>
            </p:nvSpPr>
            <p:spPr bwMode="auto">
              <a:xfrm>
                <a:off x="24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Line 592"/>
              <p:cNvSpPr>
                <a:spLocks noChangeShapeType="1"/>
              </p:cNvSpPr>
              <p:nvPr/>
            </p:nvSpPr>
            <p:spPr bwMode="auto">
              <a:xfrm>
                <a:off x="236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Line 593"/>
              <p:cNvSpPr>
                <a:spLocks noChangeShapeType="1"/>
              </p:cNvSpPr>
              <p:nvPr/>
            </p:nvSpPr>
            <p:spPr bwMode="auto">
              <a:xfrm>
                <a:off x="237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Rectangle 59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Line 595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Line 596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97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Line 598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599"/>
              <p:cNvSpPr>
                <a:spLocks noChangeShapeType="1"/>
              </p:cNvSpPr>
              <p:nvPr/>
            </p:nvSpPr>
            <p:spPr bwMode="auto">
              <a:xfrm>
                <a:off x="272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600"/>
              <p:cNvSpPr>
                <a:spLocks noChangeShapeType="1"/>
              </p:cNvSpPr>
              <p:nvPr/>
            </p:nvSpPr>
            <p:spPr bwMode="auto">
              <a:xfrm>
                <a:off x="272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Rectangle 601"/>
              <p:cNvSpPr>
                <a:spLocks noChangeArrowheads="1"/>
              </p:cNvSpPr>
              <p:nvPr/>
            </p:nvSpPr>
            <p:spPr bwMode="auto">
              <a:xfrm>
                <a:off x="25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602"/>
              <p:cNvSpPr>
                <a:spLocks noChangeShapeType="1"/>
              </p:cNvSpPr>
              <p:nvPr/>
            </p:nvSpPr>
            <p:spPr bwMode="auto">
              <a:xfrm>
                <a:off x="285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Line 603"/>
              <p:cNvSpPr>
                <a:spLocks noChangeShapeType="1"/>
              </p:cNvSpPr>
              <p:nvPr/>
            </p:nvSpPr>
            <p:spPr bwMode="auto">
              <a:xfrm>
                <a:off x="285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Line 604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Line 605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606"/>
              <p:cNvSpPr>
                <a:spLocks noChangeArrowheads="1"/>
              </p:cNvSpPr>
              <p:nvPr/>
            </p:nvSpPr>
            <p:spPr bwMode="auto">
              <a:xfrm>
                <a:off x="293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Rectangle 607"/>
              <p:cNvSpPr>
                <a:spLocks noChangeArrowheads="1"/>
              </p:cNvSpPr>
              <p:nvPr/>
            </p:nvSpPr>
            <p:spPr bwMode="auto">
              <a:xfrm>
                <a:off x="315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608"/>
            <p:cNvGrpSpPr>
              <a:grpSpLocks/>
            </p:cNvGrpSpPr>
            <p:nvPr/>
          </p:nvGrpSpPr>
          <p:grpSpPr bwMode="auto">
            <a:xfrm>
              <a:off x="1985" y="1835"/>
              <a:ext cx="2042" cy="1393"/>
              <a:chOff x="1985" y="1835"/>
              <a:chExt cx="2042" cy="1393"/>
            </a:xfrm>
          </p:grpSpPr>
          <p:sp>
            <p:nvSpPr>
              <p:cNvPr id="747" name="Rectangle 609"/>
              <p:cNvSpPr>
                <a:spLocks noChangeArrowheads="1"/>
              </p:cNvSpPr>
              <p:nvPr/>
            </p:nvSpPr>
            <p:spPr bwMode="auto">
              <a:xfrm>
                <a:off x="333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Rectangle 610"/>
              <p:cNvSpPr>
                <a:spLocks noChangeArrowheads="1"/>
              </p:cNvSpPr>
              <p:nvPr/>
            </p:nvSpPr>
            <p:spPr bwMode="auto">
              <a:xfrm>
                <a:off x="347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Rectangle 611"/>
              <p:cNvSpPr>
                <a:spLocks noChangeArrowheads="1"/>
              </p:cNvSpPr>
              <p:nvPr/>
            </p:nvSpPr>
            <p:spPr bwMode="auto">
              <a:xfrm>
                <a:off x="358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Rectangle 612"/>
              <p:cNvSpPr>
                <a:spLocks noChangeArrowheads="1"/>
              </p:cNvSpPr>
              <p:nvPr/>
            </p:nvSpPr>
            <p:spPr bwMode="auto">
              <a:xfrm>
                <a:off x="368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613"/>
              <p:cNvSpPr>
                <a:spLocks noChangeShapeType="1"/>
              </p:cNvSpPr>
              <p:nvPr/>
            </p:nvSpPr>
            <p:spPr bwMode="auto">
              <a:xfrm>
                <a:off x="374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Line 614"/>
              <p:cNvSpPr>
                <a:spLocks noChangeShapeType="1"/>
              </p:cNvSpPr>
              <p:nvPr/>
            </p:nvSpPr>
            <p:spPr bwMode="auto">
              <a:xfrm>
                <a:off x="375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Rectangle 615"/>
              <p:cNvSpPr>
                <a:spLocks noChangeArrowheads="1"/>
              </p:cNvSpPr>
              <p:nvPr/>
            </p:nvSpPr>
            <p:spPr bwMode="auto">
              <a:xfrm>
                <a:off x="302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Rectangle 616"/>
              <p:cNvSpPr>
                <a:spLocks noChangeArrowheads="1"/>
              </p:cNvSpPr>
              <p:nvPr/>
            </p:nvSpPr>
            <p:spPr bwMode="auto">
              <a:xfrm>
                <a:off x="322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Line 617"/>
              <p:cNvSpPr>
                <a:spLocks noChangeShapeType="1"/>
              </p:cNvSpPr>
              <p:nvPr/>
            </p:nvSpPr>
            <p:spPr bwMode="auto">
              <a:xfrm>
                <a:off x="338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Line 618"/>
              <p:cNvSpPr>
                <a:spLocks noChangeShapeType="1"/>
              </p:cNvSpPr>
              <p:nvPr/>
            </p:nvSpPr>
            <p:spPr bwMode="auto">
              <a:xfrm>
                <a:off x="33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Line 619"/>
              <p:cNvSpPr>
                <a:spLocks noChangeShapeType="1"/>
              </p:cNvSpPr>
              <p:nvPr/>
            </p:nvSpPr>
            <p:spPr bwMode="auto">
              <a:xfrm>
                <a:off x="309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Line 620"/>
              <p:cNvSpPr>
                <a:spLocks noChangeShapeType="1"/>
              </p:cNvSpPr>
              <p:nvPr/>
            </p:nvSpPr>
            <p:spPr bwMode="auto">
              <a:xfrm>
                <a:off x="309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Line 621"/>
              <p:cNvSpPr>
                <a:spLocks noChangeShapeType="1"/>
              </p:cNvSpPr>
              <p:nvPr/>
            </p:nvSpPr>
            <p:spPr bwMode="auto">
              <a:xfrm>
                <a:off x="285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Line 622"/>
              <p:cNvSpPr>
                <a:spLocks noChangeShapeType="1"/>
              </p:cNvSpPr>
              <p:nvPr/>
            </p:nvSpPr>
            <p:spPr bwMode="auto">
              <a:xfrm>
                <a:off x="285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Rectangle 623"/>
              <p:cNvSpPr>
                <a:spLocks noChangeArrowheads="1"/>
              </p:cNvSpPr>
              <p:nvPr/>
            </p:nvSpPr>
            <p:spPr bwMode="auto">
              <a:xfrm>
                <a:off x="267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Rectangle 624"/>
              <p:cNvSpPr>
                <a:spLocks noChangeArrowheads="1"/>
              </p:cNvSpPr>
              <p:nvPr/>
            </p:nvSpPr>
            <p:spPr bwMode="auto">
              <a:xfrm>
                <a:off x="29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Rectangle 625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Line 626"/>
              <p:cNvSpPr>
                <a:spLocks noChangeShapeType="1"/>
              </p:cNvSpPr>
              <p:nvPr/>
            </p:nvSpPr>
            <p:spPr bwMode="auto">
              <a:xfrm>
                <a:off x="333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Line 627"/>
              <p:cNvSpPr>
                <a:spLocks noChangeShapeType="1"/>
              </p:cNvSpPr>
              <p:nvPr/>
            </p:nvSpPr>
            <p:spPr bwMode="auto">
              <a:xfrm>
                <a:off x="333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Rectangle 628"/>
              <p:cNvSpPr>
                <a:spLocks noChangeArrowheads="1"/>
              </p:cNvSpPr>
              <p:nvPr/>
            </p:nvSpPr>
            <p:spPr bwMode="auto">
              <a:xfrm>
                <a:off x="305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Rectangle 629"/>
              <p:cNvSpPr>
                <a:spLocks noChangeArrowheads="1"/>
              </p:cNvSpPr>
              <p:nvPr/>
            </p:nvSpPr>
            <p:spPr bwMode="auto">
              <a:xfrm>
                <a:off x="324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Line 630"/>
              <p:cNvSpPr>
                <a:spLocks noChangeShapeType="1"/>
              </p:cNvSpPr>
              <p:nvPr/>
            </p:nvSpPr>
            <p:spPr bwMode="auto">
              <a:xfrm>
                <a:off x="340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Line 631"/>
              <p:cNvSpPr>
                <a:spLocks noChangeShapeType="1"/>
              </p:cNvSpPr>
              <p:nvPr/>
            </p:nvSpPr>
            <p:spPr bwMode="auto">
              <a:xfrm>
                <a:off x="341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Line 632"/>
              <p:cNvSpPr>
                <a:spLocks noChangeShapeType="1"/>
              </p:cNvSpPr>
              <p:nvPr/>
            </p:nvSpPr>
            <p:spPr bwMode="auto">
              <a:xfrm>
                <a:off x="310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Line 633"/>
              <p:cNvSpPr>
                <a:spLocks noChangeShapeType="1"/>
              </p:cNvSpPr>
              <p:nvPr/>
            </p:nvSpPr>
            <p:spPr bwMode="auto">
              <a:xfrm>
                <a:off x="31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Line 634"/>
              <p:cNvSpPr>
                <a:spLocks noChangeShapeType="1"/>
              </p:cNvSpPr>
              <p:nvPr/>
            </p:nvSpPr>
            <p:spPr bwMode="auto">
              <a:xfrm>
                <a:off x="286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Line 635"/>
              <p:cNvSpPr>
                <a:spLocks noChangeShapeType="1"/>
              </p:cNvSpPr>
              <p:nvPr/>
            </p:nvSpPr>
            <p:spPr bwMode="auto">
              <a:xfrm>
                <a:off x="287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Line 636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Line 637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Rectangle 638"/>
              <p:cNvSpPr>
                <a:spLocks noChangeArrowheads="1"/>
              </p:cNvSpPr>
              <p:nvPr/>
            </p:nvSpPr>
            <p:spPr bwMode="auto">
              <a:xfrm>
                <a:off x="293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Rectangle 639"/>
              <p:cNvSpPr>
                <a:spLocks noChangeArrowheads="1"/>
              </p:cNvSpPr>
              <p:nvPr/>
            </p:nvSpPr>
            <p:spPr bwMode="auto">
              <a:xfrm>
                <a:off x="315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Rectangle 640"/>
              <p:cNvSpPr>
                <a:spLocks noChangeArrowheads="1"/>
              </p:cNvSpPr>
              <p:nvPr/>
            </p:nvSpPr>
            <p:spPr bwMode="auto">
              <a:xfrm>
                <a:off x="333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Rectangle 641"/>
              <p:cNvSpPr>
                <a:spLocks noChangeArrowheads="1"/>
              </p:cNvSpPr>
              <p:nvPr/>
            </p:nvSpPr>
            <p:spPr bwMode="auto">
              <a:xfrm>
                <a:off x="347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Rectangle 642"/>
              <p:cNvSpPr>
                <a:spLocks noChangeArrowheads="1"/>
              </p:cNvSpPr>
              <p:nvPr/>
            </p:nvSpPr>
            <p:spPr bwMode="auto">
              <a:xfrm>
                <a:off x="358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Rectangle 643"/>
              <p:cNvSpPr>
                <a:spLocks noChangeArrowheads="1"/>
              </p:cNvSpPr>
              <p:nvPr/>
            </p:nvSpPr>
            <p:spPr bwMode="auto">
              <a:xfrm>
                <a:off x="368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Rectangle 644"/>
              <p:cNvSpPr>
                <a:spLocks noChangeArrowheads="1"/>
              </p:cNvSpPr>
              <p:nvPr/>
            </p:nvSpPr>
            <p:spPr bwMode="auto">
              <a:xfrm>
                <a:off x="375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3" name="Rectangle 645"/>
              <p:cNvSpPr>
                <a:spLocks noChangeArrowheads="1"/>
              </p:cNvSpPr>
              <p:nvPr/>
            </p:nvSpPr>
            <p:spPr bwMode="auto">
              <a:xfrm>
                <a:off x="380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4" name="Rectangle 646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Rectangle 647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6" name="Line 648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7" name="Line 649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Line 650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" name="Line 651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" name="Rectangle 652"/>
              <p:cNvSpPr>
                <a:spLocks noChangeArrowheads="1"/>
              </p:cNvSpPr>
              <p:nvPr/>
            </p:nvSpPr>
            <p:spPr bwMode="auto">
              <a:xfrm>
                <a:off x="27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1" name="Line 653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2" name="Line 654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3" name="Rectangle 655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4" name="Rectangle 656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5" name="Rectangle 657"/>
              <p:cNvSpPr>
                <a:spLocks noChangeArrowheads="1"/>
              </p:cNvSpPr>
              <p:nvPr/>
            </p:nvSpPr>
            <p:spPr bwMode="auto">
              <a:xfrm>
                <a:off x="322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6" name="Rectangle 658"/>
              <p:cNvSpPr>
                <a:spLocks noChangeArrowheads="1"/>
              </p:cNvSpPr>
              <p:nvPr/>
            </p:nvSpPr>
            <p:spPr bwMode="auto">
              <a:xfrm>
                <a:off x="338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Rectangle 659"/>
              <p:cNvSpPr>
                <a:spLocks noChangeArrowheads="1"/>
              </p:cNvSpPr>
              <p:nvPr/>
            </p:nvSpPr>
            <p:spPr bwMode="auto">
              <a:xfrm>
                <a:off x="351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" name="Rectangle 660"/>
              <p:cNvSpPr>
                <a:spLocks noChangeArrowheads="1"/>
              </p:cNvSpPr>
              <p:nvPr/>
            </p:nvSpPr>
            <p:spPr bwMode="auto">
              <a:xfrm>
                <a:off x="362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" name="Rectangle 661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Rectangle 662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Rectangle 663"/>
              <p:cNvSpPr>
                <a:spLocks noChangeArrowheads="1"/>
              </p:cNvSpPr>
              <p:nvPr/>
            </p:nvSpPr>
            <p:spPr bwMode="auto">
              <a:xfrm>
                <a:off x="315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Rectangle 66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Rectangle 665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Rectangle 666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Rectangle 667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Rectangle 668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" name="Rectangle 669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" name="Rectangle 670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" name="Rectangle 671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" name="Rectangle 672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" name="Rectangle 673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" name="Line 674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" name="Line 675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Line 67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5" name="Line 67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" name="Line 678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" name="Line 679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" name="Line 680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" name="Line 681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" name="Line 682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" name="Line 683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" name="Line 684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" name="Line 685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Rectangle 686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Rectangle 687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Rectangle 688"/>
              <p:cNvSpPr>
                <a:spLocks noChangeArrowheads="1"/>
              </p:cNvSpPr>
              <p:nvPr/>
            </p:nvSpPr>
            <p:spPr bwMode="auto">
              <a:xfrm>
                <a:off x="322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" name="Rectangle 689"/>
              <p:cNvSpPr>
                <a:spLocks noChangeArrowheads="1"/>
              </p:cNvSpPr>
              <p:nvPr/>
            </p:nvSpPr>
            <p:spPr bwMode="auto">
              <a:xfrm>
                <a:off x="338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" name="Rectangle 690"/>
              <p:cNvSpPr>
                <a:spLocks noChangeArrowheads="1"/>
              </p:cNvSpPr>
              <p:nvPr/>
            </p:nvSpPr>
            <p:spPr bwMode="auto">
              <a:xfrm>
                <a:off x="351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" name="Rectangle 691"/>
              <p:cNvSpPr>
                <a:spLocks noChangeArrowheads="1"/>
              </p:cNvSpPr>
              <p:nvPr/>
            </p:nvSpPr>
            <p:spPr bwMode="auto">
              <a:xfrm>
                <a:off x="362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" name="Rectangle 692"/>
              <p:cNvSpPr>
                <a:spLocks noChangeArrowheads="1"/>
              </p:cNvSpPr>
              <p:nvPr/>
            </p:nvSpPr>
            <p:spPr bwMode="auto">
              <a:xfrm>
                <a:off x="370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" name="Rectangle 693"/>
              <p:cNvSpPr>
                <a:spLocks noChangeArrowheads="1"/>
              </p:cNvSpPr>
              <p:nvPr/>
            </p:nvSpPr>
            <p:spPr bwMode="auto">
              <a:xfrm>
                <a:off x="377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" name="Rectangle 694"/>
              <p:cNvSpPr>
                <a:spLocks noChangeArrowheads="1"/>
              </p:cNvSpPr>
              <p:nvPr/>
            </p:nvSpPr>
            <p:spPr bwMode="auto">
              <a:xfrm>
                <a:off x="382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" name="Rectangle 695"/>
              <p:cNvSpPr>
                <a:spLocks noChangeArrowheads="1"/>
              </p:cNvSpPr>
              <p:nvPr/>
            </p:nvSpPr>
            <p:spPr bwMode="auto">
              <a:xfrm>
                <a:off x="387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Rectangle 696"/>
              <p:cNvSpPr>
                <a:spLocks noChangeArrowheads="1"/>
              </p:cNvSpPr>
              <p:nvPr/>
            </p:nvSpPr>
            <p:spPr bwMode="auto">
              <a:xfrm>
                <a:off x="390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Rectangle 697"/>
              <p:cNvSpPr>
                <a:spLocks noChangeArrowheads="1"/>
              </p:cNvSpPr>
              <p:nvPr/>
            </p:nvSpPr>
            <p:spPr bwMode="auto">
              <a:xfrm>
                <a:off x="393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Rectangle 698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Rectangle 699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Rectangle 700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" name="Rectangle 701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" name="Rectangle 702"/>
              <p:cNvSpPr>
                <a:spLocks noChangeArrowheads="1"/>
              </p:cNvSpPr>
              <p:nvPr/>
            </p:nvSpPr>
            <p:spPr bwMode="auto">
              <a:xfrm>
                <a:off x="400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" name="Rectangle 703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Rectangle 70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Rectangle 705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Rectangle 706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Line 707"/>
              <p:cNvSpPr>
                <a:spLocks noChangeShapeType="1"/>
              </p:cNvSpPr>
              <p:nvPr/>
            </p:nvSpPr>
            <p:spPr bwMode="auto">
              <a:xfrm>
                <a:off x="34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Line 708"/>
              <p:cNvSpPr>
                <a:spLocks noChangeShapeType="1"/>
              </p:cNvSpPr>
              <p:nvPr/>
            </p:nvSpPr>
            <p:spPr bwMode="auto">
              <a:xfrm>
                <a:off x="34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Line 709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Line 710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Line 711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Line 712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Line 713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Line 714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" name="Line 715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716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Rectangle 717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Rectangle 718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Rectangle 719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Rectangle 720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721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722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Rectangle 723"/>
              <p:cNvSpPr>
                <a:spLocks noChangeArrowheads="1"/>
              </p:cNvSpPr>
              <p:nvPr/>
            </p:nvSpPr>
            <p:spPr bwMode="auto">
              <a:xfrm>
                <a:off x="30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Rectangle 724"/>
              <p:cNvSpPr>
                <a:spLocks noChangeArrowheads="1"/>
              </p:cNvSpPr>
              <p:nvPr/>
            </p:nvSpPr>
            <p:spPr bwMode="auto">
              <a:xfrm>
                <a:off x="326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725"/>
              <p:cNvSpPr>
                <a:spLocks noChangeArrowheads="1"/>
              </p:cNvSpPr>
              <p:nvPr/>
            </p:nvSpPr>
            <p:spPr bwMode="auto">
              <a:xfrm>
                <a:off x="341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" name="Rectangle 726"/>
              <p:cNvSpPr>
                <a:spLocks noChangeArrowheads="1"/>
              </p:cNvSpPr>
              <p:nvPr/>
            </p:nvSpPr>
            <p:spPr bwMode="auto">
              <a:xfrm>
                <a:off x="354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Rectangle 727"/>
              <p:cNvSpPr>
                <a:spLocks noChangeArrowheads="1"/>
              </p:cNvSpPr>
              <p:nvPr/>
            </p:nvSpPr>
            <p:spPr bwMode="auto">
              <a:xfrm>
                <a:off x="364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728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Rectangle 729"/>
              <p:cNvSpPr>
                <a:spLocks noChangeArrowheads="1"/>
              </p:cNvSpPr>
              <p:nvPr/>
            </p:nvSpPr>
            <p:spPr bwMode="auto">
              <a:xfrm>
                <a:off x="378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8" name="Rectangle 730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9" name="Line 731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Line 732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Rectangle 733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Rectangle 73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Rectangle 735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Line 736"/>
              <p:cNvSpPr>
                <a:spLocks noChangeShapeType="1"/>
              </p:cNvSpPr>
              <p:nvPr/>
            </p:nvSpPr>
            <p:spPr bwMode="auto">
              <a:xfrm>
                <a:off x="2469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5" name="Line 737"/>
              <p:cNvSpPr>
                <a:spLocks noChangeShapeType="1"/>
              </p:cNvSpPr>
              <p:nvPr/>
            </p:nvSpPr>
            <p:spPr bwMode="auto">
              <a:xfrm>
                <a:off x="247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6" name="Line 738"/>
              <p:cNvSpPr>
                <a:spLocks noChangeShapeType="1"/>
              </p:cNvSpPr>
              <p:nvPr/>
            </p:nvSpPr>
            <p:spPr bwMode="auto">
              <a:xfrm>
                <a:off x="235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Line 739"/>
              <p:cNvSpPr>
                <a:spLocks noChangeShapeType="1"/>
              </p:cNvSpPr>
              <p:nvPr/>
            </p:nvSpPr>
            <p:spPr bwMode="auto">
              <a:xfrm>
                <a:off x="236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740"/>
              <p:cNvSpPr>
                <a:spLocks noChangeShapeType="1"/>
              </p:cNvSpPr>
              <p:nvPr/>
            </p:nvSpPr>
            <p:spPr bwMode="auto">
              <a:xfrm>
                <a:off x="226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Line 741"/>
              <p:cNvSpPr>
                <a:spLocks noChangeShapeType="1"/>
              </p:cNvSpPr>
              <p:nvPr/>
            </p:nvSpPr>
            <p:spPr bwMode="auto">
              <a:xfrm>
                <a:off x="226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742"/>
              <p:cNvSpPr>
                <a:spLocks noChangeShapeType="1"/>
              </p:cNvSpPr>
              <p:nvPr/>
            </p:nvSpPr>
            <p:spPr bwMode="auto">
              <a:xfrm>
                <a:off x="219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Line 743"/>
              <p:cNvSpPr>
                <a:spLocks noChangeShapeType="1"/>
              </p:cNvSpPr>
              <p:nvPr/>
            </p:nvSpPr>
            <p:spPr bwMode="auto">
              <a:xfrm>
                <a:off x="219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744"/>
              <p:cNvSpPr>
                <a:spLocks noChangeShapeType="1"/>
              </p:cNvSpPr>
              <p:nvPr/>
            </p:nvSpPr>
            <p:spPr bwMode="auto">
              <a:xfrm>
                <a:off x="213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Line 745"/>
              <p:cNvSpPr>
                <a:spLocks noChangeShapeType="1"/>
              </p:cNvSpPr>
              <p:nvPr/>
            </p:nvSpPr>
            <p:spPr bwMode="auto">
              <a:xfrm>
                <a:off x="214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Line 746"/>
              <p:cNvSpPr>
                <a:spLocks noChangeShapeType="1"/>
              </p:cNvSpPr>
              <p:nvPr/>
            </p:nvSpPr>
            <p:spPr bwMode="auto">
              <a:xfrm>
                <a:off x="208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5" name="Line 747"/>
              <p:cNvSpPr>
                <a:spLocks noChangeShapeType="1"/>
              </p:cNvSpPr>
              <p:nvPr/>
            </p:nvSpPr>
            <p:spPr bwMode="auto">
              <a:xfrm>
                <a:off x="209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6" name="Line 748"/>
              <p:cNvSpPr>
                <a:spLocks noChangeShapeType="1"/>
              </p:cNvSpPr>
              <p:nvPr/>
            </p:nvSpPr>
            <p:spPr bwMode="auto">
              <a:xfrm>
                <a:off x="204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7" name="Line 749"/>
              <p:cNvSpPr>
                <a:spLocks noChangeShapeType="1"/>
              </p:cNvSpPr>
              <p:nvPr/>
            </p:nvSpPr>
            <p:spPr bwMode="auto">
              <a:xfrm>
                <a:off x="205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8" name="Line 750"/>
              <p:cNvSpPr>
                <a:spLocks noChangeShapeType="1"/>
              </p:cNvSpPr>
              <p:nvPr/>
            </p:nvSpPr>
            <p:spPr bwMode="auto">
              <a:xfrm>
                <a:off x="201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9" name="Line 751"/>
              <p:cNvSpPr>
                <a:spLocks noChangeShapeType="1"/>
              </p:cNvSpPr>
              <p:nvPr/>
            </p:nvSpPr>
            <p:spPr bwMode="auto">
              <a:xfrm>
                <a:off x="20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" name="Line 752"/>
              <p:cNvSpPr>
                <a:spLocks noChangeShapeType="1"/>
              </p:cNvSpPr>
              <p:nvPr/>
            </p:nvSpPr>
            <p:spPr bwMode="auto">
              <a:xfrm>
                <a:off x="199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Line 753"/>
              <p:cNvSpPr>
                <a:spLocks noChangeShapeType="1"/>
              </p:cNvSpPr>
              <p:nvPr/>
            </p:nvSpPr>
            <p:spPr bwMode="auto">
              <a:xfrm>
                <a:off x="200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" name="Rectangle 754"/>
              <p:cNvSpPr>
                <a:spLocks noChangeArrowheads="1"/>
              </p:cNvSpPr>
              <p:nvPr/>
            </p:nvSpPr>
            <p:spPr bwMode="auto">
              <a:xfrm>
                <a:off x="19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Line 755"/>
              <p:cNvSpPr>
                <a:spLocks noChangeShapeType="1"/>
              </p:cNvSpPr>
              <p:nvPr/>
            </p:nvSpPr>
            <p:spPr bwMode="auto">
              <a:xfrm>
                <a:off x="23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Line 756"/>
              <p:cNvSpPr>
                <a:spLocks noChangeShapeType="1"/>
              </p:cNvSpPr>
              <p:nvPr/>
            </p:nvSpPr>
            <p:spPr bwMode="auto">
              <a:xfrm>
                <a:off x="239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Rectangle 757"/>
              <p:cNvSpPr>
                <a:spLocks noChangeArrowheads="1"/>
              </p:cNvSpPr>
              <p:nvPr/>
            </p:nvSpPr>
            <p:spPr bwMode="auto">
              <a:xfrm>
                <a:off x="229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Rectangle 758"/>
              <p:cNvSpPr>
                <a:spLocks noChangeArrowheads="1"/>
              </p:cNvSpPr>
              <p:nvPr/>
            </p:nvSpPr>
            <p:spPr bwMode="auto">
              <a:xfrm>
                <a:off x="264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Line 759"/>
              <p:cNvSpPr>
                <a:spLocks noChangeShapeType="1"/>
              </p:cNvSpPr>
              <p:nvPr/>
            </p:nvSpPr>
            <p:spPr bwMode="auto">
              <a:xfrm>
                <a:off x="292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76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Line 761"/>
              <p:cNvSpPr>
                <a:spLocks noChangeShapeType="1"/>
              </p:cNvSpPr>
              <p:nvPr/>
            </p:nvSpPr>
            <p:spPr bwMode="auto">
              <a:xfrm>
                <a:off x="271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Line 762"/>
              <p:cNvSpPr>
                <a:spLocks noChangeShapeType="1"/>
              </p:cNvSpPr>
              <p:nvPr/>
            </p:nvSpPr>
            <p:spPr bwMode="auto">
              <a:xfrm>
                <a:off x="272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Rectangle 763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Rectangle 764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Line 765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766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Rectangle 767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Rectangle 768"/>
              <p:cNvSpPr>
                <a:spLocks noChangeArrowheads="1"/>
              </p:cNvSpPr>
              <p:nvPr/>
            </p:nvSpPr>
            <p:spPr bwMode="auto">
              <a:xfrm>
                <a:off x="333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Rectangle 769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Rectangle 770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Line 771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772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Line 773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Line 774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Rectangle 775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Line 77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Line 77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Line 778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Line 779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8" name="Line 780"/>
              <p:cNvSpPr>
                <a:spLocks noChangeShapeType="1"/>
              </p:cNvSpPr>
              <p:nvPr/>
            </p:nvSpPr>
            <p:spPr bwMode="auto">
              <a:xfrm>
                <a:off x="206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Line 781"/>
              <p:cNvSpPr>
                <a:spLocks noChangeShapeType="1"/>
              </p:cNvSpPr>
              <p:nvPr/>
            </p:nvSpPr>
            <p:spPr bwMode="auto">
              <a:xfrm>
                <a:off x="207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Rectangle 782"/>
              <p:cNvSpPr>
                <a:spLocks noChangeArrowheads="1"/>
              </p:cNvSpPr>
              <p:nvPr/>
            </p:nvSpPr>
            <p:spPr bwMode="auto">
              <a:xfrm>
                <a:off x="204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Line 783"/>
              <p:cNvSpPr>
                <a:spLocks noChangeShapeType="1"/>
              </p:cNvSpPr>
              <p:nvPr/>
            </p:nvSpPr>
            <p:spPr bwMode="auto">
              <a:xfrm>
                <a:off x="243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Line 784"/>
              <p:cNvSpPr>
                <a:spLocks noChangeShapeType="1"/>
              </p:cNvSpPr>
              <p:nvPr/>
            </p:nvSpPr>
            <p:spPr bwMode="auto">
              <a:xfrm>
                <a:off x="243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" name="Rectangle 785"/>
              <p:cNvSpPr>
                <a:spLocks noChangeArrowheads="1"/>
              </p:cNvSpPr>
              <p:nvPr/>
            </p:nvSpPr>
            <p:spPr bwMode="auto">
              <a:xfrm>
                <a:off x="233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" name="Line 786"/>
              <p:cNvSpPr>
                <a:spLocks noChangeShapeType="1"/>
              </p:cNvSpPr>
              <p:nvPr/>
            </p:nvSpPr>
            <p:spPr bwMode="auto">
              <a:xfrm>
                <a:off x="267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Line 787"/>
              <p:cNvSpPr>
                <a:spLocks noChangeShapeType="1"/>
              </p:cNvSpPr>
              <p:nvPr/>
            </p:nvSpPr>
            <p:spPr bwMode="auto">
              <a:xfrm>
                <a:off x="267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" name="Rectangle 788"/>
              <p:cNvSpPr>
                <a:spLocks noChangeArrowheads="1"/>
              </p:cNvSpPr>
              <p:nvPr/>
            </p:nvSpPr>
            <p:spPr bwMode="auto">
              <a:xfrm>
                <a:off x="251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" name="Rectangle 789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Rectangle 790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Rectangle 791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Rectangle 792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Rectangle 793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Rectangle 794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95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" name="Rectangle 796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97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" name="Rectangle 798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Rectangle 799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Rectangle 800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Line 801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" name="Line 802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Rectangle 803"/>
              <p:cNvSpPr>
                <a:spLocks noChangeArrowheads="1"/>
              </p:cNvSpPr>
              <p:nvPr/>
            </p:nvSpPr>
            <p:spPr bwMode="auto">
              <a:xfrm>
                <a:off x="293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Rectangle 804"/>
              <p:cNvSpPr>
                <a:spLocks noChangeArrowheads="1"/>
              </p:cNvSpPr>
              <p:nvPr/>
            </p:nvSpPr>
            <p:spPr bwMode="auto">
              <a:xfrm>
                <a:off x="315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Rectangle 805"/>
              <p:cNvSpPr>
                <a:spLocks noChangeArrowheads="1"/>
              </p:cNvSpPr>
              <p:nvPr/>
            </p:nvSpPr>
            <p:spPr bwMode="auto">
              <a:xfrm>
                <a:off x="333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Rectangle 806"/>
              <p:cNvSpPr>
                <a:spLocks noChangeArrowheads="1"/>
              </p:cNvSpPr>
              <p:nvPr/>
            </p:nvSpPr>
            <p:spPr bwMode="auto">
              <a:xfrm>
                <a:off x="347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Rectangle 807"/>
              <p:cNvSpPr>
                <a:spLocks noChangeArrowheads="1"/>
              </p:cNvSpPr>
              <p:nvPr/>
            </p:nvSpPr>
            <p:spPr bwMode="auto">
              <a:xfrm>
                <a:off x="358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Rectangle 808"/>
              <p:cNvSpPr>
                <a:spLocks noChangeArrowheads="1"/>
              </p:cNvSpPr>
              <p:nvPr/>
            </p:nvSpPr>
            <p:spPr bwMode="auto">
              <a:xfrm>
                <a:off x="368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809"/>
            <p:cNvGrpSpPr>
              <a:grpSpLocks/>
            </p:cNvGrpSpPr>
            <p:nvPr/>
          </p:nvGrpSpPr>
          <p:grpSpPr bwMode="auto">
            <a:xfrm>
              <a:off x="1897" y="1835"/>
              <a:ext cx="2143" cy="1393"/>
              <a:chOff x="1897" y="1835"/>
              <a:chExt cx="2143" cy="1393"/>
            </a:xfrm>
          </p:grpSpPr>
          <p:sp>
            <p:nvSpPr>
              <p:cNvPr id="547" name="Rectangle 810"/>
              <p:cNvSpPr>
                <a:spLocks noChangeArrowheads="1"/>
              </p:cNvSpPr>
              <p:nvPr/>
            </p:nvSpPr>
            <p:spPr bwMode="auto">
              <a:xfrm>
                <a:off x="375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Rectangle 811"/>
              <p:cNvSpPr>
                <a:spLocks noChangeArrowheads="1"/>
              </p:cNvSpPr>
              <p:nvPr/>
            </p:nvSpPr>
            <p:spPr bwMode="auto">
              <a:xfrm>
                <a:off x="380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Rectangle 812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Rectangle 813"/>
              <p:cNvSpPr>
                <a:spLocks noChangeArrowheads="1"/>
              </p:cNvSpPr>
              <p:nvPr/>
            </p:nvSpPr>
            <p:spPr bwMode="auto">
              <a:xfrm>
                <a:off x="38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Rectangle 814"/>
              <p:cNvSpPr>
                <a:spLocks noChangeArrowheads="1"/>
              </p:cNvSpPr>
              <p:nvPr/>
            </p:nvSpPr>
            <p:spPr bwMode="auto">
              <a:xfrm>
                <a:off x="392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Rectangle 815"/>
              <p:cNvSpPr>
                <a:spLocks noChangeArrowheads="1"/>
              </p:cNvSpPr>
              <p:nvPr/>
            </p:nvSpPr>
            <p:spPr bwMode="auto">
              <a:xfrm>
                <a:off x="394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Rectangle 816"/>
              <p:cNvSpPr>
                <a:spLocks noChangeArrowheads="1"/>
              </p:cNvSpPr>
              <p:nvPr/>
            </p:nvSpPr>
            <p:spPr bwMode="auto">
              <a:xfrm>
                <a:off x="396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Rectangle 817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Rectangle 818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Rectangle 819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Rectangle 820"/>
              <p:cNvSpPr>
                <a:spLocks noChangeArrowheads="1"/>
              </p:cNvSpPr>
              <p:nvPr/>
            </p:nvSpPr>
            <p:spPr bwMode="auto">
              <a:xfrm>
                <a:off x="400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Rectangle 821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Rectangle 822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823"/>
              <p:cNvSpPr>
                <a:spLocks noChangeArrowheads="1"/>
              </p:cNvSpPr>
              <p:nvPr/>
            </p:nvSpPr>
            <p:spPr bwMode="auto">
              <a:xfrm>
                <a:off x="402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824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825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Rectangle 826"/>
              <p:cNvSpPr>
                <a:spLocks noChangeArrowheads="1"/>
              </p:cNvSpPr>
              <p:nvPr/>
            </p:nvSpPr>
            <p:spPr bwMode="auto">
              <a:xfrm>
                <a:off x="234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Rectangle 827"/>
              <p:cNvSpPr>
                <a:spLocks noChangeArrowheads="1"/>
              </p:cNvSpPr>
              <p:nvPr/>
            </p:nvSpPr>
            <p:spPr bwMode="auto">
              <a:xfrm>
                <a:off x="268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Rectangle 828"/>
              <p:cNvSpPr>
                <a:spLocks noChangeArrowheads="1"/>
              </p:cNvSpPr>
              <p:nvPr/>
            </p:nvSpPr>
            <p:spPr bwMode="auto">
              <a:xfrm>
                <a:off x="295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Rectangle 829"/>
              <p:cNvSpPr>
                <a:spLocks noChangeArrowheads="1"/>
              </p:cNvSpPr>
              <p:nvPr/>
            </p:nvSpPr>
            <p:spPr bwMode="auto">
              <a:xfrm>
                <a:off x="317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Rectangle 830"/>
              <p:cNvSpPr>
                <a:spLocks noChangeArrowheads="1"/>
              </p:cNvSpPr>
              <p:nvPr/>
            </p:nvSpPr>
            <p:spPr bwMode="auto">
              <a:xfrm>
                <a:off x="334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Rectangle 831"/>
              <p:cNvSpPr>
                <a:spLocks noChangeArrowheads="1"/>
              </p:cNvSpPr>
              <p:nvPr/>
            </p:nvSpPr>
            <p:spPr bwMode="auto">
              <a:xfrm>
                <a:off x="348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Rectangle 832"/>
              <p:cNvSpPr>
                <a:spLocks noChangeArrowheads="1"/>
              </p:cNvSpPr>
              <p:nvPr/>
            </p:nvSpPr>
            <p:spPr bwMode="auto">
              <a:xfrm>
                <a:off x="36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Rectangle 833"/>
              <p:cNvSpPr>
                <a:spLocks noChangeArrowheads="1"/>
              </p:cNvSpPr>
              <p:nvPr/>
            </p:nvSpPr>
            <p:spPr bwMode="auto">
              <a:xfrm>
                <a:off x="36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Rectangle 834"/>
              <p:cNvSpPr>
                <a:spLocks noChangeArrowheads="1"/>
              </p:cNvSpPr>
              <p:nvPr/>
            </p:nvSpPr>
            <p:spPr bwMode="auto">
              <a:xfrm>
                <a:off x="375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Rectangle 835"/>
              <p:cNvSpPr>
                <a:spLocks noChangeArrowheads="1"/>
              </p:cNvSpPr>
              <p:nvPr/>
            </p:nvSpPr>
            <p:spPr bwMode="auto">
              <a:xfrm>
                <a:off x="381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Rectangle 836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Rectangle 837"/>
              <p:cNvSpPr>
                <a:spLocks noChangeArrowheads="1"/>
              </p:cNvSpPr>
              <p:nvPr/>
            </p:nvSpPr>
            <p:spPr bwMode="auto">
              <a:xfrm>
                <a:off x="38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Rectangle 838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Rectangle 839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Rectangle 840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Rectangle 841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Line 842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843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Rectangle 844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845"/>
              <p:cNvSpPr>
                <a:spLocks noChangeShapeType="1"/>
              </p:cNvSpPr>
              <p:nvPr/>
            </p:nvSpPr>
            <p:spPr bwMode="auto">
              <a:xfrm>
                <a:off x="287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846"/>
              <p:cNvSpPr>
                <a:spLocks noChangeShapeType="1"/>
              </p:cNvSpPr>
              <p:nvPr/>
            </p:nvSpPr>
            <p:spPr bwMode="auto">
              <a:xfrm>
                <a:off x="288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Rectangle 847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Rectangle 848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849"/>
              <p:cNvSpPr>
                <a:spLocks noChangeShapeType="1"/>
              </p:cNvSpPr>
              <p:nvPr/>
            </p:nvSpPr>
            <p:spPr bwMode="auto">
              <a:xfrm>
                <a:off x="255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850"/>
              <p:cNvSpPr>
                <a:spLocks noChangeShapeType="1"/>
              </p:cNvSpPr>
              <p:nvPr/>
            </p:nvSpPr>
            <p:spPr bwMode="auto">
              <a:xfrm>
                <a:off x="256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Rectangle 851"/>
              <p:cNvSpPr>
                <a:spLocks noChangeArrowheads="1"/>
              </p:cNvSpPr>
              <p:nvPr/>
            </p:nvSpPr>
            <p:spPr bwMode="auto">
              <a:xfrm>
                <a:off x="364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Rectangle 852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Rectangle 853"/>
              <p:cNvSpPr>
                <a:spLocks noChangeArrowheads="1"/>
              </p:cNvSpPr>
              <p:nvPr/>
            </p:nvSpPr>
            <p:spPr bwMode="auto">
              <a:xfrm>
                <a:off x="378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Rectangle 854"/>
              <p:cNvSpPr>
                <a:spLocks noChangeArrowheads="1"/>
              </p:cNvSpPr>
              <p:nvPr/>
            </p:nvSpPr>
            <p:spPr bwMode="auto">
              <a:xfrm>
                <a:off x="38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Rectangle 855"/>
              <p:cNvSpPr>
                <a:spLocks noChangeArrowheads="1"/>
              </p:cNvSpPr>
              <p:nvPr/>
            </p:nvSpPr>
            <p:spPr bwMode="auto">
              <a:xfrm>
                <a:off x="306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85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85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858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859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Rectangle 860"/>
              <p:cNvSpPr>
                <a:spLocks noChangeArrowheads="1"/>
              </p:cNvSpPr>
              <p:nvPr/>
            </p:nvSpPr>
            <p:spPr bwMode="auto">
              <a:xfrm>
                <a:off x="299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861"/>
              <p:cNvSpPr>
                <a:spLocks noChangeShapeType="1"/>
              </p:cNvSpPr>
              <p:nvPr/>
            </p:nvSpPr>
            <p:spPr bwMode="auto">
              <a:xfrm>
                <a:off x="319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862"/>
              <p:cNvSpPr>
                <a:spLocks noChangeShapeType="1"/>
              </p:cNvSpPr>
              <p:nvPr/>
            </p:nvSpPr>
            <p:spPr bwMode="auto">
              <a:xfrm>
                <a:off x="319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Rectangle 863"/>
              <p:cNvSpPr>
                <a:spLocks noChangeArrowheads="1"/>
              </p:cNvSpPr>
              <p:nvPr/>
            </p:nvSpPr>
            <p:spPr bwMode="auto">
              <a:xfrm>
                <a:off x="29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Rectangle 864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Rectangle 865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Rectangle 866"/>
              <p:cNvSpPr>
                <a:spLocks noChangeArrowheads="1"/>
              </p:cNvSpPr>
              <p:nvPr/>
            </p:nvSpPr>
            <p:spPr bwMode="auto">
              <a:xfrm>
                <a:off x="348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Rectangle 867"/>
              <p:cNvSpPr>
                <a:spLocks noChangeArrowheads="1"/>
              </p:cNvSpPr>
              <p:nvPr/>
            </p:nvSpPr>
            <p:spPr bwMode="auto">
              <a:xfrm>
                <a:off x="359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Rectangle 868"/>
              <p:cNvSpPr>
                <a:spLocks noChangeArrowheads="1"/>
              </p:cNvSpPr>
              <p:nvPr/>
            </p:nvSpPr>
            <p:spPr bwMode="auto">
              <a:xfrm>
                <a:off x="368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Rectangle 869"/>
              <p:cNvSpPr>
                <a:spLocks noChangeArrowheads="1"/>
              </p:cNvSpPr>
              <p:nvPr/>
            </p:nvSpPr>
            <p:spPr bwMode="auto">
              <a:xfrm>
                <a:off x="375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Rectangle 870"/>
              <p:cNvSpPr>
                <a:spLocks noChangeArrowheads="1"/>
              </p:cNvSpPr>
              <p:nvPr/>
            </p:nvSpPr>
            <p:spPr bwMode="auto">
              <a:xfrm>
                <a:off x="381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Rectangle 871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Rectangle 872"/>
              <p:cNvSpPr>
                <a:spLocks noChangeArrowheads="1"/>
              </p:cNvSpPr>
              <p:nvPr/>
            </p:nvSpPr>
            <p:spPr bwMode="auto">
              <a:xfrm>
                <a:off x="38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Rectangle 873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Rectangle 874"/>
              <p:cNvSpPr>
                <a:spLocks noChangeArrowheads="1"/>
              </p:cNvSpPr>
              <p:nvPr/>
            </p:nvSpPr>
            <p:spPr bwMode="auto">
              <a:xfrm>
                <a:off x="394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Rectangle 875"/>
              <p:cNvSpPr>
                <a:spLocks noChangeArrowheads="1"/>
              </p:cNvSpPr>
              <p:nvPr/>
            </p:nvSpPr>
            <p:spPr bwMode="auto">
              <a:xfrm>
                <a:off x="396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Rectangle 876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Rectangle 877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Rectangle 878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879"/>
              <p:cNvSpPr>
                <a:spLocks noChangeShapeType="1"/>
              </p:cNvSpPr>
              <p:nvPr/>
            </p:nvSpPr>
            <p:spPr bwMode="auto">
              <a:xfrm>
                <a:off x="400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880"/>
              <p:cNvSpPr>
                <a:spLocks noChangeShapeType="1"/>
              </p:cNvSpPr>
              <p:nvPr/>
            </p:nvSpPr>
            <p:spPr bwMode="auto">
              <a:xfrm>
                <a:off x="400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Rectangle 881"/>
              <p:cNvSpPr>
                <a:spLocks noChangeArrowheads="1"/>
              </p:cNvSpPr>
              <p:nvPr/>
            </p:nvSpPr>
            <p:spPr bwMode="auto">
              <a:xfrm>
                <a:off x="358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Rectangle 882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Rectangle 883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Rectangle 884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Rectangle 885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88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88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888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889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89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89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89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89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894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895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Rectangle 896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Rectangle 897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Rectangle 898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899"/>
              <p:cNvSpPr>
                <a:spLocks noChangeShapeType="1"/>
              </p:cNvSpPr>
              <p:nvPr/>
            </p:nvSpPr>
            <p:spPr bwMode="auto">
              <a:xfrm>
                <a:off x="34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900"/>
              <p:cNvSpPr>
                <a:spLocks noChangeShapeType="1"/>
              </p:cNvSpPr>
              <p:nvPr/>
            </p:nvSpPr>
            <p:spPr bwMode="auto">
              <a:xfrm>
                <a:off x="34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901"/>
              <p:cNvSpPr>
                <a:spLocks noChangeShapeType="1"/>
              </p:cNvSpPr>
              <p:nvPr/>
            </p:nvSpPr>
            <p:spPr bwMode="auto">
              <a:xfrm>
                <a:off x="3173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902"/>
              <p:cNvSpPr>
                <a:spLocks noChangeShapeType="1"/>
              </p:cNvSpPr>
              <p:nvPr/>
            </p:nvSpPr>
            <p:spPr bwMode="auto">
              <a:xfrm>
                <a:off x="317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Rectangle 903"/>
              <p:cNvSpPr>
                <a:spLocks noChangeArrowheads="1"/>
              </p:cNvSpPr>
              <p:nvPr/>
            </p:nvSpPr>
            <p:spPr bwMode="auto">
              <a:xfrm>
                <a:off x="29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Rectangle 904"/>
              <p:cNvSpPr>
                <a:spLocks noChangeArrowheads="1"/>
              </p:cNvSpPr>
              <p:nvPr/>
            </p:nvSpPr>
            <p:spPr bwMode="auto">
              <a:xfrm>
                <a:off x="314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Rectangle 905"/>
              <p:cNvSpPr>
                <a:spLocks noChangeArrowheads="1"/>
              </p:cNvSpPr>
              <p:nvPr/>
            </p:nvSpPr>
            <p:spPr bwMode="auto">
              <a:xfrm>
                <a:off x="332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906"/>
              <p:cNvSpPr>
                <a:spLocks noChangeShapeType="1"/>
              </p:cNvSpPr>
              <p:nvPr/>
            </p:nvSpPr>
            <p:spPr bwMode="auto">
              <a:xfrm>
                <a:off x="346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907"/>
              <p:cNvSpPr>
                <a:spLocks noChangeShapeType="1"/>
              </p:cNvSpPr>
              <p:nvPr/>
            </p:nvSpPr>
            <p:spPr bwMode="auto">
              <a:xfrm>
                <a:off x="346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Rectangle 908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909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910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911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912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913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914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915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916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917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918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919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920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921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922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923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924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925"/>
              <p:cNvSpPr>
                <a:spLocks noChangeShapeType="1"/>
              </p:cNvSpPr>
              <p:nvPr/>
            </p:nvSpPr>
            <p:spPr bwMode="auto">
              <a:xfrm>
                <a:off x="204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926"/>
              <p:cNvSpPr>
                <a:spLocks noChangeShapeType="1"/>
              </p:cNvSpPr>
              <p:nvPr/>
            </p:nvSpPr>
            <p:spPr bwMode="auto">
              <a:xfrm>
                <a:off x="204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927"/>
              <p:cNvSpPr>
                <a:spLocks noChangeShapeType="1"/>
              </p:cNvSpPr>
              <p:nvPr/>
            </p:nvSpPr>
            <p:spPr bwMode="auto">
              <a:xfrm>
                <a:off x="201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928"/>
              <p:cNvSpPr>
                <a:spLocks noChangeShapeType="1"/>
              </p:cNvSpPr>
              <p:nvPr/>
            </p:nvSpPr>
            <p:spPr bwMode="auto">
              <a:xfrm>
                <a:off x="20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929"/>
              <p:cNvSpPr>
                <a:spLocks noChangeShapeType="1"/>
              </p:cNvSpPr>
              <p:nvPr/>
            </p:nvSpPr>
            <p:spPr bwMode="auto">
              <a:xfrm>
                <a:off x="199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930"/>
              <p:cNvSpPr>
                <a:spLocks noChangeShapeType="1"/>
              </p:cNvSpPr>
              <p:nvPr/>
            </p:nvSpPr>
            <p:spPr bwMode="auto">
              <a:xfrm>
                <a:off x="199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931"/>
              <p:cNvSpPr>
                <a:spLocks noChangeShapeType="1"/>
              </p:cNvSpPr>
              <p:nvPr/>
            </p:nvSpPr>
            <p:spPr bwMode="auto">
              <a:xfrm>
                <a:off x="197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932"/>
              <p:cNvSpPr>
                <a:spLocks noChangeShapeType="1"/>
              </p:cNvSpPr>
              <p:nvPr/>
            </p:nvSpPr>
            <p:spPr bwMode="auto">
              <a:xfrm>
                <a:off x="197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933"/>
              <p:cNvSpPr>
                <a:spLocks noChangeShapeType="1"/>
              </p:cNvSpPr>
              <p:nvPr/>
            </p:nvSpPr>
            <p:spPr bwMode="auto">
              <a:xfrm>
                <a:off x="196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934"/>
              <p:cNvSpPr>
                <a:spLocks noChangeShapeType="1"/>
              </p:cNvSpPr>
              <p:nvPr/>
            </p:nvSpPr>
            <p:spPr bwMode="auto">
              <a:xfrm>
                <a:off x="196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935"/>
              <p:cNvSpPr>
                <a:spLocks noChangeShapeType="1"/>
              </p:cNvSpPr>
              <p:nvPr/>
            </p:nvSpPr>
            <p:spPr bwMode="auto">
              <a:xfrm>
                <a:off x="194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936"/>
              <p:cNvSpPr>
                <a:spLocks noChangeShapeType="1"/>
              </p:cNvSpPr>
              <p:nvPr/>
            </p:nvSpPr>
            <p:spPr bwMode="auto">
              <a:xfrm>
                <a:off x="195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937"/>
              <p:cNvSpPr>
                <a:spLocks noChangeShapeType="1"/>
              </p:cNvSpPr>
              <p:nvPr/>
            </p:nvSpPr>
            <p:spPr bwMode="auto">
              <a:xfrm>
                <a:off x="193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938"/>
              <p:cNvSpPr>
                <a:spLocks noChangeShapeType="1"/>
              </p:cNvSpPr>
              <p:nvPr/>
            </p:nvSpPr>
            <p:spPr bwMode="auto">
              <a:xfrm>
                <a:off x="194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Line 939"/>
              <p:cNvSpPr>
                <a:spLocks noChangeShapeType="1"/>
              </p:cNvSpPr>
              <p:nvPr/>
            </p:nvSpPr>
            <p:spPr bwMode="auto">
              <a:xfrm>
                <a:off x="192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Line 940"/>
              <p:cNvSpPr>
                <a:spLocks noChangeShapeType="1"/>
              </p:cNvSpPr>
              <p:nvPr/>
            </p:nvSpPr>
            <p:spPr bwMode="auto">
              <a:xfrm>
                <a:off x="193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Line 941"/>
              <p:cNvSpPr>
                <a:spLocks noChangeShapeType="1"/>
              </p:cNvSpPr>
              <p:nvPr/>
            </p:nvSpPr>
            <p:spPr bwMode="auto">
              <a:xfrm>
                <a:off x="192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942"/>
              <p:cNvSpPr>
                <a:spLocks noChangeShapeType="1"/>
              </p:cNvSpPr>
              <p:nvPr/>
            </p:nvSpPr>
            <p:spPr bwMode="auto">
              <a:xfrm>
                <a:off x="192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943"/>
              <p:cNvSpPr>
                <a:spLocks noChangeShapeType="1"/>
              </p:cNvSpPr>
              <p:nvPr/>
            </p:nvSpPr>
            <p:spPr bwMode="auto">
              <a:xfrm>
                <a:off x="191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944"/>
              <p:cNvSpPr>
                <a:spLocks noChangeShapeType="1"/>
              </p:cNvSpPr>
              <p:nvPr/>
            </p:nvSpPr>
            <p:spPr bwMode="auto">
              <a:xfrm>
                <a:off x="192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945"/>
              <p:cNvSpPr>
                <a:spLocks noChangeShapeType="1"/>
              </p:cNvSpPr>
              <p:nvPr/>
            </p:nvSpPr>
            <p:spPr bwMode="auto">
              <a:xfrm>
                <a:off x="191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946"/>
              <p:cNvSpPr>
                <a:spLocks noChangeShapeType="1"/>
              </p:cNvSpPr>
              <p:nvPr/>
            </p:nvSpPr>
            <p:spPr bwMode="auto">
              <a:xfrm>
                <a:off x="192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947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948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949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950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951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Line 952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953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954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955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956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957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958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959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Line 960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Line 961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Line 962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Line 963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964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965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Line 966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967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968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969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970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971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972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Line 973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Line 974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2" name="Line 975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Line 976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Line 977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Line 978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Line 979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Line 980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Line 981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Line 982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Line 983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Line 984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985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986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987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988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Line 989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990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991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Line 992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Line 993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Line 994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Line 995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Line 996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Line 997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Line 998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Line 999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Line 1000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Line 1001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Line 1002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Line 1003"/>
              <p:cNvSpPr>
                <a:spLocks noChangeShapeType="1"/>
              </p:cNvSpPr>
              <p:nvPr/>
            </p:nvSpPr>
            <p:spPr bwMode="auto">
              <a:xfrm>
                <a:off x="189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Line 1004"/>
              <p:cNvSpPr>
                <a:spLocks noChangeShapeType="1"/>
              </p:cNvSpPr>
              <p:nvPr/>
            </p:nvSpPr>
            <p:spPr bwMode="auto">
              <a:xfrm>
                <a:off x="190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Rectangle 1005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Rectangle 1006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Rectangle 1007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Line 1008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1009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010"/>
            <p:cNvGrpSpPr>
              <a:grpSpLocks/>
            </p:cNvGrpSpPr>
            <p:nvPr/>
          </p:nvGrpSpPr>
          <p:grpSpPr bwMode="auto">
            <a:xfrm>
              <a:off x="1972" y="1835"/>
              <a:ext cx="2062" cy="1393"/>
              <a:chOff x="1972" y="1835"/>
              <a:chExt cx="2062" cy="1393"/>
            </a:xfrm>
          </p:grpSpPr>
          <p:sp>
            <p:nvSpPr>
              <p:cNvPr id="347" name="Line 1011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1012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013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014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1015"/>
              <p:cNvSpPr>
                <a:spLocks noChangeShapeType="1"/>
              </p:cNvSpPr>
              <p:nvPr/>
            </p:nvSpPr>
            <p:spPr bwMode="auto">
              <a:xfrm>
                <a:off x="255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016"/>
              <p:cNvSpPr>
                <a:spLocks noChangeShapeType="1"/>
              </p:cNvSpPr>
              <p:nvPr/>
            </p:nvSpPr>
            <p:spPr bwMode="auto">
              <a:xfrm>
                <a:off x="256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1017"/>
              <p:cNvSpPr>
                <a:spLocks noChangeShapeType="1"/>
              </p:cNvSpPr>
              <p:nvPr/>
            </p:nvSpPr>
            <p:spPr bwMode="auto">
              <a:xfrm>
                <a:off x="242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Line 1018"/>
              <p:cNvSpPr>
                <a:spLocks noChangeShapeType="1"/>
              </p:cNvSpPr>
              <p:nvPr/>
            </p:nvSpPr>
            <p:spPr bwMode="auto">
              <a:xfrm>
                <a:off x="243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Rectangle 1019"/>
              <p:cNvSpPr>
                <a:spLocks noChangeArrowheads="1"/>
              </p:cNvSpPr>
              <p:nvPr/>
            </p:nvSpPr>
            <p:spPr bwMode="auto">
              <a:xfrm>
                <a:off x="232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1020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Line 1021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1022"/>
              <p:cNvSpPr>
                <a:spLocks noChangeShapeType="1"/>
              </p:cNvSpPr>
              <p:nvPr/>
            </p:nvSpPr>
            <p:spPr bwMode="auto">
              <a:xfrm>
                <a:off x="272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023"/>
              <p:cNvSpPr>
                <a:spLocks noChangeShapeType="1"/>
              </p:cNvSpPr>
              <p:nvPr/>
            </p:nvSpPr>
            <p:spPr bwMode="auto">
              <a:xfrm>
                <a:off x="272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024"/>
              <p:cNvSpPr>
                <a:spLocks noChangeShapeType="1"/>
              </p:cNvSpPr>
              <p:nvPr/>
            </p:nvSpPr>
            <p:spPr bwMode="auto">
              <a:xfrm>
                <a:off x="255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025"/>
              <p:cNvSpPr>
                <a:spLocks noChangeShapeType="1"/>
              </p:cNvSpPr>
              <p:nvPr/>
            </p:nvSpPr>
            <p:spPr bwMode="auto">
              <a:xfrm>
                <a:off x="256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Rectangle 1026"/>
              <p:cNvSpPr>
                <a:spLocks noChangeArrowheads="1"/>
              </p:cNvSpPr>
              <p:nvPr/>
            </p:nvSpPr>
            <p:spPr bwMode="auto">
              <a:xfrm>
                <a:off x="243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Rectangle 1027"/>
              <p:cNvSpPr>
                <a:spLocks noChangeArrowheads="1"/>
              </p:cNvSpPr>
              <p:nvPr/>
            </p:nvSpPr>
            <p:spPr bwMode="auto">
              <a:xfrm>
                <a:off x="275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Rectangle 1028"/>
              <p:cNvSpPr>
                <a:spLocks noChangeArrowheads="1"/>
              </p:cNvSpPr>
              <p:nvPr/>
            </p:nvSpPr>
            <p:spPr bwMode="auto">
              <a:xfrm>
                <a:off x="300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Rectangle 1029"/>
              <p:cNvSpPr>
                <a:spLocks noChangeArrowheads="1"/>
              </p:cNvSpPr>
              <p:nvPr/>
            </p:nvSpPr>
            <p:spPr bwMode="auto">
              <a:xfrm>
                <a:off x="321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Rectangle 1030"/>
              <p:cNvSpPr>
                <a:spLocks noChangeArrowheads="1"/>
              </p:cNvSpPr>
              <p:nvPr/>
            </p:nvSpPr>
            <p:spPr bwMode="auto">
              <a:xfrm>
                <a:off x="338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1031"/>
              <p:cNvSpPr>
                <a:spLocks noChangeShapeType="1"/>
              </p:cNvSpPr>
              <p:nvPr/>
            </p:nvSpPr>
            <p:spPr bwMode="auto">
              <a:xfrm>
                <a:off x="350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032"/>
              <p:cNvSpPr>
                <a:spLocks noChangeShapeType="1"/>
              </p:cNvSpPr>
              <p:nvPr/>
            </p:nvSpPr>
            <p:spPr bwMode="auto">
              <a:xfrm>
                <a:off x="351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1033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034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035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1036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037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1038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039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Rectangle 1040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041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Rectangle 1042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043"/>
              <p:cNvSpPr>
                <a:spLocks noChangeShapeType="1"/>
              </p:cNvSpPr>
              <p:nvPr/>
            </p:nvSpPr>
            <p:spPr bwMode="auto">
              <a:xfrm>
                <a:off x="300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044"/>
              <p:cNvSpPr>
                <a:spLocks noChangeShapeType="1"/>
              </p:cNvSpPr>
              <p:nvPr/>
            </p:nvSpPr>
            <p:spPr bwMode="auto">
              <a:xfrm>
                <a:off x="30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Rectangle 1045"/>
              <p:cNvSpPr>
                <a:spLocks noChangeArrowheads="1"/>
              </p:cNvSpPr>
              <p:nvPr/>
            </p:nvSpPr>
            <p:spPr bwMode="auto">
              <a:xfrm>
                <a:off x="279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046"/>
              <p:cNvSpPr>
                <a:spLocks noChangeShapeType="1"/>
              </p:cNvSpPr>
              <p:nvPr/>
            </p:nvSpPr>
            <p:spPr bwMode="auto">
              <a:xfrm>
                <a:off x="267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1047"/>
              <p:cNvSpPr>
                <a:spLocks noChangeShapeType="1"/>
              </p:cNvSpPr>
              <p:nvPr/>
            </p:nvSpPr>
            <p:spPr bwMode="auto">
              <a:xfrm>
                <a:off x="268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Rectangle 1048"/>
              <p:cNvSpPr>
                <a:spLocks noChangeArrowheads="1"/>
              </p:cNvSpPr>
              <p:nvPr/>
            </p:nvSpPr>
            <p:spPr bwMode="auto">
              <a:xfrm>
                <a:off x="253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Rectangle 1049"/>
              <p:cNvSpPr>
                <a:spLocks noChangeArrowheads="1"/>
              </p:cNvSpPr>
              <p:nvPr/>
            </p:nvSpPr>
            <p:spPr bwMode="auto">
              <a:xfrm>
                <a:off x="283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1050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051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052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053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054"/>
              <p:cNvSpPr>
                <a:spLocks noChangeShapeType="1"/>
              </p:cNvSpPr>
              <p:nvPr/>
            </p:nvSpPr>
            <p:spPr bwMode="auto">
              <a:xfrm>
                <a:off x="311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1055"/>
              <p:cNvSpPr>
                <a:spLocks noChangeShapeType="1"/>
              </p:cNvSpPr>
              <p:nvPr/>
            </p:nvSpPr>
            <p:spPr bwMode="auto">
              <a:xfrm>
                <a:off x="31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Rectangle 1056"/>
              <p:cNvSpPr>
                <a:spLocks noChangeArrowheads="1"/>
              </p:cNvSpPr>
              <p:nvPr/>
            </p:nvSpPr>
            <p:spPr bwMode="auto">
              <a:xfrm>
                <a:off x="287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1057"/>
              <p:cNvSpPr>
                <a:spLocks noChangeArrowheads="1"/>
              </p:cNvSpPr>
              <p:nvPr/>
            </p:nvSpPr>
            <p:spPr bwMode="auto">
              <a:xfrm>
                <a:off x="310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058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059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060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Rectangle 1061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Rectangle 1062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063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1064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1065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Line 106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106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1068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1069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1070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1071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Line 1072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Line 1073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1074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1075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Line 1076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1077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Rectangle 1078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1079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1080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1081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1082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Rectangle 1083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Rectangle 1084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Rectangle 1085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Rectangle 1086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Rectangle 1087"/>
              <p:cNvSpPr>
                <a:spLocks noChangeArrowheads="1"/>
              </p:cNvSpPr>
              <p:nvPr/>
            </p:nvSpPr>
            <p:spPr bwMode="auto">
              <a:xfrm>
                <a:off x="347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1088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089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090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1091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1092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1093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Line 1094"/>
              <p:cNvSpPr>
                <a:spLocks noChangeShapeType="1"/>
              </p:cNvSpPr>
              <p:nvPr/>
            </p:nvSpPr>
            <p:spPr bwMode="auto">
              <a:xfrm>
                <a:off x="204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1095"/>
              <p:cNvSpPr>
                <a:spLocks noChangeShapeType="1"/>
              </p:cNvSpPr>
              <p:nvPr/>
            </p:nvSpPr>
            <p:spPr bwMode="auto">
              <a:xfrm>
                <a:off x="204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Rectangle 1096"/>
              <p:cNvSpPr>
                <a:spLocks noChangeArrowheads="1"/>
              </p:cNvSpPr>
              <p:nvPr/>
            </p:nvSpPr>
            <p:spPr bwMode="auto">
              <a:xfrm>
                <a:off x="202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Rectangle 1097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1098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1099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100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Line 1101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Rectangle 1102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1103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1104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1105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1106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1107"/>
              <p:cNvSpPr>
                <a:spLocks noChangeShapeType="1"/>
              </p:cNvSpPr>
              <p:nvPr/>
            </p:nvSpPr>
            <p:spPr bwMode="auto">
              <a:xfrm>
                <a:off x="204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1108"/>
              <p:cNvSpPr>
                <a:spLocks noChangeShapeType="1"/>
              </p:cNvSpPr>
              <p:nvPr/>
            </p:nvSpPr>
            <p:spPr bwMode="auto">
              <a:xfrm>
                <a:off x="204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1109"/>
              <p:cNvSpPr>
                <a:spLocks noChangeShapeType="1"/>
              </p:cNvSpPr>
              <p:nvPr/>
            </p:nvSpPr>
            <p:spPr bwMode="auto">
              <a:xfrm>
                <a:off x="201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1110"/>
              <p:cNvSpPr>
                <a:spLocks noChangeShapeType="1"/>
              </p:cNvSpPr>
              <p:nvPr/>
            </p:nvSpPr>
            <p:spPr bwMode="auto">
              <a:xfrm>
                <a:off x="20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1111"/>
              <p:cNvSpPr>
                <a:spLocks noChangeShapeType="1"/>
              </p:cNvSpPr>
              <p:nvPr/>
            </p:nvSpPr>
            <p:spPr bwMode="auto">
              <a:xfrm>
                <a:off x="199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1112"/>
              <p:cNvSpPr>
                <a:spLocks noChangeShapeType="1"/>
              </p:cNvSpPr>
              <p:nvPr/>
            </p:nvSpPr>
            <p:spPr bwMode="auto">
              <a:xfrm>
                <a:off x="199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1113"/>
              <p:cNvSpPr>
                <a:spLocks noChangeShapeType="1"/>
              </p:cNvSpPr>
              <p:nvPr/>
            </p:nvSpPr>
            <p:spPr bwMode="auto">
              <a:xfrm>
                <a:off x="197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1114"/>
              <p:cNvSpPr>
                <a:spLocks noChangeShapeType="1"/>
              </p:cNvSpPr>
              <p:nvPr/>
            </p:nvSpPr>
            <p:spPr bwMode="auto">
              <a:xfrm>
                <a:off x="197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1115"/>
              <p:cNvSpPr>
                <a:spLocks noChangeShapeType="1"/>
              </p:cNvSpPr>
              <p:nvPr/>
            </p:nvSpPr>
            <p:spPr bwMode="auto">
              <a:xfrm>
                <a:off x="300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1116"/>
              <p:cNvSpPr>
                <a:spLocks noChangeShapeType="1"/>
              </p:cNvSpPr>
              <p:nvPr/>
            </p:nvSpPr>
            <p:spPr bwMode="auto">
              <a:xfrm>
                <a:off x="30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Line 1117"/>
              <p:cNvSpPr>
                <a:spLocks noChangeShapeType="1"/>
              </p:cNvSpPr>
              <p:nvPr/>
            </p:nvSpPr>
            <p:spPr bwMode="auto">
              <a:xfrm>
                <a:off x="278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Line 1118"/>
              <p:cNvSpPr>
                <a:spLocks noChangeShapeType="1"/>
              </p:cNvSpPr>
              <p:nvPr/>
            </p:nvSpPr>
            <p:spPr bwMode="auto">
              <a:xfrm>
                <a:off x="279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Line 1119"/>
              <p:cNvSpPr>
                <a:spLocks noChangeShapeType="1"/>
              </p:cNvSpPr>
              <p:nvPr/>
            </p:nvSpPr>
            <p:spPr bwMode="auto">
              <a:xfrm>
                <a:off x="261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Line 1120"/>
              <p:cNvSpPr>
                <a:spLocks noChangeShapeType="1"/>
              </p:cNvSpPr>
              <p:nvPr/>
            </p:nvSpPr>
            <p:spPr bwMode="auto">
              <a:xfrm>
                <a:off x="262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Rectangle 1121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Rectangle 1122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Rectangle 1123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Rectangle 1124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Rectangle 1125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Rectangle 1126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Rectangle 1127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1128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Rectangle 1129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Rectangle 1130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Rectangle 1131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Rectangle 1132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Rectangle 1133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Rectangle 1134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Rectangle 1135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Rectangle 1136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Rectangle 1137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Rectangle 1138"/>
              <p:cNvSpPr>
                <a:spLocks noChangeArrowheads="1"/>
              </p:cNvSpPr>
              <p:nvPr/>
            </p:nvSpPr>
            <p:spPr bwMode="auto">
              <a:xfrm>
                <a:off x="400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Rectangle 1139"/>
              <p:cNvSpPr>
                <a:spLocks noChangeArrowheads="1"/>
              </p:cNvSpPr>
              <p:nvPr/>
            </p:nvSpPr>
            <p:spPr bwMode="auto">
              <a:xfrm>
                <a:off x="401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1140"/>
              <p:cNvSpPr>
                <a:spLocks noChangeArrowheads="1"/>
              </p:cNvSpPr>
              <p:nvPr/>
            </p:nvSpPr>
            <p:spPr bwMode="auto">
              <a:xfrm>
                <a:off x="402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Rectangle 1141"/>
              <p:cNvSpPr>
                <a:spLocks noChangeArrowheads="1"/>
              </p:cNvSpPr>
              <p:nvPr/>
            </p:nvSpPr>
            <p:spPr bwMode="auto">
              <a:xfrm>
                <a:off x="348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Rectangle 1142"/>
              <p:cNvSpPr>
                <a:spLocks noChangeArrowheads="1"/>
              </p:cNvSpPr>
              <p:nvPr/>
            </p:nvSpPr>
            <p:spPr bwMode="auto">
              <a:xfrm>
                <a:off x="36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Rectangle 1143"/>
              <p:cNvSpPr>
                <a:spLocks noChangeArrowheads="1"/>
              </p:cNvSpPr>
              <p:nvPr/>
            </p:nvSpPr>
            <p:spPr bwMode="auto">
              <a:xfrm>
                <a:off x="36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Rectangle 1144"/>
              <p:cNvSpPr>
                <a:spLocks noChangeArrowheads="1"/>
              </p:cNvSpPr>
              <p:nvPr/>
            </p:nvSpPr>
            <p:spPr bwMode="auto">
              <a:xfrm>
                <a:off x="375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Rectangle 1145"/>
              <p:cNvSpPr>
                <a:spLocks noChangeArrowheads="1"/>
              </p:cNvSpPr>
              <p:nvPr/>
            </p:nvSpPr>
            <p:spPr bwMode="auto">
              <a:xfrm>
                <a:off x="381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Rectangle 1146"/>
              <p:cNvSpPr>
                <a:spLocks noChangeArrowheads="1"/>
              </p:cNvSpPr>
              <p:nvPr/>
            </p:nvSpPr>
            <p:spPr bwMode="auto">
              <a:xfrm>
                <a:off x="385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Rectangle 1147"/>
              <p:cNvSpPr>
                <a:spLocks noChangeArrowheads="1"/>
              </p:cNvSpPr>
              <p:nvPr/>
            </p:nvSpPr>
            <p:spPr bwMode="auto">
              <a:xfrm>
                <a:off x="389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Rectangle 1148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Rectangle 1149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Rectangle 1150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1151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Line 1152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Line 1153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Line 1154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Line 1155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Line 1156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1157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1158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Line 1159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1160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Rectangle 1161"/>
              <p:cNvSpPr>
                <a:spLocks noChangeArrowheads="1"/>
              </p:cNvSpPr>
              <p:nvPr/>
            </p:nvSpPr>
            <p:spPr bwMode="auto">
              <a:xfrm>
                <a:off x="293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Line 116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Line 116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Line 1164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Line 1165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Line 1166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Line 1167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Rectangle 1168"/>
              <p:cNvSpPr>
                <a:spLocks noChangeArrowheads="1"/>
              </p:cNvSpPr>
              <p:nvPr/>
            </p:nvSpPr>
            <p:spPr bwMode="auto">
              <a:xfrm>
                <a:off x="225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Line 1169"/>
              <p:cNvSpPr>
                <a:spLocks noChangeShapeType="1"/>
              </p:cNvSpPr>
              <p:nvPr/>
            </p:nvSpPr>
            <p:spPr bwMode="auto">
              <a:xfrm>
                <a:off x="260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Line 1170"/>
              <p:cNvSpPr>
                <a:spLocks noChangeShapeType="1"/>
              </p:cNvSpPr>
              <p:nvPr/>
            </p:nvSpPr>
            <p:spPr bwMode="auto">
              <a:xfrm>
                <a:off x="261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Rectangle 1171"/>
              <p:cNvSpPr>
                <a:spLocks noChangeArrowheads="1"/>
              </p:cNvSpPr>
              <p:nvPr/>
            </p:nvSpPr>
            <p:spPr bwMode="auto">
              <a:xfrm>
                <a:off x="247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Line 1172"/>
              <p:cNvSpPr>
                <a:spLocks noChangeShapeType="1"/>
              </p:cNvSpPr>
              <p:nvPr/>
            </p:nvSpPr>
            <p:spPr bwMode="auto">
              <a:xfrm>
                <a:off x="277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Line 1173"/>
              <p:cNvSpPr>
                <a:spLocks noChangeShapeType="1"/>
              </p:cNvSpPr>
              <p:nvPr/>
            </p:nvSpPr>
            <p:spPr bwMode="auto">
              <a:xfrm>
                <a:off x="278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Line 1174"/>
              <p:cNvSpPr>
                <a:spLocks noChangeShapeType="1"/>
              </p:cNvSpPr>
              <p:nvPr/>
            </p:nvSpPr>
            <p:spPr bwMode="auto">
              <a:xfrm>
                <a:off x="260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Line 1175"/>
              <p:cNvSpPr>
                <a:spLocks noChangeShapeType="1"/>
              </p:cNvSpPr>
              <p:nvPr/>
            </p:nvSpPr>
            <p:spPr bwMode="auto">
              <a:xfrm>
                <a:off x="261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Line 1176"/>
              <p:cNvSpPr>
                <a:spLocks noChangeShapeType="1"/>
              </p:cNvSpPr>
              <p:nvPr/>
            </p:nvSpPr>
            <p:spPr bwMode="auto">
              <a:xfrm>
                <a:off x="2463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1177"/>
              <p:cNvSpPr>
                <a:spLocks noChangeShapeType="1"/>
              </p:cNvSpPr>
              <p:nvPr/>
            </p:nvSpPr>
            <p:spPr bwMode="auto">
              <a:xfrm>
                <a:off x="246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1178"/>
              <p:cNvSpPr>
                <a:spLocks noChangeShapeType="1"/>
              </p:cNvSpPr>
              <p:nvPr/>
            </p:nvSpPr>
            <p:spPr bwMode="auto">
              <a:xfrm>
                <a:off x="235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Line 1179"/>
              <p:cNvSpPr>
                <a:spLocks noChangeShapeType="1"/>
              </p:cNvSpPr>
              <p:nvPr/>
            </p:nvSpPr>
            <p:spPr bwMode="auto">
              <a:xfrm>
                <a:off x="23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Line 1180"/>
              <p:cNvSpPr>
                <a:spLocks noChangeShapeType="1"/>
              </p:cNvSpPr>
              <p:nvPr/>
            </p:nvSpPr>
            <p:spPr bwMode="auto">
              <a:xfrm>
                <a:off x="226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1181"/>
              <p:cNvSpPr>
                <a:spLocks noChangeShapeType="1"/>
              </p:cNvSpPr>
              <p:nvPr/>
            </p:nvSpPr>
            <p:spPr bwMode="auto">
              <a:xfrm>
                <a:off x="226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Line 1182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Line 1183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Rectangle 1184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Rectangle 1185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Rectangle 1186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Rectangle 1187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Rectangle 1188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Rectangle 1189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Rectangle 1190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Rectangle 1191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Rectangle 1192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Rectangle 1193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Rectangle 1194"/>
              <p:cNvSpPr>
                <a:spLocks noChangeArrowheads="1"/>
              </p:cNvSpPr>
              <p:nvPr/>
            </p:nvSpPr>
            <p:spPr bwMode="auto">
              <a:xfrm>
                <a:off x="398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Rectangle 1195"/>
              <p:cNvSpPr>
                <a:spLocks noChangeArrowheads="1"/>
              </p:cNvSpPr>
              <p:nvPr/>
            </p:nvSpPr>
            <p:spPr bwMode="auto">
              <a:xfrm>
                <a:off x="399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119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119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Rectangle 1198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Rectangle 1199"/>
              <p:cNvSpPr>
                <a:spLocks noChangeArrowheads="1"/>
              </p:cNvSpPr>
              <p:nvPr/>
            </p:nvSpPr>
            <p:spPr bwMode="auto">
              <a:xfrm>
                <a:off x="265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Line 1200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Line 1201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Rectangle 1202"/>
              <p:cNvSpPr>
                <a:spLocks noChangeArrowheads="1"/>
              </p:cNvSpPr>
              <p:nvPr/>
            </p:nvSpPr>
            <p:spPr bwMode="auto">
              <a:xfrm>
                <a:off x="27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Rectangle 1203"/>
              <p:cNvSpPr>
                <a:spLocks noChangeArrowheads="1"/>
              </p:cNvSpPr>
              <p:nvPr/>
            </p:nvSpPr>
            <p:spPr bwMode="auto">
              <a:xfrm>
                <a:off x="299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Line 1204"/>
              <p:cNvSpPr>
                <a:spLocks noChangeShapeType="1"/>
              </p:cNvSpPr>
              <p:nvPr/>
            </p:nvSpPr>
            <p:spPr bwMode="auto">
              <a:xfrm>
                <a:off x="319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Line 1205"/>
              <p:cNvSpPr>
                <a:spLocks noChangeShapeType="1"/>
              </p:cNvSpPr>
              <p:nvPr/>
            </p:nvSpPr>
            <p:spPr bwMode="auto">
              <a:xfrm>
                <a:off x="320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Rectangle 1206"/>
              <p:cNvSpPr>
                <a:spLocks noChangeArrowheads="1"/>
              </p:cNvSpPr>
              <p:nvPr/>
            </p:nvSpPr>
            <p:spPr bwMode="auto">
              <a:xfrm>
                <a:off x="29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Rectangle 1207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Rectangle 1208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Line 1209"/>
              <p:cNvSpPr>
                <a:spLocks noChangeShapeType="1"/>
              </p:cNvSpPr>
              <p:nvPr/>
            </p:nvSpPr>
            <p:spPr bwMode="auto">
              <a:xfrm>
                <a:off x="347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Line 1210"/>
              <p:cNvSpPr>
                <a:spLocks noChangeShapeType="1"/>
              </p:cNvSpPr>
              <p:nvPr/>
            </p:nvSpPr>
            <p:spPr bwMode="auto">
              <a:xfrm>
                <a:off x="348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211"/>
            <p:cNvGrpSpPr>
              <a:grpSpLocks/>
            </p:cNvGrpSpPr>
            <p:nvPr/>
          </p:nvGrpSpPr>
          <p:grpSpPr bwMode="auto">
            <a:xfrm>
              <a:off x="1903" y="1835"/>
              <a:ext cx="2087" cy="1393"/>
              <a:chOff x="1903" y="1835"/>
              <a:chExt cx="2087" cy="1393"/>
            </a:xfrm>
          </p:grpSpPr>
          <p:sp>
            <p:nvSpPr>
              <p:cNvPr id="147" name="Line 1212"/>
              <p:cNvSpPr>
                <a:spLocks noChangeShapeType="1"/>
              </p:cNvSpPr>
              <p:nvPr/>
            </p:nvSpPr>
            <p:spPr bwMode="auto">
              <a:xfrm>
                <a:off x="316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213"/>
              <p:cNvSpPr>
                <a:spLocks noChangeShapeType="1"/>
              </p:cNvSpPr>
              <p:nvPr/>
            </p:nvSpPr>
            <p:spPr bwMode="auto">
              <a:xfrm>
                <a:off x="316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21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215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216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1217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218"/>
              <p:cNvSpPr>
                <a:spLocks noChangeShapeType="1"/>
              </p:cNvSpPr>
              <p:nvPr/>
            </p:nvSpPr>
            <p:spPr bwMode="auto">
              <a:xfrm>
                <a:off x="360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219"/>
              <p:cNvSpPr>
                <a:spLocks noChangeShapeType="1"/>
              </p:cNvSpPr>
              <p:nvPr/>
            </p:nvSpPr>
            <p:spPr bwMode="auto">
              <a:xfrm>
                <a:off x="360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220"/>
              <p:cNvSpPr>
                <a:spLocks noChangeArrowheads="1"/>
              </p:cNvSpPr>
              <p:nvPr/>
            </p:nvSpPr>
            <p:spPr bwMode="auto">
              <a:xfrm>
                <a:off x="326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221"/>
              <p:cNvSpPr>
                <a:spLocks noChangeArrowheads="1"/>
              </p:cNvSpPr>
              <p:nvPr/>
            </p:nvSpPr>
            <p:spPr bwMode="auto">
              <a:xfrm>
                <a:off x="341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222"/>
              <p:cNvSpPr>
                <a:spLocks noChangeArrowheads="1"/>
              </p:cNvSpPr>
              <p:nvPr/>
            </p:nvSpPr>
            <p:spPr bwMode="auto">
              <a:xfrm>
                <a:off x="354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1223"/>
              <p:cNvSpPr>
                <a:spLocks noChangeArrowheads="1"/>
              </p:cNvSpPr>
              <p:nvPr/>
            </p:nvSpPr>
            <p:spPr bwMode="auto">
              <a:xfrm>
                <a:off x="364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224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225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226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1227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228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229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1230"/>
              <p:cNvSpPr>
                <a:spLocks noChangeArrowheads="1"/>
              </p:cNvSpPr>
              <p:nvPr/>
            </p:nvSpPr>
            <p:spPr bwMode="auto">
              <a:xfrm>
                <a:off x="30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231"/>
              <p:cNvSpPr>
                <a:spLocks noChangeArrowheads="1"/>
              </p:cNvSpPr>
              <p:nvPr/>
            </p:nvSpPr>
            <p:spPr bwMode="auto">
              <a:xfrm>
                <a:off x="326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232"/>
              <p:cNvSpPr>
                <a:spLocks noChangeArrowheads="1"/>
              </p:cNvSpPr>
              <p:nvPr/>
            </p:nvSpPr>
            <p:spPr bwMode="auto">
              <a:xfrm>
                <a:off x="341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233"/>
              <p:cNvSpPr>
                <a:spLocks noChangeArrowheads="1"/>
              </p:cNvSpPr>
              <p:nvPr/>
            </p:nvSpPr>
            <p:spPr bwMode="auto">
              <a:xfrm>
                <a:off x="354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1234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235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236"/>
              <p:cNvSpPr>
                <a:spLocks noChangeArrowheads="1"/>
              </p:cNvSpPr>
              <p:nvPr/>
            </p:nvSpPr>
            <p:spPr bwMode="auto">
              <a:xfrm>
                <a:off x="336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237"/>
              <p:cNvSpPr>
                <a:spLocks noChangeArrowheads="1"/>
              </p:cNvSpPr>
              <p:nvPr/>
            </p:nvSpPr>
            <p:spPr bwMode="auto">
              <a:xfrm>
                <a:off x="349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1238"/>
              <p:cNvSpPr>
                <a:spLocks noChangeArrowheads="1"/>
              </p:cNvSpPr>
              <p:nvPr/>
            </p:nvSpPr>
            <p:spPr bwMode="auto">
              <a:xfrm>
                <a:off x="360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239"/>
              <p:cNvSpPr>
                <a:spLocks noChangeArrowheads="1"/>
              </p:cNvSpPr>
              <p:nvPr/>
            </p:nvSpPr>
            <p:spPr bwMode="auto">
              <a:xfrm>
                <a:off x="369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1240"/>
              <p:cNvSpPr>
                <a:spLocks noChangeArrowheads="1"/>
              </p:cNvSpPr>
              <p:nvPr/>
            </p:nvSpPr>
            <p:spPr bwMode="auto">
              <a:xfrm>
                <a:off x="37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241"/>
              <p:cNvSpPr>
                <a:spLocks noChangeArrowheads="1"/>
              </p:cNvSpPr>
              <p:nvPr/>
            </p:nvSpPr>
            <p:spPr bwMode="auto">
              <a:xfrm>
                <a:off x="382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242"/>
              <p:cNvSpPr>
                <a:spLocks noChangeArrowheads="1"/>
              </p:cNvSpPr>
              <p:nvPr/>
            </p:nvSpPr>
            <p:spPr bwMode="auto">
              <a:xfrm>
                <a:off x="386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243"/>
              <p:cNvSpPr>
                <a:spLocks noChangeArrowheads="1"/>
              </p:cNvSpPr>
              <p:nvPr/>
            </p:nvSpPr>
            <p:spPr bwMode="auto">
              <a:xfrm>
                <a:off x="3902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244"/>
              <p:cNvSpPr>
                <a:spLocks noChangeArrowheads="1"/>
              </p:cNvSpPr>
              <p:nvPr/>
            </p:nvSpPr>
            <p:spPr bwMode="auto">
              <a:xfrm>
                <a:off x="3927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245"/>
              <p:cNvSpPr>
                <a:spLocks noChangeArrowheads="1"/>
              </p:cNvSpPr>
              <p:nvPr/>
            </p:nvSpPr>
            <p:spPr bwMode="auto">
              <a:xfrm>
                <a:off x="395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1246"/>
              <p:cNvSpPr>
                <a:spLocks noChangeArrowheads="1"/>
              </p:cNvSpPr>
              <p:nvPr/>
            </p:nvSpPr>
            <p:spPr bwMode="auto">
              <a:xfrm>
                <a:off x="39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247"/>
              <p:cNvSpPr>
                <a:spLocks noChangeShapeType="1"/>
              </p:cNvSpPr>
              <p:nvPr/>
            </p:nvSpPr>
            <p:spPr bwMode="auto">
              <a:xfrm>
                <a:off x="397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48"/>
              <p:cNvSpPr>
                <a:spLocks noChangeShapeType="1"/>
              </p:cNvSpPr>
              <p:nvPr/>
            </p:nvSpPr>
            <p:spPr bwMode="auto">
              <a:xfrm>
                <a:off x="398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249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250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251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252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253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1254"/>
              <p:cNvSpPr>
                <a:spLocks noChangeArrowheads="1"/>
              </p:cNvSpPr>
              <p:nvPr/>
            </p:nvSpPr>
            <p:spPr bwMode="auto">
              <a:xfrm>
                <a:off x="225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255"/>
              <p:cNvSpPr>
                <a:spLocks noChangeArrowheads="1"/>
              </p:cNvSpPr>
              <p:nvPr/>
            </p:nvSpPr>
            <p:spPr bwMode="auto">
              <a:xfrm>
                <a:off x="261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1256"/>
              <p:cNvSpPr>
                <a:spLocks noChangeArrowheads="1"/>
              </p:cNvSpPr>
              <p:nvPr/>
            </p:nvSpPr>
            <p:spPr bwMode="auto">
              <a:xfrm>
                <a:off x="290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257"/>
              <p:cNvSpPr>
                <a:spLocks noChangeShapeType="1"/>
              </p:cNvSpPr>
              <p:nvPr/>
            </p:nvSpPr>
            <p:spPr bwMode="auto">
              <a:xfrm>
                <a:off x="3123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258"/>
              <p:cNvSpPr>
                <a:spLocks noChangeShapeType="1"/>
              </p:cNvSpPr>
              <p:nvPr/>
            </p:nvSpPr>
            <p:spPr bwMode="auto">
              <a:xfrm>
                <a:off x="312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259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260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1261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262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263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264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65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266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267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1268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269"/>
              <p:cNvSpPr>
                <a:spLocks noChangeShapeType="1"/>
              </p:cNvSpPr>
              <p:nvPr/>
            </p:nvSpPr>
            <p:spPr bwMode="auto">
              <a:xfrm>
                <a:off x="300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270"/>
              <p:cNvSpPr>
                <a:spLocks noChangeShapeType="1"/>
              </p:cNvSpPr>
              <p:nvPr/>
            </p:nvSpPr>
            <p:spPr bwMode="auto">
              <a:xfrm>
                <a:off x="30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271"/>
              <p:cNvSpPr>
                <a:spLocks noChangeShapeType="1"/>
              </p:cNvSpPr>
              <p:nvPr/>
            </p:nvSpPr>
            <p:spPr bwMode="auto">
              <a:xfrm>
                <a:off x="278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272"/>
              <p:cNvSpPr>
                <a:spLocks noChangeShapeType="1"/>
              </p:cNvSpPr>
              <p:nvPr/>
            </p:nvSpPr>
            <p:spPr bwMode="auto">
              <a:xfrm>
                <a:off x="279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1273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274"/>
              <p:cNvSpPr>
                <a:spLocks noChangeArrowheads="1"/>
              </p:cNvSpPr>
              <p:nvPr/>
            </p:nvSpPr>
            <p:spPr bwMode="auto">
              <a:xfrm>
                <a:off x="322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275"/>
              <p:cNvSpPr>
                <a:spLocks noChangeShapeType="1"/>
              </p:cNvSpPr>
              <p:nvPr/>
            </p:nvSpPr>
            <p:spPr bwMode="auto">
              <a:xfrm>
                <a:off x="338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276"/>
              <p:cNvSpPr>
                <a:spLocks noChangeShapeType="1"/>
              </p:cNvSpPr>
              <p:nvPr/>
            </p:nvSpPr>
            <p:spPr bwMode="auto">
              <a:xfrm>
                <a:off x="33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277"/>
              <p:cNvSpPr>
                <a:spLocks noChangeShapeType="1"/>
              </p:cNvSpPr>
              <p:nvPr/>
            </p:nvSpPr>
            <p:spPr bwMode="auto">
              <a:xfrm>
                <a:off x="3085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278"/>
              <p:cNvSpPr>
                <a:spLocks noChangeShapeType="1"/>
              </p:cNvSpPr>
              <p:nvPr/>
            </p:nvSpPr>
            <p:spPr bwMode="auto">
              <a:xfrm>
                <a:off x="309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79"/>
              <p:cNvSpPr>
                <a:spLocks noChangeShapeType="1"/>
              </p:cNvSpPr>
              <p:nvPr/>
            </p:nvSpPr>
            <p:spPr bwMode="auto">
              <a:xfrm>
                <a:off x="284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80"/>
              <p:cNvSpPr>
                <a:spLocks noChangeShapeType="1"/>
              </p:cNvSpPr>
              <p:nvPr/>
            </p:nvSpPr>
            <p:spPr bwMode="auto">
              <a:xfrm>
                <a:off x="285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1281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282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283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284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285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286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287"/>
              <p:cNvSpPr>
                <a:spLocks noChangeShapeType="1"/>
              </p:cNvSpPr>
              <p:nvPr/>
            </p:nvSpPr>
            <p:spPr bwMode="auto">
              <a:xfrm>
                <a:off x="23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288"/>
              <p:cNvSpPr>
                <a:spLocks noChangeShapeType="1"/>
              </p:cNvSpPr>
              <p:nvPr/>
            </p:nvSpPr>
            <p:spPr bwMode="auto">
              <a:xfrm>
                <a:off x="234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289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1290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1291"/>
              <p:cNvSpPr>
                <a:spLocks noChangeArrowheads="1"/>
              </p:cNvSpPr>
              <p:nvPr/>
            </p:nvSpPr>
            <p:spPr bwMode="auto">
              <a:xfrm>
                <a:off x="218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1292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1293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1294"/>
              <p:cNvSpPr>
                <a:spLocks noChangeShapeType="1"/>
              </p:cNvSpPr>
              <p:nvPr/>
            </p:nvSpPr>
            <p:spPr bwMode="auto">
              <a:xfrm>
                <a:off x="235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295"/>
              <p:cNvSpPr>
                <a:spLocks noChangeShapeType="1"/>
              </p:cNvSpPr>
              <p:nvPr/>
            </p:nvSpPr>
            <p:spPr bwMode="auto">
              <a:xfrm>
                <a:off x="236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296"/>
              <p:cNvSpPr>
                <a:spLocks noChangeShapeType="1"/>
              </p:cNvSpPr>
              <p:nvPr/>
            </p:nvSpPr>
            <p:spPr bwMode="auto">
              <a:xfrm>
                <a:off x="226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297"/>
              <p:cNvSpPr>
                <a:spLocks noChangeShapeType="1"/>
              </p:cNvSpPr>
              <p:nvPr/>
            </p:nvSpPr>
            <p:spPr bwMode="auto">
              <a:xfrm>
                <a:off x="226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298"/>
              <p:cNvSpPr>
                <a:spLocks noChangeShapeType="1"/>
              </p:cNvSpPr>
              <p:nvPr/>
            </p:nvSpPr>
            <p:spPr bwMode="auto">
              <a:xfrm>
                <a:off x="219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Line 1299"/>
              <p:cNvSpPr>
                <a:spLocks noChangeShapeType="1"/>
              </p:cNvSpPr>
              <p:nvPr/>
            </p:nvSpPr>
            <p:spPr bwMode="auto">
              <a:xfrm>
                <a:off x="219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300"/>
              <p:cNvSpPr>
                <a:spLocks noChangeShapeType="1"/>
              </p:cNvSpPr>
              <p:nvPr/>
            </p:nvSpPr>
            <p:spPr bwMode="auto">
              <a:xfrm>
                <a:off x="213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301"/>
              <p:cNvSpPr>
                <a:spLocks noChangeShapeType="1"/>
              </p:cNvSpPr>
              <p:nvPr/>
            </p:nvSpPr>
            <p:spPr bwMode="auto">
              <a:xfrm>
                <a:off x="213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1302"/>
              <p:cNvSpPr>
                <a:spLocks noChangeShapeType="1"/>
              </p:cNvSpPr>
              <p:nvPr/>
            </p:nvSpPr>
            <p:spPr bwMode="auto">
              <a:xfrm>
                <a:off x="208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303"/>
              <p:cNvSpPr>
                <a:spLocks noChangeShapeType="1"/>
              </p:cNvSpPr>
              <p:nvPr/>
            </p:nvSpPr>
            <p:spPr bwMode="auto">
              <a:xfrm>
                <a:off x="209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304"/>
              <p:cNvSpPr>
                <a:spLocks noChangeShapeType="1"/>
              </p:cNvSpPr>
              <p:nvPr/>
            </p:nvSpPr>
            <p:spPr bwMode="auto">
              <a:xfrm>
                <a:off x="204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1305"/>
              <p:cNvSpPr>
                <a:spLocks noChangeShapeType="1"/>
              </p:cNvSpPr>
              <p:nvPr/>
            </p:nvSpPr>
            <p:spPr bwMode="auto">
              <a:xfrm>
                <a:off x="205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1306"/>
              <p:cNvSpPr>
                <a:spLocks noChangeShapeType="1"/>
              </p:cNvSpPr>
              <p:nvPr/>
            </p:nvSpPr>
            <p:spPr bwMode="auto">
              <a:xfrm>
                <a:off x="201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307"/>
              <p:cNvSpPr>
                <a:spLocks noChangeShapeType="1"/>
              </p:cNvSpPr>
              <p:nvPr/>
            </p:nvSpPr>
            <p:spPr bwMode="auto">
              <a:xfrm>
                <a:off x="20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308"/>
              <p:cNvSpPr>
                <a:spLocks noChangeShapeType="1"/>
              </p:cNvSpPr>
              <p:nvPr/>
            </p:nvSpPr>
            <p:spPr bwMode="auto">
              <a:xfrm>
                <a:off x="199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309"/>
              <p:cNvSpPr>
                <a:spLocks noChangeShapeType="1"/>
              </p:cNvSpPr>
              <p:nvPr/>
            </p:nvSpPr>
            <p:spPr bwMode="auto">
              <a:xfrm>
                <a:off x="200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310"/>
              <p:cNvSpPr>
                <a:spLocks noChangeShapeType="1"/>
              </p:cNvSpPr>
              <p:nvPr/>
            </p:nvSpPr>
            <p:spPr bwMode="auto">
              <a:xfrm>
                <a:off x="1979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311"/>
              <p:cNvSpPr>
                <a:spLocks noChangeShapeType="1"/>
              </p:cNvSpPr>
              <p:nvPr/>
            </p:nvSpPr>
            <p:spPr bwMode="auto">
              <a:xfrm>
                <a:off x="19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312"/>
              <p:cNvSpPr>
                <a:spLocks noChangeShapeType="1"/>
              </p:cNvSpPr>
              <p:nvPr/>
            </p:nvSpPr>
            <p:spPr bwMode="auto">
              <a:xfrm>
                <a:off x="196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313"/>
              <p:cNvSpPr>
                <a:spLocks noChangeShapeType="1"/>
              </p:cNvSpPr>
              <p:nvPr/>
            </p:nvSpPr>
            <p:spPr bwMode="auto">
              <a:xfrm>
                <a:off x="196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314"/>
              <p:cNvSpPr>
                <a:spLocks noChangeShapeType="1"/>
              </p:cNvSpPr>
              <p:nvPr/>
            </p:nvSpPr>
            <p:spPr bwMode="auto">
              <a:xfrm>
                <a:off x="194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1315"/>
              <p:cNvSpPr>
                <a:spLocks noChangeShapeType="1"/>
              </p:cNvSpPr>
              <p:nvPr/>
            </p:nvSpPr>
            <p:spPr bwMode="auto">
              <a:xfrm>
                <a:off x="195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1316"/>
              <p:cNvSpPr>
                <a:spLocks noChangeShapeType="1"/>
              </p:cNvSpPr>
              <p:nvPr/>
            </p:nvSpPr>
            <p:spPr bwMode="auto">
              <a:xfrm>
                <a:off x="194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317"/>
              <p:cNvSpPr>
                <a:spLocks noChangeShapeType="1"/>
              </p:cNvSpPr>
              <p:nvPr/>
            </p:nvSpPr>
            <p:spPr bwMode="auto">
              <a:xfrm>
                <a:off x="194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318"/>
              <p:cNvSpPr>
                <a:spLocks noChangeShapeType="1"/>
              </p:cNvSpPr>
              <p:nvPr/>
            </p:nvSpPr>
            <p:spPr bwMode="auto">
              <a:xfrm>
                <a:off x="1928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1319"/>
              <p:cNvSpPr>
                <a:spLocks noChangeShapeType="1"/>
              </p:cNvSpPr>
              <p:nvPr/>
            </p:nvSpPr>
            <p:spPr bwMode="auto">
              <a:xfrm>
                <a:off x="193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1320"/>
              <p:cNvSpPr>
                <a:spLocks noChangeShapeType="1"/>
              </p:cNvSpPr>
              <p:nvPr/>
            </p:nvSpPr>
            <p:spPr bwMode="auto">
              <a:xfrm>
                <a:off x="192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1321"/>
              <p:cNvSpPr>
                <a:spLocks noChangeShapeType="1"/>
              </p:cNvSpPr>
              <p:nvPr/>
            </p:nvSpPr>
            <p:spPr bwMode="auto">
              <a:xfrm>
                <a:off x="192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322"/>
              <p:cNvSpPr>
                <a:spLocks noChangeShapeType="1"/>
              </p:cNvSpPr>
              <p:nvPr/>
            </p:nvSpPr>
            <p:spPr bwMode="auto">
              <a:xfrm>
                <a:off x="192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1323"/>
              <p:cNvSpPr>
                <a:spLocks noChangeShapeType="1"/>
              </p:cNvSpPr>
              <p:nvPr/>
            </p:nvSpPr>
            <p:spPr bwMode="auto">
              <a:xfrm>
                <a:off x="192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1324"/>
              <p:cNvSpPr>
                <a:spLocks noChangeShapeType="1"/>
              </p:cNvSpPr>
              <p:nvPr/>
            </p:nvSpPr>
            <p:spPr bwMode="auto">
              <a:xfrm>
                <a:off x="1916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1325"/>
              <p:cNvSpPr>
                <a:spLocks noChangeShapeType="1"/>
              </p:cNvSpPr>
              <p:nvPr/>
            </p:nvSpPr>
            <p:spPr bwMode="auto">
              <a:xfrm>
                <a:off x="1922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326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327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328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1329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330"/>
              <p:cNvSpPr>
                <a:spLocks noChangeShapeType="1"/>
              </p:cNvSpPr>
              <p:nvPr/>
            </p:nvSpPr>
            <p:spPr bwMode="auto">
              <a:xfrm>
                <a:off x="191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331"/>
              <p:cNvSpPr>
                <a:spLocks noChangeShapeType="1"/>
              </p:cNvSpPr>
              <p:nvPr/>
            </p:nvSpPr>
            <p:spPr bwMode="auto">
              <a:xfrm>
                <a:off x="191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332"/>
              <p:cNvSpPr>
                <a:spLocks noChangeShapeType="1"/>
              </p:cNvSpPr>
              <p:nvPr/>
            </p:nvSpPr>
            <p:spPr bwMode="auto">
              <a:xfrm>
                <a:off x="190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333"/>
              <p:cNvSpPr>
                <a:spLocks noChangeShapeType="1"/>
              </p:cNvSpPr>
              <p:nvPr/>
            </p:nvSpPr>
            <p:spPr bwMode="auto">
              <a:xfrm>
                <a:off x="191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334"/>
              <p:cNvSpPr>
                <a:spLocks noChangeArrowheads="1"/>
              </p:cNvSpPr>
              <p:nvPr/>
            </p:nvSpPr>
            <p:spPr bwMode="auto">
              <a:xfrm>
                <a:off x="191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335"/>
              <p:cNvSpPr>
                <a:spLocks noChangeArrowheads="1"/>
              </p:cNvSpPr>
              <p:nvPr/>
            </p:nvSpPr>
            <p:spPr bwMode="auto">
              <a:xfrm>
                <a:off x="233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336"/>
              <p:cNvSpPr>
                <a:spLocks noChangeShapeType="1"/>
              </p:cNvSpPr>
              <p:nvPr/>
            </p:nvSpPr>
            <p:spPr bwMode="auto">
              <a:xfrm>
                <a:off x="267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337"/>
              <p:cNvSpPr>
                <a:spLocks noChangeShapeType="1"/>
              </p:cNvSpPr>
              <p:nvPr/>
            </p:nvSpPr>
            <p:spPr bwMode="auto">
              <a:xfrm>
                <a:off x="267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338"/>
              <p:cNvSpPr>
                <a:spLocks noChangeShapeType="1"/>
              </p:cNvSpPr>
              <p:nvPr/>
            </p:nvSpPr>
            <p:spPr bwMode="auto">
              <a:xfrm>
                <a:off x="251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1339"/>
              <p:cNvSpPr>
                <a:spLocks noChangeShapeType="1"/>
              </p:cNvSpPr>
              <p:nvPr/>
            </p:nvSpPr>
            <p:spPr bwMode="auto">
              <a:xfrm>
                <a:off x="252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340"/>
              <p:cNvSpPr>
                <a:spLocks noChangeShapeType="1"/>
              </p:cNvSpPr>
              <p:nvPr/>
            </p:nvSpPr>
            <p:spPr bwMode="auto">
              <a:xfrm>
                <a:off x="239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1341"/>
              <p:cNvSpPr>
                <a:spLocks noChangeShapeType="1"/>
              </p:cNvSpPr>
              <p:nvPr/>
            </p:nvSpPr>
            <p:spPr bwMode="auto">
              <a:xfrm>
                <a:off x="240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1342"/>
              <p:cNvSpPr>
                <a:spLocks noChangeShapeType="1"/>
              </p:cNvSpPr>
              <p:nvPr/>
            </p:nvSpPr>
            <p:spPr bwMode="auto">
              <a:xfrm>
                <a:off x="229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343"/>
              <p:cNvSpPr>
                <a:spLocks noChangeShapeType="1"/>
              </p:cNvSpPr>
              <p:nvPr/>
            </p:nvSpPr>
            <p:spPr bwMode="auto">
              <a:xfrm>
                <a:off x="229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344"/>
              <p:cNvSpPr>
                <a:spLocks noChangeShapeType="1"/>
              </p:cNvSpPr>
              <p:nvPr/>
            </p:nvSpPr>
            <p:spPr bwMode="auto">
              <a:xfrm>
                <a:off x="221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45"/>
              <p:cNvSpPr>
                <a:spLocks noChangeShapeType="1"/>
              </p:cNvSpPr>
              <p:nvPr/>
            </p:nvSpPr>
            <p:spPr bwMode="auto">
              <a:xfrm>
                <a:off x="222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346"/>
              <p:cNvSpPr>
                <a:spLocks noChangeShapeType="1"/>
              </p:cNvSpPr>
              <p:nvPr/>
            </p:nvSpPr>
            <p:spPr bwMode="auto">
              <a:xfrm>
                <a:off x="292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347"/>
              <p:cNvSpPr>
                <a:spLocks noChangeShapeType="1"/>
              </p:cNvSpPr>
              <p:nvPr/>
            </p:nvSpPr>
            <p:spPr bwMode="auto">
              <a:xfrm>
                <a:off x="293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1348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349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1350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1351"/>
              <p:cNvSpPr>
                <a:spLocks noChangeShapeType="1"/>
              </p:cNvSpPr>
              <p:nvPr/>
            </p:nvSpPr>
            <p:spPr bwMode="auto">
              <a:xfrm>
                <a:off x="306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352"/>
              <p:cNvSpPr>
                <a:spLocks noChangeShapeType="1"/>
              </p:cNvSpPr>
              <p:nvPr/>
            </p:nvSpPr>
            <p:spPr bwMode="auto">
              <a:xfrm>
                <a:off x="306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1353"/>
              <p:cNvSpPr>
                <a:spLocks noChangeArrowheads="1"/>
              </p:cNvSpPr>
              <p:nvPr/>
            </p:nvSpPr>
            <p:spPr bwMode="auto">
              <a:xfrm>
                <a:off x="283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1354"/>
              <p:cNvSpPr>
                <a:spLocks noChangeShapeType="1"/>
              </p:cNvSpPr>
              <p:nvPr/>
            </p:nvSpPr>
            <p:spPr bwMode="auto">
              <a:xfrm>
                <a:off x="307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1355"/>
              <p:cNvSpPr>
                <a:spLocks noChangeShapeType="1"/>
              </p:cNvSpPr>
              <p:nvPr/>
            </p:nvSpPr>
            <p:spPr bwMode="auto">
              <a:xfrm>
                <a:off x="307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1356"/>
              <p:cNvSpPr>
                <a:spLocks noChangeShapeType="1"/>
              </p:cNvSpPr>
              <p:nvPr/>
            </p:nvSpPr>
            <p:spPr bwMode="auto">
              <a:xfrm>
                <a:off x="284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1357"/>
              <p:cNvSpPr>
                <a:spLocks noChangeShapeType="1"/>
              </p:cNvSpPr>
              <p:nvPr/>
            </p:nvSpPr>
            <p:spPr bwMode="auto">
              <a:xfrm>
                <a:off x="284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1358"/>
              <p:cNvSpPr>
                <a:spLocks noChangeShapeType="1"/>
              </p:cNvSpPr>
              <p:nvPr/>
            </p:nvSpPr>
            <p:spPr bwMode="auto">
              <a:xfrm>
                <a:off x="265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1359"/>
              <p:cNvSpPr>
                <a:spLocks noChangeShapeType="1"/>
              </p:cNvSpPr>
              <p:nvPr/>
            </p:nvSpPr>
            <p:spPr bwMode="auto">
              <a:xfrm>
                <a:off x="265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1360"/>
              <p:cNvSpPr>
                <a:spLocks noChangeShapeType="1"/>
              </p:cNvSpPr>
              <p:nvPr/>
            </p:nvSpPr>
            <p:spPr bwMode="auto">
              <a:xfrm>
                <a:off x="250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1361"/>
              <p:cNvSpPr>
                <a:spLocks noChangeShapeType="1"/>
              </p:cNvSpPr>
              <p:nvPr/>
            </p:nvSpPr>
            <p:spPr bwMode="auto">
              <a:xfrm>
                <a:off x="250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1362"/>
              <p:cNvSpPr>
                <a:spLocks noChangeShapeType="1"/>
              </p:cNvSpPr>
              <p:nvPr/>
            </p:nvSpPr>
            <p:spPr bwMode="auto">
              <a:xfrm>
                <a:off x="238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1363"/>
              <p:cNvSpPr>
                <a:spLocks noChangeShapeType="1"/>
              </p:cNvSpPr>
              <p:nvPr/>
            </p:nvSpPr>
            <p:spPr bwMode="auto">
              <a:xfrm>
                <a:off x="238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1364"/>
              <p:cNvSpPr>
                <a:spLocks noChangeShapeType="1"/>
              </p:cNvSpPr>
              <p:nvPr/>
            </p:nvSpPr>
            <p:spPr bwMode="auto">
              <a:xfrm>
                <a:off x="228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1365"/>
              <p:cNvSpPr>
                <a:spLocks noChangeShapeType="1"/>
              </p:cNvSpPr>
              <p:nvPr/>
            </p:nvSpPr>
            <p:spPr bwMode="auto">
              <a:xfrm>
                <a:off x="22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1366"/>
              <p:cNvSpPr>
                <a:spLocks noChangeArrowheads="1"/>
              </p:cNvSpPr>
              <p:nvPr/>
            </p:nvSpPr>
            <p:spPr bwMode="auto">
              <a:xfrm>
                <a:off x="221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1367"/>
              <p:cNvSpPr>
                <a:spLocks noChangeShapeType="1"/>
              </p:cNvSpPr>
              <p:nvPr/>
            </p:nvSpPr>
            <p:spPr bwMode="auto">
              <a:xfrm>
                <a:off x="256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1368"/>
              <p:cNvSpPr>
                <a:spLocks noChangeShapeType="1"/>
              </p:cNvSpPr>
              <p:nvPr/>
            </p:nvSpPr>
            <p:spPr bwMode="auto">
              <a:xfrm>
                <a:off x="257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1369"/>
              <p:cNvSpPr>
                <a:spLocks noChangeShapeType="1"/>
              </p:cNvSpPr>
              <p:nvPr/>
            </p:nvSpPr>
            <p:spPr bwMode="auto">
              <a:xfrm>
                <a:off x="243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1370"/>
              <p:cNvSpPr>
                <a:spLocks noChangeShapeType="1"/>
              </p:cNvSpPr>
              <p:nvPr/>
            </p:nvSpPr>
            <p:spPr bwMode="auto">
              <a:xfrm>
                <a:off x="244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1371"/>
              <p:cNvSpPr>
                <a:spLocks noChangeShapeType="1"/>
              </p:cNvSpPr>
              <p:nvPr/>
            </p:nvSpPr>
            <p:spPr bwMode="auto">
              <a:xfrm>
                <a:off x="2331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1372"/>
              <p:cNvSpPr>
                <a:spLocks noChangeShapeType="1"/>
              </p:cNvSpPr>
              <p:nvPr/>
            </p:nvSpPr>
            <p:spPr bwMode="auto">
              <a:xfrm>
                <a:off x="233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1373"/>
              <p:cNvSpPr>
                <a:spLocks noChangeShapeType="1"/>
              </p:cNvSpPr>
              <p:nvPr/>
            </p:nvSpPr>
            <p:spPr bwMode="auto">
              <a:xfrm>
                <a:off x="2243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1374"/>
              <p:cNvSpPr>
                <a:spLocks noChangeShapeType="1"/>
              </p:cNvSpPr>
              <p:nvPr/>
            </p:nvSpPr>
            <p:spPr bwMode="auto">
              <a:xfrm>
                <a:off x="224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1375"/>
              <p:cNvSpPr>
                <a:spLocks noChangeShapeType="1"/>
              </p:cNvSpPr>
              <p:nvPr/>
            </p:nvSpPr>
            <p:spPr bwMode="auto">
              <a:xfrm>
                <a:off x="217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1376"/>
              <p:cNvSpPr>
                <a:spLocks noChangeShapeType="1"/>
              </p:cNvSpPr>
              <p:nvPr/>
            </p:nvSpPr>
            <p:spPr bwMode="auto">
              <a:xfrm>
                <a:off x="218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1377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1378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1379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1380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1381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1382"/>
              <p:cNvSpPr>
                <a:spLocks noChangeArrowheads="1"/>
              </p:cNvSpPr>
              <p:nvPr/>
            </p:nvSpPr>
            <p:spPr bwMode="auto">
              <a:xfrm>
                <a:off x="301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1383"/>
              <p:cNvSpPr>
                <a:spLocks noChangeShapeType="1"/>
              </p:cNvSpPr>
              <p:nvPr/>
            </p:nvSpPr>
            <p:spPr bwMode="auto">
              <a:xfrm>
                <a:off x="3217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1384"/>
              <p:cNvSpPr>
                <a:spLocks noChangeShapeType="1"/>
              </p:cNvSpPr>
              <p:nvPr/>
            </p:nvSpPr>
            <p:spPr bwMode="auto">
              <a:xfrm>
                <a:off x="322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Rectangle 1385"/>
              <p:cNvSpPr>
                <a:spLocks noChangeArrowheads="1"/>
              </p:cNvSpPr>
              <p:nvPr/>
            </p:nvSpPr>
            <p:spPr bwMode="auto">
              <a:xfrm>
                <a:off x="295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Rectangle 1386"/>
              <p:cNvSpPr>
                <a:spLocks noChangeArrowheads="1"/>
              </p:cNvSpPr>
              <p:nvPr/>
            </p:nvSpPr>
            <p:spPr bwMode="auto">
              <a:xfrm>
                <a:off x="317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Rectangle 1387"/>
              <p:cNvSpPr>
                <a:spLocks noChangeArrowheads="1"/>
              </p:cNvSpPr>
              <p:nvPr/>
            </p:nvSpPr>
            <p:spPr bwMode="auto">
              <a:xfrm>
                <a:off x="334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1388"/>
              <p:cNvSpPr>
                <a:spLocks noChangeShapeType="1"/>
              </p:cNvSpPr>
              <p:nvPr/>
            </p:nvSpPr>
            <p:spPr bwMode="auto">
              <a:xfrm>
                <a:off x="3481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389"/>
              <p:cNvSpPr>
                <a:spLocks noChangeShapeType="1"/>
              </p:cNvSpPr>
              <p:nvPr/>
            </p:nvSpPr>
            <p:spPr bwMode="auto">
              <a:xfrm>
                <a:off x="348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Rectangle 1390"/>
              <p:cNvSpPr>
                <a:spLocks noChangeArrowheads="1"/>
              </p:cNvSpPr>
              <p:nvPr/>
            </p:nvSpPr>
            <p:spPr bwMode="auto">
              <a:xfrm>
                <a:off x="317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Rectangle 1391"/>
              <p:cNvSpPr>
                <a:spLocks noChangeArrowheads="1"/>
              </p:cNvSpPr>
              <p:nvPr/>
            </p:nvSpPr>
            <p:spPr bwMode="auto">
              <a:xfrm>
                <a:off x="297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1392"/>
              <p:cNvSpPr>
                <a:spLocks noChangeShapeType="1"/>
              </p:cNvSpPr>
              <p:nvPr/>
            </p:nvSpPr>
            <p:spPr bwMode="auto">
              <a:xfrm>
                <a:off x="31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Line 1393"/>
              <p:cNvSpPr>
                <a:spLocks noChangeShapeType="1"/>
              </p:cNvSpPr>
              <p:nvPr/>
            </p:nvSpPr>
            <p:spPr bwMode="auto">
              <a:xfrm>
                <a:off x="318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Line 1394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1395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1396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397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1398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399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400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1401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40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40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404"/>
              <p:cNvSpPr>
                <a:spLocks noChangeShapeType="1"/>
              </p:cNvSpPr>
              <p:nvPr/>
            </p:nvSpPr>
            <p:spPr bwMode="auto">
              <a:xfrm>
                <a:off x="2450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405"/>
              <p:cNvSpPr>
                <a:spLocks noChangeShapeType="1"/>
              </p:cNvSpPr>
              <p:nvPr/>
            </p:nvSpPr>
            <p:spPr bwMode="auto">
              <a:xfrm>
                <a:off x="245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406"/>
              <p:cNvSpPr>
                <a:spLocks noChangeArrowheads="1"/>
              </p:cNvSpPr>
              <p:nvPr/>
            </p:nvSpPr>
            <p:spPr bwMode="auto">
              <a:xfrm>
                <a:off x="318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1407"/>
              <p:cNvSpPr>
                <a:spLocks noChangeShapeType="1"/>
              </p:cNvSpPr>
              <p:nvPr/>
            </p:nvSpPr>
            <p:spPr bwMode="auto">
              <a:xfrm>
                <a:off x="3355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408"/>
              <p:cNvSpPr>
                <a:spLocks noChangeShapeType="1"/>
              </p:cNvSpPr>
              <p:nvPr/>
            </p:nvSpPr>
            <p:spPr bwMode="auto">
              <a:xfrm>
                <a:off x="33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Rectangle 1409"/>
              <p:cNvSpPr>
                <a:spLocks noChangeArrowheads="1"/>
              </p:cNvSpPr>
              <p:nvPr/>
            </p:nvSpPr>
            <p:spPr bwMode="auto">
              <a:xfrm>
                <a:off x="30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410"/>
              <p:cNvSpPr>
                <a:spLocks noChangeShapeType="1"/>
              </p:cNvSpPr>
              <p:nvPr/>
            </p:nvSpPr>
            <p:spPr bwMode="auto">
              <a:xfrm>
                <a:off x="325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411"/>
              <p:cNvSpPr>
                <a:spLocks noChangeShapeType="1"/>
              </p:cNvSpPr>
              <p:nvPr/>
            </p:nvSpPr>
            <p:spPr bwMode="auto">
              <a:xfrm>
                <a:off x="326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Line 1412"/>
            <p:cNvSpPr>
              <a:spLocks noChangeShapeType="1"/>
            </p:cNvSpPr>
            <p:nvPr/>
          </p:nvSpPr>
          <p:spPr bwMode="auto">
            <a:xfrm>
              <a:off x="2752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13"/>
            <p:cNvSpPr>
              <a:spLocks noChangeShapeType="1"/>
            </p:cNvSpPr>
            <p:nvPr/>
          </p:nvSpPr>
          <p:spPr bwMode="auto">
            <a:xfrm>
              <a:off x="275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14"/>
            <p:cNvSpPr>
              <a:spLocks noChangeShapeType="1"/>
            </p:cNvSpPr>
            <p:nvPr/>
          </p:nvSpPr>
          <p:spPr bwMode="auto">
            <a:xfrm>
              <a:off x="2582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15"/>
            <p:cNvSpPr>
              <a:spLocks noChangeShapeType="1"/>
            </p:cNvSpPr>
            <p:nvPr/>
          </p:nvSpPr>
          <p:spPr bwMode="auto">
            <a:xfrm>
              <a:off x="258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416"/>
            <p:cNvSpPr>
              <a:spLocks noChangeShapeType="1"/>
            </p:cNvSpPr>
            <p:nvPr/>
          </p:nvSpPr>
          <p:spPr bwMode="auto">
            <a:xfrm>
              <a:off x="2249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17"/>
            <p:cNvSpPr>
              <a:spLocks noChangeShapeType="1"/>
            </p:cNvSpPr>
            <p:nvPr/>
          </p:nvSpPr>
          <p:spPr bwMode="auto">
            <a:xfrm>
              <a:off x="2255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18"/>
            <p:cNvSpPr>
              <a:spLocks noChangeShapeType="1"/>
            </p:cNvSpPr>
            <p:nvPr/>
          </p:nvSpPr>
          <p:spPr bwMode="auto">
            <a:xfrm>
              <a:off x="2180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419"/>
            <p:cNvSpPr>
              <a:spLocks noChangeShapeType="1"/>
            </p:cNvSpPr>
            <p:nvPr/>
          </p:nvSpPr>
          <p:spPr bwMode="auto">
            <a:xfrm>
              <a:off x="2186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20"/>
            <p:cNvSpPr>
              <a:spLocks noChangeShapeType="1"/>
            </p:cNvSpPr>
            <p:nvPr/>
          </p:nvSpPr>
          <p:spPr bwMode="auto">
            <a:xfrm>
              <a:off x="2123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421"/>
            <p:cNvSpPr>
              <a:spLocks noChangeShapeType="1"/>
            </p:cNvSpPr>
            <p:nvPr/>
          </p:nvSpPr>
          <p:spPr bwMode="auto">
            <a:xfrm>
              <a:off x="2130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22"/>
            <p:cNvSpPr>
              <a:spLocks noChangeShapeType="1"/>
            </p:cNvSpPr>
            <p:nvPr/>
          </p:nvSpPr>
          <p:spPr bwMode="auto">
            <a:xfrm>
              <a:off x="2079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23"/>
            <p:cNvSpPr>
              <a:spLocks noChangeShapeType="1"/>
            </p:cNvSpPr>
            <p:nvPr/>
          </p:nvSpPr>
          <p:spPr bwMode="auto">
            <a:xfrm>
              <a:off x="2086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424"/>
            <p:cNvSpPr>
              <a:spLocks noChangeArrowheads="1"/>
            </p:cNvSpPr>
            <p:nvPr/>
          </p:nvSpPr>
          <p:spPr bwMode="auto">
            <a:xfrm>
              <a:off x="2048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425"/>
            <p:cNvSpPr>
              <a:spLocks noChangeShapeType="1"/>
            </p:cNvSpPr>
            <p:nvPr/>
          </p:nvSpPr>
          <p:spPr bwMode="auto">
            <a:xfrm>
              <a:off x="2444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26"/>
            <p:cNvSpPr>
              <a:spLocks noChangeShapeType="1"/>
            </p:cNvSpPr>
            <p:nvPr/>
          </p:nvSpPr>
          <p:spPr bwMode="auto">
            <a:xfrm>
              <a:off x="2450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427"/>
            <p:cNvSpPr>
              <a:spLocks noChangeArrowheads="1"/>
            </p:cNvSpPr>
            <p:nvPr/>
          </p:nvSpPr>
          <p:spPr bwMode="auto">
            <a:xfrm>
              <a:off x="275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1428"/>
            <p:cNvSpPr>
              <a:spLocks noChangeArrowheads="1"/>
            </p:cNvSpPr>
            <p:nvPr/>
          </p:nvSpPr>
          <p:spPr bwMode="auto">
            <a:xfrm>
              <a:off x="3116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1429"/>
            <p:cNvSpPr>
              <a:spLocks noChangeArrowheads="1"/>
            </p:cNvSpPr>
            <p:nvPr/>
          </p:nvSpPr>
          <p:spPr bwMode="auto">
            <a:xfrm>
              <a:off x="329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430"/>
            <p:cNvSpPr>
              <a:spLocks noChangeArrowheads="1"/>
            </p:cNvSpPr>
            <p:nvPr/>
          </p:nvSpPr>
          <p:spPr bwMode="auto">
            <a:xfrm>
              <a:off x="344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431"/>
            <p:cNvSpPr>
              <a:spLocks noChangeArrowheads="1"/>
            </p:cNvSpPr>
            <p:nvPr/>
          </p:nvSpPr>
          <p:spPr bwMode="auto">
            <a:xfrm>
              <a:off x="3569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432"/>
            <p:cNvSpPr>
              <a:spLocks noChangeArrowheads="1"/>
            </p:cNvSpPr>
            <p:nvPr/>
          </p:nvSpPr>
          <p:spPr bwMode="auto">
            <a:xfrm>
              <a:off x="3663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433"/>
            <p:cNvSpPr>
              <a:spLocks noChangeArrowheads="1"/>
            </p:cNvSpPr>
            <p:nvPr/>
          </p:nvSpPr>
          <p:spPr bwMode="auto">
            <a:xfrm>
              <a:off x="373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434"/>
            <p:cNvSpPr>
              <a:spLocks noChangeArrowheads="1"/>
            </p:cNvSpPr>
            <p:nvPr/>
          </p:nvSpPr>
          <p:spPr bwMode="auto">
            <a:xfrm>
              <a:off x="3801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435"/>
            <p:cNvSpPr>
              <a:spLocks noChangeArrowheads="1"/>
            </p:cNvSpPr>
            <p:nvPr/>
          </p:nvSpPr>
          <p:spPr bwMode="auto">
            <a:xfrm>
              <a:off x="3845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436"/>
            <p:cNvSpPr>
              <a:spLocks noChangeArrowheads="1"/>
            </p:cNvSpPr>
            <p:nvPr/>
          </p:nvSpPr>
          <p:spPr bwMode="auto">
            <a:xfrm>
              <a:off x="388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437"/>
            <p:cNvSpPr>
              <a:spLocks noChangeArrowheads="1"/>
            </p:cNvSpPr>
            <p:nvPr/>
          </p:nvSpPr>
          <p:spPr bwMode="auto">
            <a:xfrm>
              <a:off x="3921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38"/>
            <p:cNvSpPr>
              <a:spLocks noChangeShapeType="1"/>
            </p:cNvSpPr>
            <p:nvPr/>
          </p:nvSpPr>
          <p:spPr bwMode="auto">
            <a:xfrm>
              <a:off x="3939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39"/>
            <p:cNvSpPr>
              <a:spLocks noChangeShapeType="1"/>
            </p:cNvSpPr>
            <p:nvPr/>
          </p:nvSpPr>
          <p:spPr bwMode="auto">
            <a:xfrm>
              <a:off x="3946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40"/>
            <p:cNvSpPr>
              <a:spLocks noChangeShapeType="1"/>
            </p:cNvSpPr>
            <p:nvPr/>
          </p:nvSpPr>
          <p:spPr bwMode="auto">
            <a:xfrm>
              <a:off x="3531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41"/>
            <p:cNvSpPr>
              <a:spLocks noChangeShapeType="1"/>
            </p:cNvSpPr>
            <p:nvPr/>
          </p:nvSpPr>
          <p:spPr bwMode="auto">
            <a:xfrm>
              <a:off x="3537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442"/>
            <p:cNvSpPr>
              <a:spLocks noChangeArrowheads="1"/>
            </p:cNvSpPr>
            <p:nvPr/>
          </p:nvSpPr>
          <p:spPr bwMode="auto">
            <a:xfrm>
              <a:off x="3210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443"/>
            <p:cNvSpPr>
              <a:spLocks noChangeShapeType="1"/>
            </p:cNvSpPr>
            <p:nvPr/>
          </p:nvSpPr>
          <p:spPr bwMode="auto">
            <a:xfrm>
              <a:off x="3368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444"/>
            <p:cNvSpPr>
              <a:spLocks noChangeShapeType="1"/>
            </p:cNvSpPr>
            <p:nvPr/>
          </p:nvSpPr>
          <p:spPr bwMode="auto">
            <a:xfrm>
              <a:off x="3374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445"/>
            <p:cNvSpPr>
              <a:spLocks noChangeArrowheads="1"/>
            </p:cNvSpPr>
            <p:nvPr/>
          </p:nvSpPr>
          <p:spPr bwMode="auto">
            <a:xfrm>
              <a:off x="3085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446"/>
            <p:cNvSpPr>
              <a:spLocks noChangeArrowheads="1"/>
            </p:cNvSpPr>
            <p:nvPr/>
          </p:nvSpPr>
          <p:spPr bwMode="auto">
            <a:xfrm>
              <a:off x="3273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447"/>
            <p:cNvSpPr>
              <a:spLocks noChangeArrowheads="1"/>
            </p:cNvSpPr>
            <p:nvPr/>
          </p:nvSpPr>
          <p:spPr bwMode="auto">
            <a:xfrm>
              <a:off x="3430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448"/>
            <p:cNvSpPr>
              <a:spLocks noChangeArrowheads="1"/>
            </p:cNvSpPr>
            <p:nvPr/>
          </p:nvSpPr>
          <p:spPr bwMode="auto">
            <a:xfrm>
              <a:off x="3550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449"/>
            <p:cNvSpPr>
              <a:spLocks noChangeArrowheads="1"/>
            </p:cNvSpPr>
            <p:nvPr/>
          </p:nvSpPr>
          <p:spPr bwMode="auto">
            <a:xfrm>
              <a:off x="3650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450"/>
            <p:cNvSpPr>
              <a:spLocks noChangeArrowheads="1"/>
            </p:cNvSpPr>
            <p:nvPr/>
          </p:nvSpPr>
          <p:spPr bwMode="auto">
            <a:xfrm>
              <a:off x="3726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451"/>
            <p:cNvSpPr>
              <a:spLocks noChangeArrowheads="1"/>
            </p:cNvSpPr>
            <p:nvPr/>
          </p:nvSpPr>
          <p:spPr bwMode="auto">
            <a:xfrm>
              <a:off x="3789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452"/>
            <p:cNvSpPr>
              <a:spLocks noChangeArrowheads="1"/>
            </p:cNvSpPr>
            <p:nvPr/>
          </p:nvSpPr>
          <p:spPr bwMode="auto">
            <a:xfrm>
              <a:off x="383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1453"/>
            <p:cNvSpPr>
              <a:spLocks noChangeArrowheads="1"/>
            </p:cNvSpPr>
            <p:nvPr/>
          </p:nvSpPr>
          <p:spPr bwMode="auto">
            <a:xfrm>
              <a:off x="3883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1454"/>
            <p:cNvSpPr>
              <a:spLocks noChangeArrowheads="1"/>
            </p:cNvSpPr>
            <p:nvPr/>
          </p:nvSpPr>
          <p:spPr bwMode="auto">
            <a:xfrm>
              <a:off x="3914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1455"/>
            <p:cNvSpPr>
              <a:spLocks noChangeArrowheads="1"/>
            </p:cNvSpPr>
            <p:nvPr/>
          </p:nvSpPr>
          <p:spPr bwMode="auto">
            <a:xfrm>
              <a:off x="393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1456"/>
            <p:cNvSpPr>
              <a:spLocks noChangeArrowheads="1"/>
            </p:cNvSpPr>
            <p:nvPr/>
          </p:nvSpPr>
          <p:spPr bwMode="auto">
            <a:xfrm>
              <a:off x="395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457"/>
            <p:cNvSpPr>
              <a:spLocks noChangeShapeType="1"/>
            </p:cNvSpPr>
            <p:nvPr/>
          </p:nvSpPr>
          <p:spPr bwMode="auto">
            <a:xfrm>
              <a:off x="2972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58"/>
            <p:cNvSpPr>
              <a:spLocks noChangeShapeType="1"/>
            </p:cNvSpPr>
            <p:nvPr/>
          </p:nvSpPr>
          <p:spPr bwMode="auto">
            <a:xfrm>
              <a:off x="297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59"/>
            <p:cNvSpPr>
              <a:spLocks noChangeShapeType="1"/>
            </p:cNvSpPr>
            <p:nvPr/>
          </p:nvSpPr>
          <p:spPr bwMode="auto">
            <a:xfrm>
              <a:off x="2752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460"/>
            <p:cNvSpPr>
              <a:spLocks noChangeShapeType="1"/>
            </p:cNvSpPr>
            <p:nvPr/>
          </p:nvSpPr>
          <p:spPr bwMode="auto">
            <a:xfrm>
              <a:off x="275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461"/>
            <p:cNvSpPr>
              <a:spLocks noChangeShapeType="1"/>
            </p:cNvSpPr>
            <p:nvPr/>
          </p:nvSpPr>
          <p:spPr bwMode="auto">
            <a:xfrm>
              <a:off x="2972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462"/>
            <p:cNvSpPr>
              <a:spLocks noChangeShapeType="1"/>
            </p:cNvSpPr>
            <p:nvPr/>
          </p:nvSpPr>
          <p:spPr bwMode="auto">
            <a:xfrm>
              <a:off x="297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63"/>
            <p:cNvSpPr>
              <a:spLocks noChangeShapeType="1"/>
            </p:cNvSpPr>
            <p:nvPr/>
          </p:nvSpPr>
          <p:spPr bwMode="auto">
            <a:xfrm>
              <a:off x="2752" y="3222"/>
              <a:ext cx="12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464"/>
            <p:cNvSpPr>
              <a:spLocks noChangeShapeType="1"/>
            </p:cNvSpPr>
            <p:nvPr/>
          </p:nvSpPr>
          <p:spPr bwMode="auto">
            <a:xfrm>
              <a:off x="275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1465"/>
            <p:cNvSpPr>
              <a:spLocks noChangeArrowheads="1"/>
            </p:cNvSpPr>
            <p:nvPr/>
          </p:nvSpPr>
          <p:spPr bwMode="auto">
            <a:xfrm>
              <a:off x="258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466"/>
            <p:cNvSpPr>
              <a:spLocks noChangeArrowheads="1"/>
            </p:cNvSpPr>
            <p:nvPr/>
          </p:nvSpPr>
          <p:spPr bwMode="auto">
            <a:xfrm>
              <a:off x="2884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467"/>
            <p:cNvSpPr>
              <a:spLocks noChangeArrowheads="1"/>
            </p:cNvSpPr>
            <p:nvPr/>
          </p:nvSpPr>
          <p:spPr bwMode="auto">
            <a:xfrm>
              <a:off x="3116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1468"/>
            <p:cNvSpPr>
              <a:spLocks noChangeArrowheads="1"/>
            </p:cNvSpPr>
            <p:nvPr/>
          </p:nvSpPr>
          <p:spPr bwMode="auto">
            <a:xfrm>
              <a:off x="329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1469"/>
            <p:cNvSpPr>
              <a:spLocks noChangeArrowheads="1"/>
            </p:cNvSpPr>
            <p:nvPr/>
          </p:nvSpPr>
          <p:spPr bwMode="auto">
            <a:xfrm>
              <a:off x="344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1470"/>
            <p:cNvSpPr>
              <a:spLocks noChangeArrowheads="1"/>
            </p:cNvSpPr>
            <p:nvPr/>
          </p:nvSpPr>
          <p:spPr bwMode="auto">
            <a:xfrm>
              <a:off x="3569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471"/>
            <p:cNvSpPr>
              <a:spLocks noChangeArrowheads="1"/>
            </p:cNvSpPr>
            <p:nvPr/>
          </p:nvSpPr>
          <p:spPr bwMode="auto">
            <a:xfrm>
              <a:off x="3663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472"/>
            <p:cNvSpPr>
              <a:spLocks noChangeArrowheads="1"/>
            </p:cNvSpPr>
            <p:nvPr/>
          </p:nvSpPr>
          <p:spPr bwMode="auto">
            <a:xfrm>
              <a:off x="373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473"/>
            <p:cNvSpPr>
              <a:spLocks noChangeArrowheads="1"/>
            </p:cNvSpPr>
            <p:nvPr/>
          </p:nvSpPr>
          <p:spPr bwMode="auto">
            <a:xfrm>
              <a:off x="3801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474"/>
            <p:cNvSpPr>
              <a:spLocks noChangeArrowheads="1"/>
            </p:cNvSpPr>
            <p:nvPr/>
          </p:nvSpPr>
          <p:spPr bwMode="auto">
            <a:xfrm>
              <a:off x="3845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475"/>
            <p:cNvSpPr>
              <a:spLocks noChangeShapeType="1"/>
            </p:cNvSpPr>
            <p:nvPr/>
          </p:nvSpPr>
          <p:spPr bwMode="auto">
            <a:xfrm>
              <a:off x="3487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476"/>
            <p:cNvSpPr>
              <a:spLocks noChangeShapeType="1"/>
            </p:cNvSpPr>
            <p:nvPr/>
          </p:nvSpPr>
          <p:spPr bwMode="auto">
            <a:xfrm>
              <a:off x="3493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1477"/>
            <p:cNvSpPr>
              <a:spLocks noChangeArrowheads="1"/>
            </p:cNvSpPr>
            <p:nvPr/>
          </p:nvSpPr>
          <p:spPr bwMode="auto">
            <a:xfrm>
              <a:off x="317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478"/>
            <p:cNvSpPr>
              <a:spLocks noChangeArrowheads="1"/>
            </p:cNvSpPr>
            <p:nvPr/>
          </p:nvSpPr>
          <p:spPr bwMode="auto">
            <a:xfrm>
              <a:off x="3349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1479"/>
            <p:cNvSpPr>
              <a:spLocks noChangeArrowheads="1"/>
            </p:cNvSpPr>
            <p:nvPr/>
          </p:nvSpPr>
          <p:spPr bwMode="auto">
            <a:xfrm>
              <a:off x="3487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1480"/>
            <p:cNvSpPr>
              <a:spLocks noChangeArrowheads="1"/>
            </p:cNvSpPr>
            <p:nvPr/>
          </p:nvSpPr>
          <p:spPr bwMode="auto">
            <a:xfrm>
              <a:off x="3600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481"/>
            <p:cNvSpPr>
              <a:spLocks noChangeArrowheads="1"/>
            </p:cNvSpPr>
            <p:nvPr/>
          </p:nvSpPr>
          <p:spPr bwMode="auto">
            <a:xfrm>
              <a:off x="368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82"/>
            <p:cNvSpPr>
              <a:spLocks noChangeShapeType="1"/>
            </p:cNvSpPr>
            <p:nvPr/>
          </p:nvSpPr>
          <p:spPr bwMode="auto">
            <a:xfrm>
              <a:off x="2582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483"/>
            <p:cNvSpPr>
              <a:spLocks noChangeShapeType="1"/>
            </p:cNvSpPr>
            <p:nvPr/>
          </p:nvSpPr>
          <p:spPr bwMode="auto">
            <a:xfrm>
              <a:off x="2588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1484"/>
            <p:cNvSpPr>
              <a:spLocks noChangeArrowheads="1"/>
            </p:cNvSpPr>
            <p:nvPr/>
          </p:nvSpPr>
          <p:spPr bwMode="auto">
            <a:xfrm>
              <a:off x="2456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1485"/>
            <p:cNvSpPr>
              <a:spLocks noChangeArrowheads="1"/>
            </p:cNvSpPr>
            <p:nvPr/>
          </p:nvSpPr>
          <p:spPr bwMode="auto">
            <a:xfrm>
              <a:off x="2771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1486"/>
            <p:cNvSpPr>
              <a:spLocks noChangeArrowheads="1"/>
            </p:cNvSpPr>
            <p:nvPr/>
          </p:nvSpPr>
          <p:spPr bwMode="auto">
            <a:xfrm>
              <a:off x="3028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487"/>
            <p:cNvSpPr>
              <a:spLocks noChangeArrowheads="1"/>
            </p:cNvSpPr>
            <p:nvPr/>
          </p:nvSpPr>
          <p:spPr bwMode="auto">
            <a:xfrm>
              <a:off x="3229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88"/>
            <p:cNvSpPr>
              <a:spLocks noChangeShapeType="1"/>
            </p:cNvSpPr>
            <p:nvPr/>
          </p:nvSpPr>
          <p:spPr bwMode="auto">
            <a:xfrm>
              <a:off x="3386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89"/>
            <p:cNvSpPr>
              <a:spLocks noChangeShapeType="1"/>
            </p:cNvSpPr>
            <p:nvPr/>
          </p:nvSpPr>
          <p:spPr bwMode="auto">
            <a:xfrm>
              <a:off x="3393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490"/>
            <p:cNvSpPr>
              <a:spLocks noChangeShapeType="1"/>
            </p:cNvSpPr>
            <p:nvPr/>
          </p:nvSpPr>
          <p:spPr bwMode="auto">
            <a:xfrm>
              <a:off x="3091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491"/>
            <p:cNvSpPr>
              <a:spLocks noChangeShapeType="1"/>
            </p:cNvSpPr>
            <p:nvPr/>
          </p:nvSpPr>
          <p:spPr bwMode="auto">
            <a:xfrm>
              <a:off x="3097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492"/>
            <p:cNvSpPr>
              <a:spLocks noChangeShapeType="1"/>
            </p:cNvSpPr>
            <p:nvPr/>
          </p:nvSpPr>
          <p:spPr bwMode="auto">
            <a:xfrm>
              <a:off x="2852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493"/>
            <p:cNvSpPr>
              <a:spLocks noChangeShapeType="1"/>
            </p:cNvSpPr>
            <p:nvPr/>
          </p:nvSpPr>
          <p:spPr bwMode="auto">
            <a:xfrm>
              <a:off x="2859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1494"/>
            <p:cNvSpPr>
              <a:spLocks noChangeArrowheads="1"/>
            </p:cNvSpPr>
            <p:nvPr/>
          </p:nvSpPr>
          <p:spPr bwMode="auto">
            <a:xfrm>
              <a:off x="2664" y="1835"/>
              <a:ext cx="12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1495"/>
            <p:cNvSpPr>
              <a:spLocks noChangeArrowheads="1"/>
            </p:cNvSpPr>
            <p:nvPr/>
          </p:nvSpPr>
          <p:spPr bwMode="auto">
            <a:xfrm>
              <a:off x="2940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496"/>
            <p:cNvSpPr>
              <a:spLocks noChangeArrowheads="1"/>
            </p:cNvSpPr>
            <p:nvPr/>
          </p:nvSpPr>
          <p:spPr bwMode="auto">
            <a:xfrm>
              <a:off x="3160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1497"/>
            <p:cNvSpPr>
              <a:spLocks noChangeArrowheads="1"/>
            </p:cNvSpPr>
            <p:nvPr/>
          </p:nvSpPr>
          <p:spPr bwMode="auto">
            <a:xfrm>
              <a:off x="3336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498"/>
            <p:cNvSpPr>
              <a:spLocks noChangeShapeType="1"/>
            </p:cNvSpPr>
            <p:nvPr/>
          </p:nvSpPr>
          <p:spPr bwMode="auto">
            <a:xfrm>
              <a:off x="3474" y="3222"/>
              <a:ext cx="13" cy="1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499"/>
            <p:cNvSpPr>
              <a:spLocks noChangeShapeType="1"/>
            </p:cNvSpPr>
            <p:nvPr/>
          </p:nvSpPr>
          <p:spPr bwMode="auto">
            <a:xfrm>
              <a:off x="3481" y="3216"/>
              <a:ext cx="1" cy="12"/>
            </a:xfrm>
            <a:prstGeom prst="line">
              <a:avLst/>
            </a:prstGeom>
            <a:noFill/>
            <a:ln w="9525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500"/>
            <p:cNvSpPr>
              <a:spLocks noChangeArrowheads="1"/>
            </p:cNvSpPr>
            <p:nvPr/>
          </p:nvSpPr>
          <p:spPr bwMode="auto">
            <a:xfrm>
              <a:off x="3166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501"/>
            <p:cNvSpPr>
              <a:spLocks noChangeArrowheads="1"/>
            </p:cNvSpPr>
            <p:nvPr/>
          </p:nvSpPr>
          <p:spPr bwMode="auto">
            <a:xfrm>
              <a:off x="3342" y="1835"/>
              <a:ext cx="13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502"/>
            <p:cNvSpPr>
              <a:spLocks/>
            </p:cNvSpPr>
            <p:nvPr/>
          </p:nvSpPr>
          <p:spPr bwMode="auto">
            <a:xfrm>
              <a:off x="1910" y="1759"/>
              <a:ext cx="2130" cy="1413"/>
            </a:xfrm>
            <a:custGeom>
              <a:avLst/>
              <a:gdLst>
                <a:gd name="T0" fmla="*/ 0 w 2130"/>
                <a:gd name="T1" fmla="*/ 1413 h 1413"/>
                <a:gd name="T2" fmla="*/ 527 w 2130"/>
                <a:gd name="T3" fmla="*/ 1061 h 1413"/>
                <a:gd name="T4" fmla="*/ 1062 w 2130"/>
                <a:gd name="T5" fmla="*/ 703 h 1413"/>
                <a:gd name="T6" fmla="*/ 1596 w 2130"/>
                <a:gd name="T7" fmla="*/ 352 h 1413"/>
                <a:gd name="T8" fmla="*/ 2130 w 2130"/>
                <a:gd name="T9" fmla="*/ 0 h 14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0"/>
                <a:gd name="T16" fmla="*/ 0 h 1413"/>
                <a:gd name="T17" fmla="*/ 2130 w 2130"/>
                <a:gd name="T18" fmla="*/ 1413 h 14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0" h="1413">
                  <a:moveTo>
                    <a:pt x="0" y="1413"/>
                  </a:moveTo>
                  <a:lnTo>
                    <a:pt x="527" y="1061"/>
                  </a:lnTo>
                  <a:lnTo>
                    <a:pt x="1062" y="703"/>
                  </a:lnTo>
                  <a:lnTo>
                    <a:pt x="1596" y="352"/>
                  </a:lnTo>
                  <a:lnTo>
                    <a:pt x="213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503"/>
            <p:cNvSpPr>
              <a:spLocks noChangeShapeType="1"/>
            </p:cNvSpPr>
            <p:nvPr/>
          </p:nvSpPr>
          <p:spPr bwMode="auto">
            <a:xfrm>
              <a:off x="1803" y="1753"/>
              <a:ext cx="2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504"/>
            <p:cNvSpPr>
              <a:spLocks noChangeShapeType="1"/>
            </p:cNvSpPr>
            <p:nvPr/>
          </p:nvSpPr>
          <p:spPr bwMode="auto">
            <a:xfrm>
              <a:off x="4153" y="1753"/>
              <a:ext cx="1" cy="1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505"/>
            <p:cNvSpPr>
              <a:spLocks noChangeShapeType="1"/>
            </p:cNvSpPr>
            <p:nvPr/>
          </p:nvSpPr>
          <p:spPr bwMode="auto">
            <a:xfrm flipH="1">
              <a:off x="1803" y="3291"/>
              <a:ext cx="2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506"/>
            <p:cNvSpPr>
              <a:spLocks noChangeShapeType="1"/>
            </p:cNvSpPr>
            <p:nvPr/>
          </p:nvSpPr>
          <p:spPr bwMode="auto">
            <a:xfrm flipV="1">
              <a:off x="1803" y="1753"/>
              <a:ext cx="1" cy="1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507"/>
            <p:cNvSpPr>
              <a:spLocks noChangeShapeType="1"/>
            </p:cNvSpPr>
            <p:nvPr/>
          </p:nvSpPr>
          <p:spPr bwMode="auto">
            <a:xfrm>
              <a:off x="1803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508"/>
            <p:cNvSpPr>
              <a:spLocks noChangeShapeType="1"/>
            </p:cNvSpPr>
            <p:nvPr/>
          </p:nvSpPr>
          <p:spPr bwMode="auto">
            <a:xfrm>
              <a:off x="1910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509"/>
            <p:cNvSpPr>
              <a:spLocks noChangeArrowheads="1"/>
            </p:cNvSpPr>
            <p:nvPr/>
          </p:nvSpPr>
          <p:spPr bwMode="auto">
            <a:xfrm>
              <a:off x="1859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15" name="Line 1510"/>
            <p:cNvSpPr>
              <a:spLocks noChangeShapeType="1"/>
            </p:cNvSpPr>
            <p:nvPr/>
          </p:nvSpPr>
          <p:spPr bwMode="auto">
            <a:xfrm>
              <a:off x="2016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511"/>
            <p:cNvSpPr>
              <a:spLocks noChangeShapeType="1"/>
            </p:cNvSpPr>
            <p:nvPr/>
          </p:nvSpPr>
          <p:spPr bwMode="auto">
            <a:xfrm>
              <a:off x="2123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512"/>
            <p:cNvSpPr>
              <a:spLocks noChangeArrowheads="1"/>
            </p:cNvSpPr>
            <p:nvPr/>
          </p:nvSpPr>
          <p:spPr bwMode="auto">
            <a:xfrm>
              <a:off x="2073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18" name="Line 1513"/>
            <p:cNvSpPr>
              <a:spLocks noChangeShapeType="1"/>
            </p:cNvSpPr>
            <p:nvPr/>
          </p:nvSpPr>
          <p:spPr bwMode="auto">
            <a:xfrm>
              <a:off x="2230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514"/>
            <p:cNvSpPr>
              <a:spLocks noChangeShapeType="1"/>
            </p:cNvSpPr>
            <p:nvPr/>
          </p:nvSpPr>
          <p:spPr bwMode="auto">
            <a:xfrm>
              <a:off x="2337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515"/>
            <p:cNvSpPr>
              <a:spLocks noChangeArrowheads="1"/>
            </p:cNvSpPr>
            <p:nvPr/>
          </p:nvSpPr>
          <p:spPr bwMode="auto">
            <a:xfrm>
              <a:off x="2287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.2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21" name="Line 1516"/>
            <p:cNvSpPr>
              <a:spLocks noChangeShapeType="1"/>
            </p:cNvSpPr>
            <p:nvPr/>
          </p:nvSpPr>
          <p:spPr bwMode="auto">
            <a:xfrm>
              <a:off x="2444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517"/>
            <p:cNvSpPr>
              <a:spLocks noChangeShapeType="1"/>
            </p:cNvSpPr>
            <p:nvPr/>
          </p:nvSpPr>
          <p:spPr bwMode="auto">
            <a:xfrm>
              <a:off x="2551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18"/>
            <p:cNvSpPr>
              <a:spLocks noChangeArrowheads="1"/>
            </p:cNvSpPr>
            <p:nvPr/>
          </p:nvSpPr>
          <p:spPr bwMode="auto">
            <a:xfrm>
              <a:off x="2500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.3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24" name="Line 1519"/>
            <p:cNvSpPr>
              <a:spLocks noChangeShapeType="1"/>
            </p:cNvSpPr>
            <p:nvPr/>
          </p:nvSpPr>
          <p:spPr bwMode="auto">
            <a:xfrm>
              <a:off x="2657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520"/>
            <p:cNvSpPr>
              <a:spLocks noChangeShapeType="1"/>
            </p:cNvSpPr>
            <p:nvPr/>
          </p:nvSpPr>
          <p:spPr bwMode="auto">
            <a:xfrm>
              <a:off x="2764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21"/>
            <p:cNvSpPr>
              <a:spLocks noChangeArrowheads="1"/>
            </p:cNvSpPr>
            <p:nvPr/>
          </p:nvSpPr>
          <p:spPr bwMode="auto">
            <a:xfrm>
              <a:off x="2714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.4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27" name="Line 1522"/>
            <p:cNvSpPr>
              <a:spLocks noChangeShapeType="1"/>
            </p:cNvSpPr>
            <p:nvPr/>
          </p:nvSpPr>
          <p:spPr bwMode="auto">
            <a:xfrm>
              <a:off x="2871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523"/>
            <p:cNvSpPr>
              <a:spLocks noChangeShapeType="1"/>
            </p:cNvSpPr>
            <p:nvPr/>
          </p:nvSpPr>
          <p:spPr bwMode="auto">
            <a:xfrm>
              <a:off x="2978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524"/>
            <p:cNvSpPr>
              <a:spLocks noChangeArrowheads="1"/>
            </p:cNvSpPr>
            <p:nvPr/>
          </p:nvSpPr>
          <p:spPr bwMode="auto">
            <a:xfrm>
              <a:off x="2928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.5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30" name="Line 1525"/>
            <p:cNvSpPr>
              <a:spLocks noChangeShapeType="1"/>
            </p:cNvSpPr>
            <p:nvPr/>
          </p:nvSpPr>
          <p:spPr bwMode="auto">
            <a:xfrm>
              <a:off x="3085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526"/>
            <p:cNvSpPr>
              <a:spLocks noChangeShapeType="1"/>
            </p:cNvSpPr>
            <p:nvPr/>
          </p:nvSpPr>
          <p:spPr bwMode="auto">
            <a:xfrm>
              <a:off x="3192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527"/>
            <p:cNvSpPr>
              <a:spLocks noChangeArrowheads="1"/>
            </p:cNvSpPr>
            <p:nvPr/>
          </p:nvSpPr>
          <p:spPr bwMode="auto">
            <a:xfrm>
              <a:off x="3141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.6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33" name="Line 1528"/>
            <p:cNvSpPr>
              <a:spLocks noChangeShapeType="1"/>
            </p:cNvSpPr>
            <p:nvPr/>
          </p:nvSpPr>
          <p:spPr bwMode="auto">
            <a:xfrm>
              <a:off x="3298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529"/>
            <p:cNvSpPr>
              <a:spLocks noChangeShapeType="1"/>
            </p:cNvSpPr>
            <p:nvPr/>
          </p:nvSpPr>
          <p:spPr bwMode="auto">
            <a:xfrm>
              <a:off x="3405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1530"/>
            <p:cNvSpPr>
              <a:spLocks noChangeArrowheads="1"/>
            </p:cNvSpPr>
            <p:nvPr/>
          </p:nvSpPr>
          <p:spPr bwMode="auto">
            <a:xfrm>
              <a:off x="3355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36" name="Line 1531"/>
            <p:cNvSpPr>
              <a:spLocks noChangeShapeType="1"/>
            </p:cNvSpPr>
            <p:nvPr/>
          </p:nvSpPr>
          <p:spPr bwMode="auto">
            <a:xfrm>
              <a:off x="3512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532"/>
            <p:cNvSpPr>
              <a:spLocks noChangeShapeType="1"/>
            </p:cNvSpPr>
            <p:nvPr/>
          </p:nvSpPr>
          <p:spPr bwMode="auto">
            <a:xfrm>
              <a:off x="3619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1533"/>
            <p:cNvSpPr>
              <a:spLocks noChangeArrowheads="1"/>
            </p:cNvSpPr>
            <p:nvPr/>
          </p:nvSpPr>
          <p:spPr bwMode="auto">
            <a:xfrm>
              <a:off x="3569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.8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39" name="Line 1534"/>
            <p:cNvSpPr>
              <a:spLocks noChangeShapeType="1"/>
            </p:cNvSpPr>
            <p:nvPr/>
          </p:nvSpPr>
          <p:spPr bwMode="auto">
            <a:xfrm>
              <a:off x="3726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535"/>
            <p:cNvSpPr>
              <a:spLocks noChangeShapeType="1"/>
            </p:cNvSpPr>
            <p:nvPr/>
          </p:nvSpPr>
          <p:spPr bwMode="auto">
            <a:xfrm>
              <a:off x="3833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1536"/>
            <p:cNvSpPr>
              <a:spLocks noChangeArrowheads="1"/>
            </p:cNvSpPr>
            <p:nvPr/>
          </p:nvSpPr>
          <p:spPr bwMode="auto">
            <a:xfrm>
              <a:off x="3782" y="336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.9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42" name="Line 1537"/>
            <p:cNvSpPr>
              <a:spLocks noChangeShapeType="1"/>
            </p:cNvSpPr>
            <p:nvPr/>
          </p:nvSpPr>
          <p:spPr bwMode="auto">
            <a:xfrm>
              <a:off x="3939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538"/>
            <p:cNvSpPr>
              <a:spLocks noChangeShapeType="1"/>
            </p:cNvSpPr>
            <p:nvPr/>
          </p:nvSpPr>
          <p:spPr bwMode="auto">
            <a:xfrm>
              <a:off x="4046" y="3291"/>
              <a:ext cx="1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539"/>
            <p:cNvSpPr>
              <a:spLocks noChangeArrowheads="1"/>
            </p:cNvSpPr>
            <p:nvPr/>
          </p:nvSpPr>
          <p:spPr bwMode="auto">
            <a:xfrm>
              <a:off x="3965" y="3360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1.0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145" name="Line 1540"/>
            <p:cNvSpPr>
              <a:spLocks noChangeShapeType="1"/>
            </p:cNvSpPr>
            <p:nvPr/>
          </p:nvSpPr>
          <p:spPr bwMode="auto">
            <a:xfrm>
              <a:off x="4153" y="3291"/>
              <a:ext cx="1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541"/>
            <p:cNvSpPr>
              <a:spLocks noChangeArrowheads="1"/>
            </p:cNvSpPr>
            <p:nvPr/>
          </p:nvSpPr>
          <p:spPr bwMode="auto">
            <a:xfrm>
              <a:off x="2739" y="3504"/>
              <a:ext cx="4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LoyalCH</a:t>
              </a:r>
              <a:endParaRPr lang="en-US" sz="3200">
                <a:latin typeface="Times New Roman" pitchFamily="18" charset="0"/>
              </a:endParaRPr>
            </a:p>
          </p:txBody>
        </p:sp>
      </p:grpSp>
      <p:sp>
        <p:nvSpPr>
          <p:cNvPr id="1547" name="TextBox 1546"/>
          <p:cNvSpPr txBox="1"/>
          <p:nvPr/>
        </p:nvSpPr>
        <p:spPr>
          <a:xfrm rot="16200000">
            <a:off x="-173660" y="3749223"/>
            <a:ext cx="148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Purchase</a:t>
            </a:r>
          </a:p>
        </p:txBody>
      </p:sp>
      <p:sp>
        <p:nvSpPr>
          <p:cNvPr id="1549" name="Line 1544"/>
          <p:cNvSpPr>
            <a:spLocks noChangeShapeType="1"/>
          </p:cNvSpPr>
          <p:nvPr/>
        </p:nvSpPr>
        <p:spPr bwMode="auto">
          <a:xfrm flipH="1" flipV="1">
            <a:off x="4691005" y="29918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0" name="Line 1542"/>
          <p:cNvSpPr>
            <a:spLocks noChangeShapeType="1"/>
          </p:cNvSpPr>
          <p:nvPr/>
        </p:nvSpPr>
        <p:spPr bwMode="auto">
          <a:xfrm flipH="1" flipV="1">
            <a:off x="3805988" y="3693486"/>
            <a:ext cx="1728537" cy="155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1" name="Text Box 1543"/>
          <p:cNvSpPr txBox="1">
            <a:spLocks noChangeArrowheads="1"/>
          </p:cNvSpPr>
          <p:nvPr/>
        </p:nvSpPr>
        <p:spPr bwMode="auto">
          <a:xfrm>
            <a:off x="5439612" y="4987205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of Y between 0 and 1?</a:t>
            </a:r>
          </a:p>
        </p:txBody>
      </p:sp>
      <p:sp>
        <p:nvSpPr>
          <p:cNvPr id="1552" name="Text Box 1545"/>
          <p:cNvSpPr txBox="1">
            <a:spLocks noChangeArrowheads="1"/>
          </p:cNvSpPr>
          <p:nvPr/>
        </p:nvSpPr>
        <p:spPr bwMode="auto">
          <a:xfrm>
            <a:off x="6096000" y="322075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greater than 1?</a:t>
            </a:r>
          </a:p>
        </p:txBody>
      </p:sp>
    </p:spTree>
    <p:extLst>
      <p:ext uri="{BB962C8B-B14F-4D97-AF65-F5344CB8AC3E}">
        <p14:creationId xmlns:p14="http://schemas.microsoft.com/office/powerpoint/2010/main" val="34345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/>
              <a:t>X can take on any value between negative and positive infinity</a:t>
            </a:r>
          </a:p>
          <a:p>
            <a:endParaRPr lang="en-US" dirty="0"/>
          </a:p>
          <a:p>
            <a:r>
              <a:rPr lang="en-US" dirty="0"/>
              <a:t>In the orange juice classification problem, Y can only take on two possible values: 0 or 1.</a:t>
            </a:r>
          </a:p>
          <a:p>
            <a:endParaRPr lang="en-US" dirty="0"/>
          </a:p>
          <a:p>
            <a:r>
              <a:rPr lang="en-US" dirty="0"/>
              <a:t>Therefore the regression line almost always predicts the wrong value for Y in classification problems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trying to predict Y, let’s try to predict P(Y = 1), i.e., the probability a customer buys Citrus Hill (CH) juice.</a:t>
            </a:r>
          </a:p>
          <a:p>
            <a:r>
              <a:rPr lang="en-US" dirty="0"/>
              <a:t>Thus, we can model P(Y = 1) using a function that gives outputs between 0 and 1.</a:t>
            </a:r>
          </a:p>
          <a:p>
            <a:r>
              <a:rPr lang="en-US" dirty="0"/>
              <a:t>We can use the logistic function</a:t>
            </a:r>
          </a:p>
          <a:p>
            <a:r>
              <a:rPr lang="en-US" dirty="0"/>
              <a:t>Logistic Regression!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05270"/>
              </p:ext>
            </p:extLst>
          </p:nvPr>
        </p:nvGraphicFramePr>
        <p:xfrm>
          <a:off x="228600" y="44958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1574800" imgH="419100" progId="Equation.3">
                  <p:embed/>
                </p:oleObj>
              </mc:Choice>
              <mc:Fallback>
                <p:oleObj name="Equation" r:id="rId3" imgW="157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4648200" cy="144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2" y="3469567"/>
            <a:ext cx="4014537" cy="3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905" cy="4876800"/>
          </a:xfrm>
        </p:spPr>
        <p:txBody>
          <a:bodyPr/>
          <a:lstStyle/>
          <a:p>
            <a:r>
              <a:rPr lang="en-US" dirty="0"/>
              <a:t>Logistic regression is very similar to linear regression</a:t>
            </a:r>
          </a:p>
          <a:p>
            <a:r>
              <a:rPr lang="en-US" dirty="0"/>
              <a:t>We estimate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We have similar problems and questions as in linear regression</a:t>
            </a:r>
          </a:p>
          <a:p>
            <a:pPr lvl="1"/>
            <a:r>
              <a:rPr lang="en-US" dirty="0"/>
              <a:t>e.g. 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equal to 0? How sure are we about our guesses for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sp>
        <p:nvSpPr>
          <p:cNvPr id="105" name="Rectangle 1503"/>
          <p:cNvSpPr>
            <a:spLocks noChangeArrowheads="1"/>
          </p:cNvSpPr>
          <p:nvPr/>
        </p:nvSpPr>
        <p:spPr bwMode="auto">
          <a:xfrm>
            <a:off x="6468687" y="4979987"/>
            <a:ext cx="7334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LoyalCH</a:t>
            </a:r>
            <a:endParaRPr lang="en-US"/>
          </a:p>
        </p:txBody>
      </p:sp>
      <p:grpSp>
        <p:nvGrpSpPr>
          <p:cNvPr id="1312" name="Group 1311">
            <a:extLst>
              <a:ext uri="{FF2B5EF4-FFF2-40B4-BE49-F238E27FC236}">
                <a16:creationId xmlns:a16="http://schemas.microsoft.com/office/drawing/2014/main" id="{85BE8E25-901B-894A-8F67-3DCD15922DA8}"/>
              </a:ext>
            </a:extLst>
          </p:cNvPr>
          <p:cNvGrpSpPr/>
          <p:nvPr/>
        </p:nvGrpSpPr>
        <p:grpSpPr>
          <a:xfrm>
            <a:off x="5073274" y="1776412"/>
            <a:ext cx="3681339" cy="3098800"/>
            <a:chOff x="5073274" y="1776412"/>
            <a:chExt cx="3681339" cy="309880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073274" y="1776412"/>
              <a:ext cx="3249613" cy="2874963"/>
              <a:chOff x="499" y="1366"/>
              <a:chExt cx="2047" cy="1811"/>
            </a:xfrm>
          </p:grpSpPr>
          <p:sp>
            <p:nvSpPr>
              <p:cNvPr id="1313" name="Line 7"/>
              <p:cNvSpPr>
                <a:spLocks noChangeShapeType="1"/>
              </p:cNvSpPr>
              <p:nvPr/>
            </p:nvSpPr>
            <p:spPr bwMode="auto">
              <a:xfrm flipH="1">
                <a:off x="824" y="3077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Rectangle 8"/>
              <p:cNvSpPr>
                <a:spLocks noChangeArrowheads="1"/>
              </p:cNvSpPr>
              <p:nvPr/>
            </p:nvSpPr>
            <p:spPr bwMode="auto">
              <a:xfrm>
                <a:off x="719" y="303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1315" name="Line 9"/>
              <p:cNvSpPr>
                <a:spLocks noChangeShapeType="1"/>
              </p:cNvSpPr>
              <p:nvPr/>
            </p:nvSpPr>
            <p:spPr bwMode="auto">
              <a:xfrm flipH="1">
                <a:off x="824" y="2656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Rectangle 10"/>
              <p:cNvSpPr>
                <a:spLocks noChangeArrowheads="1"/>
              </p:cNvSpPr>
              <p:nvPr/>
            </p:nvSpPr>
            <p:spPr bwMode="auto">
              <a:xfrm>
                <a:off x="499" y="2612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0.25</a:t>
                </a:r>
                <a:endParaRPr lang="en-US"/>
              </a:p>
            </p:txBody>
          </p:sp>
          <p:sp>
            <p:nvSpPr>
              <p:cNvPr id="1317" name="Line 11"/>
              <p:cNvSpPr>
                <a:spLocks noChangeShapeType="1"/>
              </p:cNvSpPr>
              <p:nvPr/>
            </p:nvSpPr>
            <p:spPr bwMode="auto">
              <a:xfrm flipH="1">
                <a:off x="824" y="2243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Rectangle 12"/>
              <p:cNvSpPr>
                <a:spLocks noChangeArrowheads="1"/>
              </p:cNvSpPr>
              <p:nvPr/>
            </p:nvSpPr>
            <p:spPr bwMode="auto">
              <a:xfrm>
                <a:off x="587" y="220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0.5</a:t>
                </a:r>
                <a:endParaRPr lang="en-US"/>
              </a:p>
            </p:txBody>
          </p:sp>
          <p:sp>
            <p:nvSpPr>
              <p:cNvPr id="1319" name="Line 13"/>
              <p:cNvSpPr>
                <a:spLocks noChangeShapeType="1"/>
              </p:cNvSpPr>
              <p:nvPr/>
            </p:nvSpPr>
            <p:spPr bwMode="auto">
              <a:xfrm flipH="1">
                <a:off x="824" y="1822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Rectangle 14"/>
              <p:cNvSpPr>
                <a:spLocks noChangeArrowheads="1"/>
              </p:cNvSpPr>
              <p:nvPr/>
            </p:nvSpPr>
            <p:spPr bwMode="auto">
              <a:xfrm>
                <a:off x="499" y="1778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0.75</a:t>
                </a:r>
                <a:endParaRPr lang="en-US"/>
              </a:p>
            </p:txBody>
          </p:sp>
          <p:sp>
            <p:nvSpPr>
              <p:cNvPr id="1321" name="Line 15"/>
              <p:cNvSpPr>
                <a:spLocks noChangeShapeType="1"/>
              </p:cNvSpPr>
              <p:nvPr/>
            </p:nvSpPr>
            <p:spPr bwMode="auto">
              <a:xfrm flipH="1">
                <a:off x="824" y="1410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2" name="Rectangle 16"/>
              <p:cNvSpPr>
                <a:spLocks noChangeArrowheads="1"/>
              </p:cNvSpPr>
              <p:nvPr/>
            </p:nvSpPr>
            <p:spPr bwMode="auto">
              <a:xfrm>
                <a:off x="719" y="13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1323" name="Rectangle 17"/>
              <p:cNvSpPr>
                <a:spLocks noChangeArrowheads="1"/>
              </p:cNvSpPr>
              <p:nvPr/>
            </p:nvSpPr>
            <p:spPr bwMode="auto">
              <a:xfrm>
                <a:off x="886" y="1418"/>
                <a:ext cx="1660" cy="16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18"/>
              <p:cNvSpPr>
                <a:spLocks/>
              </p:cNvSpPr>
              <p:nvPr/>
            </p:nvSpPr>
            <p:spPr bwMode="auto">
              <a:xfrm>
                <a:off x="877" y="1453"/>
                <a:ext cx="1669" cy="1554"/>
              </a:xfrm>
              <a:custGeom>
                <a:avLst/>
                <a:gdLst>
                  <a:gd name="T0" fmla="*/ 0 w 1669"/>
                  <a:gd name="T1" fmla="*/ 1554 h 1554"/>
                  <a:gd name="T2" fmla="*/ 97 w 1669"/>
                  <a:gd name="T3" fmla="*/ 1519 h 1554"/>
                  <a:gd name="T4" fmla="*/ 202 w 1669"/>
                  <a:gd name="T5" fmla="*/ 1466 h 1554"/>
                  <a:gd name="T6" fmla="*/ 308 w 1669"/>
                  <a:gd name="T7" fmla="*/ 1396 h 1554"/>
                  <a:gd name="T8" fmla="*/ 413 w 1669"/>
                  <a:gd name="T9" fmla="*/ 1291 h 1554"/>
                  <a:gd name="T10" fmla="*/ 518 w 1669"/>
                  <a:gd name="T11" fmla="*/ 1168 h 1554"/>
                  <a:gd name="T12" fmla="*/ 624 w 1669"/>
                  <a:gd name="T13" fmla="*/ 1019 h 1554"/>
                  <a:gd name="T14" fmla="*/ 729 w 1669"/>
                  <a:gd name="T15" fmla="*/ 852 h 1554"/>
                  <a:gd name="T16" fmla="*/ 835 w 1669"/>
                  <a:gd name="T17" fmla="*/ 676 h 1554"/>
                  <a:gd name="T18" fmla="*/ 931 w 1669"/>
                  <a:gd name="T19" fmla="*/ 510 h 1554"/>
                  <a:gd name="T20" fmla="*/ 1037 w 1669"/>
                  <a:gd name="T21" fmla="*/ 369 h 1554"/>
                  <a:gd name="T22" fmla="*/ 1089 w 1669"/>
                  <a:gd name="T23" fmla="*/ 308 h 1554"/>
                  <a:gd name="T24" fmla="*/ 1142 w 1669"/>
                  <a:gd name="T25" fmla="*/ 255 h 1554"/>
                  <a:gd name="T26" fmla="*/ 1195 w 1669"/>
                  <a:gd name="T27" fmla="*/ 202 h 1554"/>
                  <a:gd name="T28" fmla="*/ 1248 w 1669"/>
                  <a:gd name="T29" fmla="*/ 167 h 1554"/>
                  <a:gd name="T30" fmla="*/ 1353 w 1669"/>
                  <a:gd name="T31" fmla="*/ 97 h 1554"/>
                  <a:gd name="T32" fmla="*/ 1458 w 1669"/>
                  <a:gd name="T33" fmla="*/ 53 h 1554"/>
                  <a:gd name="T34" fmla="*/ 1564 w 1669"/>
                  <a:gd name="T35" fmla="*/ 27 h 1554"/>
                  <a:gd name="T36" fmla="*/ 1669 w 1669"/>
                  <a:gd name="T37" fmla="*/ 0 h 15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69"/>
                  <a:gd name="T58" fmla="*/ 0 h 1554"/>
                  <a:gd name="T59" fmla="*/ 1669 w 1669"/>
                  <a:gd name="T60" fmla="*/ 1554 h 15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69" h="1554">
                    <a:moveTo>
                      <a:pt x="0" y="1554"/>
                    </a:moveTo>
                    <a:lnTo>
                      <a:pt x="97" y="1519"/>
                    </a:lnTo>
                    <a:lnTo>
                      <a:pt x="202" y="1466"/>
                    </a:lnTo>
                    <a:lnTo>
                      <a:pt x="308" y="1396"/>
                    </a:lnTo>
                    <a:lnTo>
                      <a:pt x="413" y="1291"/>
                    </a:lnTo>
                    <a:lnTo>
                      <a:pt x="518" y="1168"/>
                    </a:lnTo>
                    <a:lnTo>
                      <a:pt x="624" y="1019"/>
                    </a:lnTo>
                    <a:lnTo>
                      <a:pt x="729" y="852"/>
                    </a:lnTo>
                    <a:lnTo>
                      <a:pt x="835" y="676"/>
                    </a:lnTo>
                    <a:lnTo>
                      <a:pt x="931" y="510"/>
                    </a:lnTo>
                    <a:lnTo>
                      <a:pt x="1037" y="369"/>
                    </a:lnTo>
                    <a:lnTo>
                      <a:pt x="1089" y="308"/>
                    </a:lnTo>
                    <a:lnTo>
                      <a:pt x="1142" y="255"/>
                    </a:lnTo>
                    <a:lnTo>
                      <a:pt x="1195" y="202"/>
                    </a:lnTo>
                    <a:lnTo>
                      <a:pt x="1248" y="167"/>
                    </a:lnTo>
                    <a:lnTo>
                      <a:pt x="1353" y="97"/>
                    </a:lnTo>
                    <a:lnTo>
                      <a:pt x="1458" y="53"/>
                    </a:lnTo>
                    <a:lnTo>
                      <a:pt x="1564" y="27"/>
                    </a:lnTo>
                    <a:lnTo>
                      <a:pt x="1669" y="0"/>
                    </a:lnTo>
                  </a:path>
                </a:pathLst>
              </a:custGeom>
              <a:noFill/>
              <a:ln w="14288">
                <a:solidFill>
                  <a:srgbClr val="2F00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5" name="Rectangle 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6" name="Rectangle 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7" name="Rectangle 2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8" name="Line 2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9" name="Line 2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Rectangle 2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" name="Rectangle 25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" name="Rectangle 2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" name="Rectangle 2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" name="Rectangle 2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" name="Rectangle 2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Rectangle 3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" name="Rectangle 3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" name="Rectangle 32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" name="Rectangle 3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" name="Line 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" name="Line 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" name="Line 3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" name="Line 3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Line 38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" name="Line 39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" name="Rectangle 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" name="Rectangle 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" name="Rectangle 4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" name="Rectangle 4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Rectangle 4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" name="Rectangle 4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" name="Rectangle 4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" name="Rectangle 4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4" name="Rectangle 4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5" name="Rectangle 4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Rectangle 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" name="Rectangle 5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" name="Rectangle 5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" name="Line 53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Line 54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" name="Line 5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5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Rectangle 5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" name="Rectangle 5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Rectangle 5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Rectangle 6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7" name="Rectangle 6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Rectangle 62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9" name="Rectangle 63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0" name="Rectangle 64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1" name="Rectangle 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" name="Rectangle 66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" name="Line 67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Line 68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Rectangle 69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6" name="Rectangle 70"/>
              <p:cNvSpPr>
                <a:spLocks noChangeArrowheads="1"/>
              </p:cNvSpPr>
              <p:nvPr/>
            </p:nvSpPr>
            <p:spPr bwMode="auto">
              <a:xfrm>
                <a:off x="2195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7" name="Rectangle 7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8" name="Rectangle 7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Rectangle 7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Line 74"/>
              <p:cNvSpPr>
                <a:spLocks noChangeShapeType="1"/>
              </p:cNvSpPr>
              <p:nvPr/>
            </p:nvSpPr>
            <p:spPr bwMode="auto">
              <a:xfrm>
                <a:off x="2344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Line 75"/>
              <p:cNvSpPr>
                <a:spLocks noChangeShapeType="1"/>
              </p:cNvSpPr>
              <p:nvPr/>
            </p:nvSpPr>
            <p:spPr bwMode="auto">
              <a:xfrm>
                <a:off x="2353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Rectangle 76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" name="Rectangle 7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4" name="Line 78"/>
              <p:cNvSpPr>
                <a:spLocks noChangeShapeType="1"/>
              </p:cNvSpPr>
              <p:nvPr/>
            </p:nvSpPr>
            <p:spPr bwMode="auto">
              <a:xfrm>
                <a:off x="2204" y="14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5" name="Line 79"/>
              <p:cNvSpPr>
                <a:spLocks noChangeShapeType="1"/>
              </p:cNvSpPr>
              <p:nvPr/>
            </p:nvSpPr>
            <p:spPr bwMode="auto">
              <a:xfrm>
                <a:off x="2212" y="148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6" name="Rectangle 80"/>
              <p:cNvSpPr>
                <a:spLocks noChangeArrowheads="1"/>
              </p:cNvSpPr>
              <p:nvPr/>
            </p:nvSpPr>
            <p:spPr bwMode="auto">
              <a:xfrm>
                <a:off x="1966" y="242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7" name="Rectangle 81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Rectangle 82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9" name="Rectangle 83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0" name="Rectangle 84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1" name="Rectangle 85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" name="Rectangle 86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" name="Rectangle 87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Line 88"/>
              <p:cNvSpPr>
                <a:spLocks noChangeShapeType="1"/>
              </p:cNvSpPr>
              <p:nvPr/>
            </p:nvSpPr>
            <p:spPr bwMode="auto">
              <a:xfrm>
                <a:off x="2371" y="145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5" name="Line 89"/>
              <p:cNvSpPr>
                <a:spLocks noChangeShapeType="1"/>
              </p:cNvSpPr>
              <p:nvPr/>
            </p:nvSpPr>
            <p:spPr bwMode="auto">
              <a:xfrm>
                <a:off x="2379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" name="Rectangle 90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7" name="Rectangle 9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8" name="Rectangle 92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" name="Line 93"/>
              <p:cNvSpPr>
                <a:spLocks noChangeShapeType="1"/>
              </p:cNvSpPr>
              <p:nvPr/>
            </p:nvSpPr>
            <p:spPr bwMode="auto">
              <a:xfrm>
                <a:off x="2265" y="14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Line 94"/>
              <p:cNvSpPr>
                <a:spLocks noChangeShapeType="1"/>
              </p:cNvSpPr>
              <p:nvPr/>
            </p:nvSpPr>
            <p:spPr bwMode="auto">
              <a:xfrm>
                <a:off x="2274" y="146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1" name="Line 95"/>
              <p:cNvSpPr>
                <a:spLocks noChangeShapeType="1"/>
              </p:cNvSpPr>
              <p:nvPr/>
            </p:nvSpPr>
            <p:spPr bwMode="auto">
              <a:xfrm>
                <a:off x="2002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" name="Line 96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Rectangle 97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Rectangle 98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Rectangle 99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Rectangle 100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Rectangle 101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Rectangle 102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Rectangle 1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1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Rectangle 1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Rectangle 1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Rectangle 1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Rectangle 1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Rectangle 1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1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Rectangle 111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Rectangle 112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Rectangle 113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Rectangle 114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Rectangle 115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Rectangle 11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Rectangle 117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Rectangle 118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Rectangle 1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Rectangle 1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Rectangle 12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Rectangle 12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Rectangle 12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Rectangle 12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Rectangle 12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Rectangle 12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Rectangle 12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Rectangle 12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Rectangle 12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Rectangle 13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Rectangle 13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132"/>
              <p:cNvSpPr>
                <a:spLocks noChangeShapeType="1"/>
              </p:cNvSpPr>
              <p:nvPr/>
            </p:nvSpPr>
            <p:spPr bwMode="auto">
              <a:xfrm>
                <a:off x="2353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133"/>
              <p:cNvSpPr>
                <a:spLocks noChangeShapeType="1"/>
              </p:cNvSpPr>
              <p:nvPr/>
            </p:nvSpPr>
            <p:spPr bwMode="auto">
              <a:xfrm>
                <a:off x="2362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Rectangle 13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Rectangle 135"/>
              <p:cNvSpPr>
                <a:spLocks noChangeArrowheads="1"/>
              </p:cNvSpPr>
              <p:nvPr/>
            </p:nvSpPr>
            <p:spPr bwMode="auto">
              <a:xfrm>
                <a:off x="2160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Rectangle 13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" name="Rectangle 13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" name="Rectangle 13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" name="Rectangle 139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Rectangle 14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141"/>
              <p:cNvSpPr>
                <a:spLocks noChangeShapeType="1"/>
              </p:cNvSpPr>
              <p:nvPr/>
            </p:nvSpPr>
            <p:spPr bwMode="auto">
              <a:xfrm>
                <a:off x="2379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142"/>
              <p:cNvSpPr>
                <a:spLocks noChangeShapeType="1"/>
              </p:cNvSpPr>
              <p:nvPr/>
            </p:nvSpPr>
            <p:spPr bwMode="auto">
              <a:xfrm>
                <a:off x="2388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143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Rectangle 144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" name="Rectangle 145"/>
              <p:cNvSpPr>
                <a:spLocks noChangeArrowheads="1"/>
              </p:cNvSpPr>
              <p:nvPr/>
            </p:nvSpPr>
            <p:spPr bwMode="auto">
              <a:xfrm>
                <a:off x="2230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Rectangle 146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Rectangle 147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Rectangle 148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149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" name="Rectangle 1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" name="Rectangle 151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" name="Rectangle 15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Rectangle 15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Rectangle 15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" name="Line 155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Line 156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" name="Rectangle 157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Rectangle 158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" name="Rectangle 159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Rectangle 160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" name="Rectangle 16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" name="Rectangle 162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9" name="Rectangle 1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Rectangle 1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Rectangle 165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Rectangle 1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3" name="Rectangle 1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" name="Rectangle 1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" name="Rectangle 1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6" name="Rectangle 17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7" name="Rectangle 17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Rectangle 17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9" name="Line 17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0" name="Line 17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" name="Line 175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" name="Line 176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3" name="Rectangle 177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Line 178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" name="Line 179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6" name="Line 1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Line 1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8" name="Line 1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9" name="Line 1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Line 18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1" name="Line 18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2" name="Line 18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3" name="Line 18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4" name="Line 188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" name="Line 189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6" name="Line 190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7" name="Line 191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Rectangle 192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9" name="Rectangle 193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0" name="Rectangle 194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1" name="Rectangle 195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2" name="Rectangle 196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Rectangle 19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Rectangle 198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" name="Rectangle 19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" name="Rectangle 20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7" name="Rectangle 201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8" name="Rectangle 202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9" name="Rectangle 203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Rectangle 204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Rectangle 20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5771774" y="1887537"/>
              <a:ext cx="2454275" cy="2452688"/>
              <a:chOff x="939" y="1436"/>
              <a:chExt cx="1546" cy="1545"/>
            </a:xfrm>
          </p:grpSpPr>
          <p:sp>
            <p:nvSpPr>
              <p:cNvPr id="1112" name="Rectangle 2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Rectangle 2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209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Rectangle 21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Rectangle 21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Rectangle 21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213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Rectangle 214"/>
              <p:cNvSpPr>
                <a:spLocks noChangeArrowheads="1"/>
              </p:cNvSpPr>
              <p:nvPr/>
            </p:nvSpPr>
            <p:spPr bwMode="auto">
              <a:xfrm>
                <a:off x="2467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Line 21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Line 21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Rectangle 21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Rectangle 21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Rectangle 21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Rectangle 22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Rectangle 221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Rectangle 222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Rectangle 223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Rectangle 224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Rectangle 225"/>
              <p:cNvSpPr>
                <a:spLocks noChangeArrowheads="1"/>
              </p:cNvSpPr>
              <p:nvPr/>
            </p:nvSpPr>
            <p:spPr bwMode="auto">
              <a:xfrm>
                <a:off x="2353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Rectangle 226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Rectangle 22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Rectangle 228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Rectangle 22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Rectangle 23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Rectangle 23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Rectangle 23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2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2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Rectangle 235"/>
              <p:cNvSpPr>
                <a:spLocks noChangeArrowheads="1"/>
              </p:cNvSpPr>
              <p:nvPr/>
            </p:nvSpPr>
            <p:spPr bwMode="auto">
              <a:xfrm>
                <a:off x="1334" y="288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236"/>
              <p:cNvSpPr>
                <a:spLocks noChangeShapeType="1"/>
              </p:cNvSpPr>
              <p:nvPr/>
            </p:nvSpPr>
            <p:spPr bwMode="auto">
              <a:xfrm>
                <a:off x="1554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Line 237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Rectangle 238"/>
              <p:cNvSpPr>
                <a:spLocks noChangeArrowheads="1"/>
              </p:cNvSpPr>
              <p:nvPr/>
            </p:nvSpPr>
            <p:spPr bwMode="auto">
              <a:xfrm>
                <a:off x="1439" y="282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Line 239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Line 240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Line 241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Line 242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243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244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245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246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Rectangle 24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Line 248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Line 249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Rectangle 250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Rectangle 251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Line 252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Line 253"/>
              <p:cNvSpPr>
                <a:spLocks noChangeShapeType="1"/>
              </p:cNvSpPr>
              <p:nvPr/>
            </p:nvSpPr>
            <p:spPr bwMode="auto">
              <a:xfrm>
                <a:off x="2010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Rectangle 254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Rectangle 255"/>
              <p:cNvSpPr>
                <a:spLocks noChangeArrowheads="1"/>
              </p:cNvSpPr>
              <p:nvPr/>
            </p:nvSpPr>
            <p:spPr bwMode="auto">
              <a:xfrm>
                <a:off x="1931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Rectangle 25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Rectangle 257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Rectangle 258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Rectangle 259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Rectangle 260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Rectangle 261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Rectangle 262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Rectangle 2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Rectangle 2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Rectangle 2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Rectangle 2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Rectangle 2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Rectangle 2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2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Rectangle 27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Line 271"/>
              <p:cNvSpPr>
                <a:spLocks noChangeShapeType="1"/>
              </p:cNvSpPr>
              <p:nvPr/>
            </p:nvSpPr>
            <p:spPr bwMode="auto">
              <a:xfrm>
                <a:off x="2450" y="144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Line 272"/>
              <p:cNvSpPr>
                <a:spLocks noChangeShapeType="1"/>
              </p:cNvSpPr>
              <p:nvPr/>
            </p:nvSpPr>
            <p:spPr bwMode="auto">
              <a:xfrm>
                <a:off x="2458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Rectangle 273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Rectangle 274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2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Line 27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Line 27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Line 27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Line 27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Line 28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Line 28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28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Rectangle 283"/>
              <p:cNvSpPr>
                <a:spLocks noChangeArrowheads="1"/>
              </p:cNvSpPr>
              <p:nvPr/>
            </p:nvSpPr>
            <p:spPr bwMode="auto">
              <a:xfrm>
                <a:off x="1624" y="267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Rectangle 284"/>
              <p:cNvSpPr>
                <a:spLocks noChangeArrowheads="1"/>
              </p:cNvSpPr>
              <p:nvPr/>
            </p:nvSpPr>
            <p:spPr bwMode="auto">
              <a:xfrm>
                <a:off x="1791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Rectangle 285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Rectangle 28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Line 287"/>
              <p:cNvSpPr>
                <a:spLocks noChangeShapeType="1"/>
              </p:cNvSpPr>
              <p:nvPr/>
            </p:nvSpPr>
            <p:spPr bwMode="auto">
              <a:xfrm>
                <a:off x="1949" y="15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Line 288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Line 289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290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Line 291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Line 292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293"/>
              <p:cNvSpPr>
                <a:spLocks noChangeShapeType="1"/>
              </p:cNvSpPr>
              <p:nvPr/>
            </p:nvSpPr>
            <p:spPr bwMode="auto">
              <a:xfrm>
                <a:off x="1747" y="172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Line 294"/>
              <p:cNvSpPr>
                <a:spLocks noChangeShapeType="1"/>
              </p:cNvSpPr>
              <p:nvPr/>
            </p:nvSpPr>
            <p:spPr bwMode="auto">
              <a:xfrm>
                <a:off x="1756" y="171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Line 295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Line 296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Line 297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Line 298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Line 299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Line 30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301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Line 302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303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304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305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306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307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308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30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310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311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312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31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31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315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316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317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31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319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32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321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Line 322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32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32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32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32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32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32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32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33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33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33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Line 33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Line 33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Line 33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Line 33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33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33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33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34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34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34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34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34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34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34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Rectangle 34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348"/>
              <p:cNvSpPr>
                <a:spLocks noChangeShapeType="1"/>
              </p:cNvSpPr>
              <p:nvPr/>
            </p:nvSpPr>
            <p:spPr bwMode="auto">
              <a:xfrm>
                <a:off x="1826" y="16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34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350"/>
              <p:cNvSpPr>
                <a:spLocks noChangeShapeType="1"/>
              </p:cNvSpPr>
              <p:nvPr/>
            </p:nvSpPr>
            <p:spPr bwMode="auto">
              <a:xfrm>
                <a:off x="1650" y="181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Line 351"/>
              <p:cNvSpPr>
                <a:spLocks noChangeShapeType="1"/>
              </p:cNvSpPr>
              <p:nvPr/>
            </p:nvSpPr>
            <p:spPr bwMode="auto">
              <a:xfrm>
                <a:off x="1659" y="180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Line 352"/>
              <p:cNvSpPr>
                <a:spLocks noChangeShapeType="1"/>
              </p:cNvSpPr>
              <p:nvPr/>
            </p:nvSpPr>
            <p:spPr bwMode="auto">
              <a:xfrm>
                <a:off x="1510" y="192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Line 353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Rectangle 354"/>
              <p:cNvSpPr>
                <a:spLocks noChangeArrowheads="1"/>
              </p:cNvSpPr>
              <p:nvPr/>
            </p:nvSpPr>
            <p:spPr bwMode="auto">
              <a:xfrm>
                <a:off x="1404" y="284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355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356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357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Line 358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Rectangle 359"/>
              <p:cNvSpPr>
                <a:spLocks noChangeArrowheads="1"/>
              </p:cNvSpPr>
              <p:nvPr/>
            </p:nvSpPr>
            <p:spPr bwMode="auto">
              <a:xfrm>
                <a:off x="1378" y="286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Line 360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361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Line 362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Line 363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Line 364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Line 365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Line 366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Line 367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Rectangle 368"/>
              <p:cNvSpPr>
                <a:spLocks noChangeArrowheads="1"/>
              </p:cNvSpPr>
              <p:nvPr/>
            </p:nvSpPr>
            <p:spPr bwMode="auto">
              <a:xfrm>
                <a:off x="1211" y="295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Rectangle 369"/>
              <p:cNvSpPr>
                <a:spLocks noChangeArrowheads="1"/>
              </p:cNvSpPr>
              <p:nvPr/>
            </p:nvSpPr>
            <p:spPr bwMode="auto">
              <a:xfrm>
                <a:off x="1466" y="280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Rectangle 370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Rectangle 371"/>
              <p:cNvSpPr>
                <a:spLocks noChangeArrowheads="1"/>
              </p:cNvSpPr>
              <p:nvPr/>
            </p:nvSpPr>
            <p:spPr bwMode="auto">
              <a:xfrm>
                <a:off x="1826" y="251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Rectangle 372"/>
              <p:cNvSpPr>
                <a:spLocks noChangeArrowheads="1"/>
              </p:cNvSpPr>
              <p:nvPr/>
            </p:nvSpPr>
            <p:spPr bwMode="auto">
              <a:xfrm>
                <a:off x="1949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Rectangle 373"/>
              <p:cNvSpPr>
                <a:spLocks noChangeArrowheads="1"/>
              </p:cNvSpPr>
              <p:nvPr/>
            </p:nvSpPr>
            <p:spPr bwMode="auto">
              <a:xfrm>
                <a:off x="2054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Rectangle 374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Rectangle 375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Line 376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Line 377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Rectangle 37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Rectangle 379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Rectangle 38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Rectangle 38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Rectangle 38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Line 383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Line 384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Rectangle 38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Line 3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Line 3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Rectangle 388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Rectangle 389"/>
              <p:cNvSpPr>
                <a:spLocks noChangeArrowheads="1"/>
              </p:cNvSpPr>
              <p:nvPr/>
            </p:nvSpPr>
            <p:spPr bwMode="auto">
              <a:xfrm>
                <a:off x="1641" y="265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Rectangle 390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Line 391"/>
              <p:cNvSpPr>
                <a:spLocks noChangeShapeType="1"/>
              </p:cNvSpPr>
              <p:nvPr/>
            </p:nvSpPr>
            <p:spPr bwMode="auto">
              <a:xfrm>
                <a:off x="1931" y="16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Line 392"/>
              <p:cNvSpPr>
                <a:spLocks noChangeShapeType="1"/>
              </p:cNvSpPr>
              <p:nvPr/>
            </p:nvSpPr>
            <p:spPr bwMode="auto">
              <a:xfrm>
                <a:off x="1940" y="159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Rectangle 39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Line 39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Line 39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Line 39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Line 39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Line 398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Line 399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Line 400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Line 401"/>
              <p:cNvSpPr>
                <a:spLocks noChangeShapeType="1"/>
              </p:cNvSpPr>
              <p:nvPr/>
            </p:nvSpPr>
            <p:spPr bwMode="auto">
              <a:xfrm>
                <a:off x="1132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Line 402"/>
              <p:cNvSpPr>
                <a:spLocks noChangeShapeType="1"/>
              </p:cNvSpPr>
              <p:nvPr/>
            </p:nvSpPr>
            <p:spPr bwMode="auto">
              <a:xfrm>
                <a:off x="1088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Line 403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Line 404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Line 405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Line 406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7"/>
            <p:cNvGrpSpPr>
              <a:grpSpLocks/>
            </p:cNvGrpSpPr>
            <p:nvPr/>
          </p:nvGrpSpPr>
          <p:grpSpPr bwMode="auto">
            <a:xfrm>
              <a:off x="5841624" y="1943100"/>
              <a:ext cx="2341563" cy="2466975"/>
              <a:chOff x="983" y="1471"/>
              <a:chExt cx="1475" cy="1554"/>
            </a:xfrm>
          </p:grpSpPr>
          <p:sp>
            <p:nvSpPr>
              <p:cNvPr id="912" name="Line 408"/>
              <p:cNvSpPr>
                <a:spLocks noChangeShapeType="1"/>
              </p:cNvSpPr>
              <p:nvPr/>
            </p:nvSpPr>
            <p:spPr bwMode="auto">
              <a:xfrm>
                <a:off x="1044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409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Line 410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Line 41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Line 412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Rectangle 41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8" name="Rectangle 41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Rectangle 41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Rectangle 41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41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Rectangle 41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" name="Rectangle 41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" name="Rectangle 42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Rectangle 421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" name="Rectangle 42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" name="Rectangle 42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Rectangle 42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Rectangle 425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Rectangle 426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Line 427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Line 428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Line 42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" name="Line 43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Line 43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" name="Line 43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Line 4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Line 4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Line 4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" name="Line 4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Rectangle 43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Rectangle 43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43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Line 44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44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Line 44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" name="Line 44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Line 44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" name="Line 44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Line 44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Line 44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Line 44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Line 4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Line 4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" name="Line 4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Line 4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Line 4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Line 4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Rectangle 455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Rectangle 456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" name="Line 457"/>
              <p:cNvSpPr>
                <a:spLocks noChangeShapeType="1"/>
              </p:cNvSpPr>
              <p:nvPr/>
            </p:nvSpPr>
            <p:spPr bwMode="auto">
              <a:xfrm>
                <a:off x="1685" y="177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" name="Line 458"/>
              <p:cNvSpPr>
                <a:spLocks noChangeShapeType="1"/>
              </p:cNvSpPr>
              <p:nvPr/>
            </p:nvSpPr>
            <p:spPr bwMode="auto">
              <a:xfrm>
                <a:off x="1694" y="176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" name="Line 459"/>
              <p:cNvSpPr>
                <a:spLocks noChangeShapeType="1"/>
              </p:cNvSpPr>
              <p:nvPr/>
            </p:nvSpPr>
            <p:spPr bwMode="auto">
              <a:xfrm>
                <a:off x="1536" y="190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Line 46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461"/>
              <p:cNvSpPr>
                <a:spLocks noChangeArrowheads="1"/>
              </p:cNvSpPr>
              <p:nvPr/>
            </p:nvSpPr>
            <p:spPr bwMode="auto">
              <a:xfrm>
                <a:off x="1422" y="28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Line 4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Line 4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Line 4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Line 4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Rectangle 46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Line 467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Line 468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Line 469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Line 470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47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47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473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474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Rectangle 47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Rectangle 47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47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47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Rectangle 479"/>
              <p:cNvSpPr>
                <a:spLocks noChangeArrowheads="1"/>
              </p:cNvSpPr>
              <p:nvPr/>
            </p:nvSpPr>
            <p:spPr bwMode="auto">
              <a:xfrm>
                <a:off x="1062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480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48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482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48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48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48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4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4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4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4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490"/>
              <p:cNvSpPr>
                <a:spLocks noChangeArrowheads="1"/>
              </p:cNvSpPr>
              <p:nvPr/>
            </p:nvSpPr>
            <p:spPr bwMode="auto">
              <a:xfrm>
                <a:off x="1079" y="2998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49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492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49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494"/>
              <p:cNvSpPr>
                <a:spLocks noChangeShapeType="1"/>
              </p:cNvSpPr>
              <p:nvPr/>
            </p:nvSpPr>
            <p:spPr bwMode="auto">
              <a:xfrm>
                <a:off x="1272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495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496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497"/>
              <p:cNvSpPr>
                <a:spLocks noChangeArrowheads="1"/>
              </p:cNvSpPr>
              <p:nvPr/>
            </p:nvSpPr>
            <p:spPr bwMode="auto">
              <a:xfrm>
                <a:off x="1158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498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49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500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50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Rectangle 502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503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504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Rectangle 505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50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507"/>
              <p:cNvSpPr>
                <a:spLocks noChangeShapeType="1"/>
              </p:cNvSpPr>
              <p:nvPr/>
            </p:nvSpPr>
            <p:spPr bwMode="auto">
              <a:xfrm>
                <a:off x="1597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50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Line 509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Line 51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Line 511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Line 512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Line 513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Line 514"/>
              <p:cNvSpPr>
                <a:spLocks noChangeShapeType="1"/>
              </p:cNvSpPr>
              <p:nvPr/>
            </p:nvSpPr>
            <p:spPr bwMode="auto">
              <a:xfrm>
                <a:off x="1211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Line 515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Line 51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" name="Line 51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Line 518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519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" name="Line 520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" name="Line 521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" name="Line 522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Line 523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Rectangle 524"/>
              <p:cNvSpPr>
                <a:spLocks noChangeArrowheads="1"/>
              </p:cNvSpPr>
              <p:nvPr/>
            </p:nvSpPr>
            <p:spPr bwMode="auto">
              <a:xfrm>
                <a:off x="1369" y="286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Line 525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" name="Line 52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527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52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Line 529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Line 530"/>
              <p:cNvSpPr>
                <a:spLocks noChangeShapeType="1"/>
              </p:cNvSpPr>
              <p:nvPr/>
            </p:nvSpPr>
            <p:spPr bwMode="auto">
              <a:xfrm>
                <a:off x="1378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531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532"/>
              <p:cNvSpPr>
                <a:spLocks noChangeShapeType="1"/>
              </p:cNvSpPr>
              <p:nvPr/>
            </p:nvSpPr>
            <p:spPr bwMode="auto">
              <a:xfrm>
                <a:off x="1290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533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Line 534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535"/>
              <p:cNvSpPr>
                <a:spLocks noChangeShapeType="1"/>
              </p:cNvSpPr>
              <p:nvPr/>
            </p:nvSpPr>
            <p:spPr bwMode="auto">
              <a:xfrm>
                <a:off x="1158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536"/>
              <p:cNvSpPr>
                <a:spLocks noChangeShapeType="1"/>
              </p:cNvSpPr>
              <p:nvPr/>
            </p:nvSpPr>
            <p:spPr bwMode="auto">
              <a:xfrm>
                <a:off x="1167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537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538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539"/>
              <p:cNvSpPr>
                <a:spLocks noChangeShapeType="1"/>
              </p:cNvSpPr>
              <p:nvPr/>
            </p:nvSpPr>
            <p:spPr bwMode="auto">
              <a:xfrm>
                <a:off x="1079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540"/>
              <p:cNvSpPr>
                <a:spLocks noChangeShapeType="1"/>
              </p:cNvSpPr>
              <p:nvPr/>
            </p:nvSpPr>
            <p:spPr bwMode="auto">
              <a:xfrm>
                <a:off x="1088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541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542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Line 543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544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545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546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547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548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549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50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Rectangle 55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Rectangle 552"/>
              <p:cNvSpPr>
                <a:spLocks noChangeArrowheads="1"/>
              </p:cNvSpPr>
              <p:nvPr/>
            </p:nvSpPr>
            <p:spPr bwMode="auto">
              <a:xfrm>
                <a:off x="1782" y="254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Rectangle 553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554"/>
              <p:cNvSpPr>
                <a:spLocks noChangeArrowheads="1"/>
              </p:cNvSpPr>
              <p:nvPr/>
            </p:nvSpPr>
            <p:spPr bwMode="auto">
              <a:xfrm>
                <a:off x="1756" y="256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Rectangle 55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Rectangle 55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55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55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559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560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561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562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5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564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5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Line 56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56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5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5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7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7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57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73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7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7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7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Rectangle 57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Rectangle 578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Rectangle 57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Rectangle 580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Rectangle 581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Rectangle 582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Line 583"/>
              <p:cNvSpPr>
                <a:spLocks noChangeShapeType="1"/>
              </p:cNvSpPr>
              <p:nvPr/>
            </p:nvSpPr>
            <p:spPr bwMode="auto">
              <a:xfrm>
                <a:off x="2248" y="148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584"/>
              <p:cNvSpPr>
                <a:spLocks noChangeShapeType="1"/>
              </p:cNvSpPr>
              <p:nvPr/>
            </p:nvSpPr>
            <p:spPr bwMode="auto">
              <a:xfrm>
                <a:off x="2256" y="14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Rectangle 585"/>
              <p:cNvSpPr>
                <a:spLocks noChangeArrowheads="1"/>
              </p:cNvSpPr>
              <p:nvPr/>
            </p:nvSpPr>
            <p:spPr bwMode="auto">
              <a:xfrm>
                <a:off x="1747" y="257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Rectangle 586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587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Line 588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589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Line 590"/>
              <p:cNvSpPr>
                <a:spLocks noChangeShapeType="1"/>
              </p:cNvSpPr>
              <p:nvPr/>
            </p:nvSpPr>
            <p:spPr bwMode="auto">
              <a:xfrm>
                <a:off x="1791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591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592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Rectangle 593"/>
              <p:cNvSpPr>
                <a:spLocks noChangeArrowheads="1"/>
              </p:cNvSpPr>
              <p:nvPr/>
            </p:nvSpPr>
            <p:spPr bwMode="auto">
              <a:xfrm>
                <a:off x="1492" y="27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Rectangle 59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59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596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597"/>
              <p:cNvSpPr>
                <a:spLocks noChangeShapeType="1"/>
              </p:cNvSpPr>
              <p:nvPr/>
            </p:nvSpPr>
            <p:spPr bwMode="auto">
              <a:xfrm>
                <a:off x="1966" y="157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Rectangle 598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599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600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601"/>
              <p:cNvSpPr>
                <a:spLocks noChangeShapeType="1"/>
              </p:cNvSpPr>
              <p:nvPr/>
            </p:nvSpPr>
            <p:spPr bwMode="auto">
              <a:xfrm>
                <a:off x="2019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602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60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60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605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606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Line 607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608"/>
            <p:cNvGrpSpPr>
              <a:grpSpLocks/>
            </p:cNvGrpSpPr>
            <p:nvPr/>
          </p:nvGrpSpPr>
          <p:grpSpPr bwMode="auto">
            <a:xfrm>
              <a:off x="5868612" y="2027237"/>
              <a:ext cx="2343150" cy="2409825"/>
              <a:chOff x="1000" y="1524"/>
              <a:chExt cx="1476" cy="1518"/>
            </a:xfrm>
          </p:grpSpPr>
          <p:sp>
            <p:nvSpPr>
              <p:cNvPr id="712" name="Rectangle 60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Rectangle 610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Rectangle 611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Rectangle 612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Rectangle 613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Rectangle 614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Rectangle 615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Rectangle 616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Rectangle 61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Rectangle 618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61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62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621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622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Rectangle 623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62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62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Rectangle 62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Rectangle 62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Rectangle 628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Rectangle 629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Rectangle 630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Rectangle 63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Rectangle 63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Rectangle 63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Rectangle 63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Rectangle 63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Rectangle 63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Rectangle 63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Rectangle 638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Rectangle 639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Rectangle 640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Rectangle 641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Rectangle 642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Rectangle 643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Rectangle 64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64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64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6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6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Line 6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Line 6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Line 6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Line 6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Line 6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Line 6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Line 6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Line 6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Rectangle 65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Rectangle 658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Rectangle 659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Rectangle 660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Rectangle 661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Rectangle 662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Rectangle 663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Rectangle 664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Rectangle 665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Rectangle 666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Rectangle 667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Rectangle 668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Rectangle 669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Rectangle 670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Rectangle 671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Rectangle 672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Rectangle 673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Rectangle 674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Rectangle 6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Rectangle 67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Rectangle 67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Line 67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Line 67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3" name="Line 68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4" name="Line 68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Line 68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6" name="Line 68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7" name="Line 68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Line 68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" name="Line 6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" name="Line 6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1" name="Rectangle 68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2" name="Rectangle 68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3" name="Rectangle 690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4" name="Rectangle 6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5" name="Line 69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6" name="Line 69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Rectangle 69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" name="Rectangle 695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" name="Rectangle 696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Rectangle 697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Rectangle 698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Rectangle 699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Rectangle 700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Rectangle 701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70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Line 70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" name="Rectangle 704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" name="Rectangle 70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" name="Rectangle 70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" name="Line 707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" name="Line 708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" name="Line 709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" name="Line 710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Line 711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5" name="Line 71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" name="Line 713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" name="Line 714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" name="Line 715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" name="Line 716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" name="Line 717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" name="Line 718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" name="Line 719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" name="Line 720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721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722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723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" name="Line 724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" name="Rectangle 725"/>
              <p:cNvSpPr>
                <a:spLocks noChangeArrowheads="1"/>
              </p:cNvSpPr>
              <p:nvPr/>
            </p:nvSpPr>
            <p:spPr bwMode="auto">
              <a:xfrm>
                <a:off x="1000" y="302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" name="Line 726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" name="Line 727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" name="Rectangle 728"/>
              <p:cNvSpPr>
                <a:spLocks noChangeArrowheads="1"/>
              </p:cNvSpPr>
              <p:nvPr/>
            </p:nvSpPr>
            <p:spPr bwMode="auto">
              <a:xfrm>
                <a:off x="1229" y="294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" name="Rectangle 729"/>
              <p:cNvSpPr>
                <a:spLocks noChangeArrowheads="1"/>
              </p:cNvSpPr>
              <p:nvPr/>
            </p:nvSpPr>
            <p:spPr bwMode="auto">
              <a:xfrm>
                <a:off x="1475" y="27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" name="Line 730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Line 731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Line 732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733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Rectangle 73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Rectangle 73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" name="Line 73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" name="Line 73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" name="Rectangle 738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Rectangle 73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Rectangle 7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Rectangle 7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Line 74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Line 74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Line 74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Line 74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Rectangle 74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Line 7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Line 7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Line 7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" name="Line 7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751"/>
              <p:cNvSpPr>
                <a:spLocks noChangeShapeType="1"/>
              </p:cNvSpPr>
              <p:nvPr/>
            </p:nvSpPr>
            <p:spPr bwMode="auto">
              <a:xfrm>
                <a:off x="1062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75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Rectangle 753"/>
              <p:cNvSpPr>
                <a:spLocks noChangeArrowheads="1"/>
              </p:cNvSpPr>
              <p:nvPr/>
            </p:nvSpPr>
            <p:spPr bwMode="auto">
              <a:xfrm>
                <a:off x="1044" y="300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754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755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Rectangle 756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75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Line 758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Rectangle 759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76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" name="Rectangle 76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Rectangle 76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76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Rectangle 76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8" name="Rectangle 765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9" name="Rectangle 76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Rectangle 76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Rectangle 76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Rectangle 76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Rectangle 77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Rectangle 77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5" name="Line 77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6" name="Line 77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Rectangle 774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Rectangle 775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Rectangle 776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Rectangle 777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Rectangle 778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Rectangle 779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Rectangle 780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781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5" name="Rectangle 782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6" name="Rectangle 783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7" name="Rectangle 784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8" name="Rectangle 785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9" name="Rectangle 786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" name="Rectangle 787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Rectangle 788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" name="Rectangle 789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Rectangle 790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Rectangle 791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79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Line 79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Rectangle 794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Rectangle 795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Rectangle 796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Rectangle 797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Rectangle 798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Rectangle 799"/>
              <p:cNvSpPr>
                <a:spLocks noChangeArrowheads="1"/>
              </p:cNvSpPr>
              <p:nvPr/>
            </p:nvSpPr>
            <p:spPr bwMode="auto">
              <a:xfrm>
                <a:off x="2072" y="23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Rectangle 80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Rectangle 80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Rectangle 80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Rectangle 80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Rectangle 80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Rectangle 80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Rectangle 80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Rectangle 8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Rectangle 8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809"/>
            <p:cNvGrpSpPr>
              <a:grpSpLocks/>
            </p:cNvGrpSpPr>
            <p:nvPr/>
          </p:nvGrpSpPr>
          <p:grpSpPr bwMode="auto">
            <a:xfrm>
              <a:off x="5771774" y="1887537"/>
              <a:ext cx="2411413" cy="2409825"/>
              <a:chOff x="939" y="1436"/>
              <a:chExt cx="1519" cy="1518"/>
            </a:xfrm>
          </p:grpSpPr>
          <p:sp>
            <p:nvSpPr>
              <p:cNvPr id="512" name="Rectangle 81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81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81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Rectangle 813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Line 814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815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Rectangle 81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Rectangle 81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Line 818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Line 819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Rectangle 82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Rectangle 82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Rectangle 822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Rectangle 823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Rectangle 82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Line 82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82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Line 82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Line 82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Rectangle 829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83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831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Rectangle 832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Rectangle 833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Rectangle 834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Rectangle 835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Rectangle 836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Rectangle 837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Rectangle 838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Rectangle 839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Rectangle 84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Rectangle 84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Rectangle 842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Rectangle 84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Rectangle 844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Rectangle 84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Rectangle 84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Rectangle 84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848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849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Rectangle 850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Rectangle 85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Rectangle 85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Rectangle 85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Rectangle 854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85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85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85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85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85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86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86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Line 86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Line 86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Line 86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Rectangle 8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Rectangle 86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Rectangle 86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Line 86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Line 86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Line 870"/>
              <p:cNvSpPr>
                <a:spLocks noChangeShapeType="1"/>
              </p:cNvSpPr>
              <p:nvPr/>
            </p:nvSpPr>
            <p:spPr bwMode="auto">
              <a:xfrm>
                <a:off x="1843" y="16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Line 871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Rectangle 872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Rectangle 873"/>
              <p:cNvSpPr>
                <a:spLocks noChangeArrowheads="1"/>
              </p:cNvSpPr>
              <p:nvPr/>
            </p:nvSpPr>
            <p:spPr bwMode="auto">
              <a:xfrm>
                <a:off x="1826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Rectangle 874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Line 875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Line 87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Rectangle 877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87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Line 87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88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88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Line 88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Line 88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88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88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Line 886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Line 887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Line 888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Line 889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Line 890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891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89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893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894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Line 895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896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897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Line 898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Line 899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Line 900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Line 90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Line 902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Line 903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Line 904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Line 905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Line 90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Line 90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Line 908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Line 909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Line 91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Line 911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Line 912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Line 913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91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91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Line 91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Line 91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Line 91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Line 91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Line 92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92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92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92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92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92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92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92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92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92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93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93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93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93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93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93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93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93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Line 93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Line 93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Line 94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94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94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94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94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94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94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94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94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94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95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95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95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95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95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95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95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95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95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95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96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96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96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96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96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96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96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96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96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96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97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97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97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97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Rectangle 97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Rectangle 97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Rectangle 97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97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97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97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98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98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98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983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984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985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986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Rectangle 987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98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98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99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99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992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993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Rectangle 994"/>
              <p:cNvSpPr>
                <a:spLocks noChangeArrowheads="1"/>
              </p:cNvSpPr>
              <p:nvPr/>
            </p:nvSpPr>
            <p:spPr bwMode="auto">
              <a:xfrm>
                <a:off x="1325" y="28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Rectangle 995"/>
              <p:cNvSpPr>
                <a:spLocks noChangeArrowheads="1"/>
              </p:cNvSpPr>
              <p:nvPr/>
            </p:nvSpPr>
            <p:spPr bwMode="auto">
              <a:xfrm>
                <a:off x="1554" y="273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Rectangle 996"/>
              <p:cNvSpPr>
                <a:spLocks noChangeArrowheads="1"/>
              </p:cNvSpPr>
              <p:nvPr/>
            </p:nvSpPr>
            <p:spPr bwMode="auto">
              <a:xfrm>
                <a:off x="1729" y="258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Rectangle 997"/>
              <p:cNvSpPr>
                <a:spLocks noChangeArrowheads="1"/>
              </p:cNvSpPr>
              <p:nvPr/>
            </p:nvSpPr>
            <p:spPr bwMode="auto">
              <a:xfrm>
                <a:off x="1879" y="2472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Rectangle 998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999"/>
              <p:cNvSpPr>
                <a:spLocks noChangeShapeType="1"/>
              </p:cNvSpPr>
              <p:nvPr/>
            </p:nvSpPr>
            <p:spPr bwMode="auto">
              <a:xfrm>
                <a:off x="2081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1000"/>
              <p:cNvSpPr>
                <a:spLocks noChangeShapeType="1"/>
              </p:cNvSpPr>
              <p:nvPr/>
            </p:nvSpPr>
            <p:spPr bwMode="auto">
              <a:xfrm>
                <a:off x="2089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Rectangle 10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100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100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100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100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100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100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Rectangle 100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Rectangle 100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10"/>
            <p:cNvGrpSpPr>
              <a:grpSpLocks/>
            </p:cNvGrpSpPr>
            <p:nvPr/>
          </p:nvGrpSpPr>
          <p:grpSpPr bwMode="auto">
            <a:xfrm>
              <a:off x="5854324" y="1984375"/>
              <a:ext cx="2343150" cy="2438400"/>
              <a:chOff x="991" y="1497"/>
              <a:chExt cx="1476" cy="1536"/>
            </a:xfrm>
          </p:grpSpPr>
          <p:sp>
            <p:nvSpPr>
              <p:cNvPr id="312" name="Rectangle 101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1012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1013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1014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1015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1016"/>
              <p:cNvSpPr>
                <a:spLocks noChangeShapeType="1"/>
              </p:cNvSpPr>
              <p:nvPr/>
            </p:nvSpPr>
            <p:spPr bwMode="auto">
              <a:xfrm>
                <a:off x="1501" y="192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1017"/>
              <p:cNvSpPr>
                <a:spLocks noChangeArrowheads="1"/>
              </p:cNvSpPr>
              <p:nvPr/>
            </p:nvSpPr>
            <p:spPr bwMode="auto">
              <a:xfrm>
                <a:off x="1395" y="28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Rectangle 1018"/>
              <p:cNvSpPr>
                <a:spLocks noChangeArrowheads="1"/>
              </p:cNvSpPr>
              <p:nvPr/>
            </p:nvSpPr>
            <p:spPr bwMode="auto">
              <a:xfrm>
                <a:off x="1606" y="269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1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2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102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2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24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Rectangle 1025"/>
              <p:cNvSpPr>
                <a:spLocks noChangeArrowheads="1"/>
              </p:cNvSpPr>
              <p:nvPr/>
            </p:nvSpPr>
            <p:spPr bwMode="auto">
              <a:xfrm>
                <a:off x="1633" y="266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Rectangle 1026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2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28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Rectangle 1029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Rectangle 103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Rectangle 1031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Rectangle 1032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03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03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10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0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03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03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03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104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104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04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04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04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04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04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Rectangle 104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048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049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105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05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Rectangle 105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05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Rectangle 105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Rectangle 1055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056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1057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058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059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060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061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062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063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064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Rectangle 1065"/>
              <p:cNvSpPr>
                <a:spLocks noChangeArrowheads="1"/>
              </p:cNvSpPr>
              <p:nvPr/>
            </p:nvSpPr>
            <p:spPr bwMode="auto">
              <a:xfrm>
                <a:off x="1027" y="301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Rectangle 106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06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106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06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07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Rectangle 107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072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1073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074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075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1076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1077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078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079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080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081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1082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083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084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1085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086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087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088"/>
              <p:cNvSpPr>
                <a:spLocks noChangeShapeType="1"/>
              </p:cNvSpPr>
              <p:nvPr/>
            </p:nvSpPr>
            <p:spPr bwMode="auto">
              <a:xfrm>
                <a:off x="1448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089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Rectangle 109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Rectangle 10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109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09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094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095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Rectangle 1096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Rectangle 1097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098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Rectangle 1099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Rectangle 110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10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10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Rectangle 110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Rectangle 110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Rectangle 110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110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10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108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Rectangle 1109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Rectangle 111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11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Rectangle 111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Rectangle 111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Rectangle 111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Rectangle 111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Rectangle 111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Rectangle 111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Rectangle 111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111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112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112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112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112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12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12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112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112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112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Rectangle 112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113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Line 113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Line 113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113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113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13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Rectangle 1136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Line 1137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1138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1139"/>
              <p:cNvSpPr>
                <a:spLocks noChangeArrowheads="1"/>
              </p:cNvSpPr>
              <p:nvPr/>
            </p:nvSpPr>
            <p:spPr bwMode="auto">
              <a:xfrm>
                <a:off x="1352" y="28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1140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1141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1142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1143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1144"/>
              <p:cNvSpPr>
                <a:spLocks noChangeShapeType="1"/>
              </p:cNvSpPr>
              <p:nvPr/>
            </p:nvSpPr>
            <p:spPr bwMode="auto">
              <a:xfrm>
                <a:off x="1343" y="205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1145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1146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1147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114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1149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115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115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Rectangle 1152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Rectangle 115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Rectangle 1154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Rectangle 1155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Rectangle 1156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Rectangle 115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Rectangle 1158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Rectangle 1159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Rectangle 1160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Rectangle 1161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Rectangle 1162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1163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Line 116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Line 116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Rectangle 116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Rectangle 1167"/>
              <p:cNvSpPr>
                <a:spLocks noChangeArrowheads="1"/>
              </p:cNvSpPr>
              <p:nvPr/>
            </p:nvSpPr>
            <p:spPr bwMode="auto">
              <a:xfrm>
                <a:off x="1483" y="278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Line 11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11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Rectangle 1170"/>
              <p:cNvSpPr>
                <a:spLocks noChangeArrowheads="1"/>
              </p:cNvSpPr>
              <p:nvPr/>
            </p:nvSpPr>
            <p:spPr bwMode="auto">
              <a:xfrm>
                <a:off x="1536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Rectangle 1171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1172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1173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Rectangle 117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117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Rectangle 1176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1177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1178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117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1180"/>
              <p:cNvSpPr>
                <a:spLocks noChangeShapeType="1"/>
              </p:cNvSpPr>
              <p:nvPr/>
            </p:nvSpPr>
            <p:spPr bwMode="auto">
              <a:xfrm>
                <a:off x="1843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Rectangle 118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Rectangle 118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Rectangle 118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Rectangle 118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Line 1185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1186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Rectangle 1187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1188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Rectangle 1189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Rectangle 119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Rectangle 119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119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119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Rectangle 119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119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119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Rectangle 119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Rectangle 119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119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Rectangle 120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Rectangle 12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Rectangle 120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Rectangle 12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Rectangle 12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Rectangle 12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Rectangle 12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Rectangle 12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Rectangle 12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Rectangle 12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Rectangle 12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11"/>
            <p:cNvGrpSpPr>
              <a:grpSpLocks/>
            </p:cNvGrpSpPr>
            <p:nvPr/>
          </p:nvGrpSpPr>
          <p:grpSpPr bwMode="auto">
            <a:xfrm>
              <a:off x="5784474" y="1887537"/>
              <a:ext cx="2357438" cy="2563813"/>
              <a:chOff x="947" y="1436"/>
              <a:chExt cx="1485" cy="1615"/>
            </a:xfrm>
          </p:grpSpPr>
          <p:sp>
            <p:nvSpPr>
              <p:cNvPr id="112" name="Rectangle 121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21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21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215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216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217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18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19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2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221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222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223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1224"/>
              <p:cNvSpPr>
                <a:spLocks noChangeArrowheads="1"/>
              </p:cNvSpPr>
              <p:nvPr/>
            </p:nvSpPr>
            <p:spPr bwMode="auto">
              <a:xfrm>
                <a:off x="1650" y="264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225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26"/>
              <p:cNvSpPr>
                <a:spLocks noChangeShapeType="1"/>
              </p:cNvSpPr>
              <p:nvPr/>
            </p:nvSpPr>
            <p:spPr bwMode="auto">
              <a:xfrm>
                <a:off x="1817" y="167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27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28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22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23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23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3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3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123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237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38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239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40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4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1242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243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244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245"/>
              <p:cNvSpPr>
                <a:spLocks noChangeShapeType="1"/>
              </p:cNvSpPr>
              <p:nvPr/>
            </p:nvSpPr>
            <p:spPr bwMode="auto">
              <a:xfrm>
                <a:off x="1782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246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247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248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2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2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2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2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2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2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2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2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257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25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259"/>
              <p:cNvSpPr>
                <a:spLocks noChangeArrowheads="1"/>
              </p:cNvSpPr>
              <p:nvPr/>
            </p:nvSpPr>
            <p:spPr bwMode="auto">
              <a:xfrm>
                <a:off x="1149" y="298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126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26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262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2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26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26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26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26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268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269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27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27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272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273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274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275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276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277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278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279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280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281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282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83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284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285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28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28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28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289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290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291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29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29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29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29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29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29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29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29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30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0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1302"/>
              <p:cNvSpPr>
                <a:spLocks noChangeArrowheads="1"/>
              </p:cNvSpPr>
              <p:nvPr/>
            </p:nvSpPr>
            <p:spPr bwMode="auto">
              <a:xfrm>
                <a:off x="956" y="303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1303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304"/>
              <p:cNvSpPr>
                <a:spLocks noChangeShapeType="1"/>
              </p:cNvSpPr>
              <p:nvPr/>
            </p:nvSpPr>
            <p:spPr bwMode="auto">
              <a:xfrm>
                <a:off x="1492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305"/>
              <p:cNvSpPr>
                <a:spLocks noChangeShapeType="1"/>
              </p:cNvSpPr>
              <p:nvPr/>
            </p:nvSpPr>
            <p:spPr bwMode="auto">
              <a:xfrm>
                <a:off x="1501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306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307"/>
              <p:cNvSpPr>
                <a:spLocks noChangeShapeType="1"/>
              </p:cNvSpPr>
              <p:nvPr/>
            </p:nvSpPr>
            <p:spPr bwMode="auto">
              <a:xfrm>
                <a:off x="1387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308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09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10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311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312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313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314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315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31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317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318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319"/>
              <p:cNvSpPr>
                <a:spLocks noChangeShapeType="1"/>
              </p:cNvSpPr>
              <p:nvPr/>
            </p:nvSpPr>
            <p:spPr bwMode="auto">
              <a:xfrm>
                <a:off x="1764" y="171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320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132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322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323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324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1325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326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132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328"/>
              <p:cNvSpPr>
                <a:spLocks noChangeShapeType="1"/>
              </p:cNvSpPr>
              <p:nvPr/>
            </p:nvSpPr>
            <p:spPr bwMode="auto">
              <a:xfrm>
                <a:off x="1369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1329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330"/>
              <p:cNvSpPr>
                <a:spLocks noChangeShapeType="1"/>
              </p:cNvSpPr>
              <p:nvPr/>
            </p:nvSpPr>
            <p:spPr bwMode="auto">
              <a:xfrm>
                <a:off x="1281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331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33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33"/>
              <p:cNvSpPr>
                <a:spLocks noChangeShapeType="1"/>
              </p:cNvSpPr>
              <p:nvPr/>
            </p:nvSpPr>
            <p:spPr bwMode="auto">
              <a:xfrm>
                <a:off x="1220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334"/>
              <p:cNvSpPr>
                <a:spLocks noChangeArrowheads="1"/>
              </p:cNvSpPr>
              <p:nvPr/>
            </p:nvSpPr>
            <p:spPr bwMode="auto">
              <a:xfrm>
                <a:off x="1167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335"/>
              <p:cNvSpPr>
                <a:spLocks noChangeShapeType="1"/>
              </p:cNvSpPr>
              <p:nvPr/>
            </p:nvSpPr>
            <p:spPr bwMode="auto">
              <a:xfrm>
                <a:off x="1422" y="199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336"/>
              <p:cNvSpPr>
                <a:spLocks noChangeShapeType="1"/>
              </p:cNvSpPr>
              <p:nvPr/>
            </p:nvSpPr>
            <p:spPr bwMode="auto">
              <a:xfrm>
                <a:off x="1431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1337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338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339"/>
              <p:cNvSpPr>
                <a:spLocks noChangeShapeType="1"/>
              </p:cNvSpPr>
              <p:nvPr/>
            </p:nvSpPr>
            <p:spPr bwMode="auto">
              <a:xfrm>
                <a:off x="1246" y="21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134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134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34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343"/>
              <p:cNvSpPr>
                <a:spLocks noChangeShapeType="1"/>
              </p:cNvSpPr>
              <p:nvPr/>
            </p:nvSpPr>
            <p:spPr bwMode="auto">
              <a:xfrm>
                <a:off x="1132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344"/>
              <p:cNvSpPr>
                <a:spLocks noChangeShapeType="1"/>
              </p:cNvSpPr>
              <p:nvPr/>
            </p:nvSpPr>
            <p:spPr bwMode="auto">
              <a:xfrm>
                <a:off x="1141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345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346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347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348"/>
              <p:cNvSpPr>
                <a:spLocks noChangeShapeType="1"/>
              </p:cNvSpPr>
              <p:nvPr/>
            </p:nvSpPr>
            <p:spPr bwMode="auto">
              <a:xfrm>
                <a:off x="1070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1349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350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1351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352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1353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1354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1355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135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357"/>
              <p:cNvSpPr>
                <a:spLocks noChangeShapeType="1"/>
              </p:cNvSpPr>
              <p:nvPr/>
            </p:nvSpPr>
            <p:spPr bwMode="auto">
              <a:xfrm>
                <a:off x="2072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1358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135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136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36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3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3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13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3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36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36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36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36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37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37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37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37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137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37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137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137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378"/>
              <p:cNvSpPr>
                <a:spLocks noChangeShapeType="1"/>
              </p:cNvSpPr>
              <p:nvPr/>
            </p:nvSpPr>
            <p:spPr bwMode="auto">
              <a:xfrm>
                <a:off x="1905" y="162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379"/>
              <p:cNvSpPr>
                <a:spLocks noChangeShapeType="1"/>
              </p:cNvSpPr>
              <p:nvPr/>
            </p:nvSpPr>
            <p:spPr bwMode="auto">
              <a:xfrm>
                <a:off x="1914" y="161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3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3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13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384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1385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13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3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13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13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139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139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1392"/>
              <p:cNvSpPr>
                <a:spLocks noChangeArrowheads="1"/>
              </p:cNvSpPr>
              <p:nvPr/>
            </p:nvSpPr>
            <p:spPr bwMode="auto">
              <a:xfrm>
                <a:off x="1053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1393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1394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139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1396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1397"/>
              <p:cNvSpPr>
                <a:spLocks noChangeArrowheads="1"/>
              </p:cNvSpPr>
              <p:nvPr/>
            </p:nvSpPr>
            <p:spPr bwMode="auto">
              <a:xfrm>
                <a:off x="1940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1398"/>
              <p:cNvSpPr>
                <a:spLocks noChangeArrowheads="1"/>
              </p:cNvSpPr>
              <p:nvPr/>
            </p:nvSpPr>
            <p:spPr bwMode="auto">
              <a:xfrm>
                <a:off x="2045" y="238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1399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1400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140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140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40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1404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05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1406"/>
              <p:cNvSpPr>
                <a:spLocks noChangeShapeType="1"/>
              </p:cNvSpPr>
              <p:nvPr/>
            </p:nvSpPr>
            <p:spPr bwMode="auto">
              <a:xfrm>
                <a:off x="2388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1407"/>
              <p:cNvSpPr>
                <a:spLocks noChangeShapeType="1"/>
              </p:cNvSpPr>
              <p:nvPr/>
            </p:nvSpPr>
            <p:spPr bwMode="auto">
              <a:xfrm>
                <a:off x="2397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1408"/>
              <p:cNvSpPr>
                <a:spLocks noChangeShapeType="1"/>
              </p:cNvSpPr>
              <p:nvPr/>
            </p:nvSpPr>
            <p:spPr bwMode="auto">
              <a:xfrm>
                <a:off x="2098" y="15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1409"/>
              <p:cNvSpPr>
                <a:spLocks noChangeShapeType="1"/>
              </p:cNvSpPr>
              <p:nvPr/>
            </p:nvSpPr>
            <p:spPr bwMode="auto">
              <a:xfrm>
                <a:off x="2107" y="151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1410"/>
              <p:cNvSpPr>
                <a:spLocks noChangeArrowheads="1"/>
              </p:cNvSpPr>
              <p:nvPr/>
            </p:nvSpPr>
            <p:spPr bwMode="auto">
              <a:xfrm>
                <a:off x="1879" y="248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1411"/>
              <p:cNvSpPr>
                <a:spLocks noChangeShapeType="1"/>
              </p:cNvSpPr>
              <p:nvPr/>
            </p:nvSpPr>
            <p:spPr bwMode="auto">
              <a:xfrm>
                <a:off x="1984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Line 1412"/>
            <p:cNvSpPr>
              <a:spLocks noChangeShapeType="1"/>
            </p:cNvSpPr>
            <p:nvPr/>
          </p:nvSpPr>
          <p:spPr bwMode="auto">
            <a:xfrm>
              <a:off x="7444999" y="2097087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13"/>
            <p:cNvSpPr>
              <a:spLocks noChangeArrowheads="1"/>
            </p:cNvSpPr>
            <p:nvPr/>
          </p:nvSpPr>
          <p:spPr bwMode="auto">
            <a:xfrm>
              <a:off x="7110037" y="3643312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14"/>
            <p:cNvSpPr>
              <a:spLocks noChangeArrowheads="1"/>
            </p:cNvSpPr>
            <p:nvPr/>
          </p:nvSpPr>
          <p:spPr bwMode="auto">
            <a:xfrm>
              <a:off x="7333874" y="3489325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15"/>
            <p:cNvSpPr>
              <a:spLocks noChangeArrowheads="1"/>
            </p:cNvSpPr>
            <p:nvPr/>
          </p:nvSpPr>
          <p:spPr bwMode="auto">
            <a:xfrm>
              <a:off x="7500562" y="3406775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416"/>
            <p:cNvSpPr>
              <a:spLocks noChangeArrowheads="1"/>
            </p:cNvSpPr>
            <p:nvPr/>
          </p:nvSpPr>
          <p:spPr bwMode="auto">
            <a:xfrm>
              <a:off x="7640262" y="3336925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17"/>
            <p:cNvSpPr>
              <a:spLocks noChangeArrowheads="1"/>
            </p:cNvSpPr>
            <p:nvPr/>
          </p:nvSpPr>
          <p:spPr bwMode="auto">
            <a:xfrm>
              <a:off x="7751387" y="3308350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418"/>
            <p:cNvSpPr>
              <a:spLocks noChangeArrowheads="1"/>
            </p:cNvSpPr>
            <p:nvPr/>
          </p:nvSpPr>
          <p:spPr bwMode="auto">
            <a:xfrm>
              <a:off x="7835524" y="3281362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419"/>
            <p:cNvSpPr>
              <a:spLocks noChangeArrowheads="1"/>
            </p:cNvSpPr>
            <p:nvPr/>
          </p:nvSpPr>
          <p:spPr bwMode="auto">
            <a:xfrm>
              <a:off x="7918074" y="3267075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420"/>
            <p:cNvSpPr>
              <a:spLocks noChangeArrowheads="1"/>
            </p:cNvSpPr>
            <p:nvPr/>
          </p:nvSpPr>
          <p:spPr bwMode="auto">
            <a:xfrm>
              <a:off x="7975224" y="3252787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421"/>
            <p:cNvSpPr>
              <a:spLocks noChangeArrowheads="1"/>
            </p:cNvSpPr>
            <p:nvPr/>
          </p:nvSpPr>
          <p:spPr bwMode="auto">
            <a:xfrm>
              <a:off x="8016499" y="3252787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422"/>
            <p:cNvSpPr>
              <a:spLocks noChangeArrowheads="1"/>
            </p:cNvSpPr>
            <p:nvPr/>
          </p:nvSpPr>
          <p:spPr bwMode="auto">
            <a:xfrm>
              <a:off x="8045074" y="3238500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423"/>
            <p:cNvSpPr>
              <a:spLocks noChangeArrowheads="1"/>
            </p:cNvSpPr>
            <p:nvPr/>
          </p:nvSpPr>
          <p:spPr bwMode="auto">
            <a:xfrm>
              <a:off x="8086349" y="3238500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424"/>
            <p:cNvSpPr>
              <a:spLocks noChangeArrowheads="1"/>
            </p:cNvSpPr>
            <p:nvPr/>
          </p:nvSpPr>
          <p:spPr bwMode="auto">
            <a:xfrm>
              <a:off x="8100637" y="3238500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25"/>
            <p:cNvSpPr>
              <a:spLocks noChangeShapeType="1"/>
            </p:cNvSpPr>
            <p:nvPr/>
          </p:nvSpPr>
          <p:spPr bwMode="auto">
            <a:xfrm>
              <a:off x="6984624" y="2416175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26"/>
            <p:cNvSpPr>
              <a:spLocks noChangeShapeType="1"/>
            </p:cNvSpPr>
            <p:nvPr/>
          </p:nvSpPr>
          <p:spPr bwMode="auto">
            <a:xfrm>
              <a:off x="6998912" y="2403475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27"/>
            <p:cNvSpPr>
              <a:spLocks noChangeShapeType="1"/>
            </p:cNvSpPr>
            <p:nvPr/>
          </p:nvSpPr>
          <p:spPr bwMode="auto">
            <a:xfrm>
              <a:off x="6733799" y="2611437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428"/>
            <p:cNvSpPr>
              <a:spLocks noChangeShapeType="1"/>
            </p:cNvSpPr>
            <p:nvPr/>
          </p:nvSpPr>
          <p:spPr bwMode="auto">
            <a:xfrm>
              <a:off x="6748087" y="2598737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29"/>
            <p:cNvSpPr>
              <a:spLocks noChangeShapeType="1"/>
            </p:cNvSpPr>
            <p:nvPr/>
          </p:nvSpPr>
          <p:spPr bwMode="auto">
            <a:xfrm>
              <a:off x="6984624" y="2416175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30"/>
            <p:cNvSpPr>
              <a:spLocks noChangeShapeType="1"/>
            </p:cNvSpPr>
            <p:nvPr/>
          </p:nvSpPr>
          <p:spPr bwMode="auto">
            <a:xfrm>
              <a:off x="6998912" y="2403475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431"/>
            <p:cNvSpPr>
              <a:spLocks noChangeShapeType="1"/>
            </p:cNvSpPr>
            <p:nvPr/>
          </p:nvSpPr>
          <p:spPr bwMode="auto">
            <a:xfrm>
              <a:off x="6733799" y="2611437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432"/>
            <p:cNvSpPr>
              <a:spLocks noChangeShapeType="1"/>
            </p:cNvSpPr>
            <p:nvPr/>
          </p:nvSpPr>
          <p:spPr bwMode="auto">
            <a:xfrm>
              <a:off x="6748087" y="2598737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433"/>
            <p:cNvSpPr>
              <a:spLocks noChangeArrowheads="1"/>
            </p:cNvSpPr>
            <p:nvPr/>
          </p:nvSpPr>
          <p:spPr bwMode="auto">
            <a:xfrm>
              <a:off x="6552824" y="4089400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434"/>
            <p:cNvSpPr>
              <a:spLocks noChangeArrowheads="1"/>
            </p:cNvSpPr>
            <p:nvPr/>
          </p:nvSpPr>
          <p:spPr bwMode="auto">
            <a:xfrm>
              <a:off x="6886199" y="3824287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435"/>
            <p:cNvSpPr>
              <a:spLocks noChangeArrowheads="1"/>
            </p:cNvSpPr>
            <p:nvPr/>
          </p:nvSpPr>
          <p:spPr bwMode="auto">
            <a:xfrm>
              <a:off x="7151312" y="3614737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7360862" y="3476625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437"/>
            <p:cNvSpPr>
              <a:spLocks noChangeArrowheads="1"/>
            </p:cNvSpPr>
            <p:nvPr/>
          </p:nvSpPr>
          <p:spPr bwMode="auto">
            <a:xfrm>
              <a:off x="7527549" y="3392487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438"/>
            <p:cNvSpPr>
              <a:spLocks noChangeArrowheads="1"/>
            </p:cNvSpPr>
            <p:nvPr/>
          </p:nvSpPr>
          <p:spPr bwMode="auto">
            <a:xfrm>
              <a:off x="7654549" y="3336925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439"/>
            <p:cNvSpPr>
              <a:spLocks noChangeArrowheads="1"/>
            </p:cNvSpPr>
            <p:nvPr/>
          </p:nvSpPr>
          <p:spPr bwMode="auto">
            <a:xfrm>
              <a:off x="7765674" y="3308350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440"/>
            <p:cNvSpPr>
              <a:spLocks noChangeArrowheads="1"/>
            </p:cNvSpPr>
            <p:nvPr/>
          </p:nvSpPr>
          <p:spPr bwMode="auto">
            <a:xfrm>
              <a:off x="7849812" y="3281362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41"/>
            <p:cNvSpPr>
              <a:spLocks noChangeArrowheads="1"/>
            </p:cNvSpPr>
            <p:nvPr/>
          </p:nvSpPr>
          <p:spPr bwMode="auto">
            <a:xfrm>
              <a:off x="7918074" y="3267075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442"/>
            <p:cNvSpPr>
              <a:spLocks noChangeArrowheads="1"/>
            </p:cNvSpPr>
            <p:nvPr/>
          </p:nvSpPr>
          <p:spPr bwMode="auto">
            <a:xfrm>
              <a:off x="7975224" y="3252787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43"/>
            <p:cNvSpPr>
              <a:spLocks noChangeShapeType="1"/>
            </p:cNvSpPr>
            <p:nvPr/>
          </p:nvSpPr>
          <p:spPr bwMode="auto">
            <a:xfrm>
              <a:off x="7570412" y="2039937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44"/>
            <p:cNvSpPr>
              <a:spLocks noChangeShapeType="1"/>
            </p:cNvSpPr>
            <p:nvPr/>
          </p:nvSpPr>
          <p:spPr bwMode="auto">
            <a:xfrm>
              <a:off x="7584699" y="2027237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445"/>
            <p:cNvSpPr>
              <a:spLocks noChangeArrowheads="1"/>
            </p:cNvSpPr>
            <p:nvPr/>
          </p:nvSpPr>
          <p:spPr bwMode="auto">
            <a:xfrm>
              <a:off x="7221162" y="3573462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446"/>
            <p:cNvSpPr>
              <a:spLocks noChangeArrowheads="1"/>
            </p:cNvSpPr>
            <p:nvPr/>
          </p:nvSpPr>
          <p:spPr bwMode="auto">
            <a:xfrm>
              <a:off x="7416424" y="3448050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447"/>
            <p:cNvSpPr>
              <a:spLocks noChangeArrowheads="1"/>
            </p:cNvSpPr>
            <p:nvPr/>
          </p:nvSpPr>
          <p:spPr bwMode="auto">
            <a:xfrm>
              <a:off x="7570412" y="3363912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448"/>
            <p:cNvSpPr>
              <a:spLocks noChangeArrowheads="1"/>
            </p:cNvSpPr>
            <p:nvPr/>
          </p:nvSpPr>
          <p:spPr bwMode="auto">
            <a:xfrm>
              <a:off x="7695824" y="3322637"/>
              <a:ext cx="26988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449"/>
            <p:cNvSpPr>
              <a:spLocks noChangeArrowheads="1"/>
            </p:cNvSpPr>
            <p:nvPr/>
          </p:nvSpPr>
          <p:spPr bwMode="auto">
            <a:xfrm>
              <a:off x="7792662" y="3294062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450"/>
            <p:cNvSpPr>
              <a:spLocks noChangeShapeType="1"/>
            </p:cNvSpPr>
            <p:nvPr/>
          </p:nvSpPr>
          <p:spPr bwMode="auto">
            <a:xfrm>
              <a:off x="6538537" y="2765425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51"/>
            <p:cNvSpPr>
              <a:spLocks noChangeShapeType="1"/>
            </p:cNvSpPr>
            <p:nvPr/>
          </p:nvSpPr>
          <p:spPr bwMode="auto">
            <a:xfrm>
              <a:off x="6552824" y="2751137"/>
              <a:ext cx="1588" cy="28575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452"/>
            <p:cNvSpPr>
              <a:spLocks noChangeArrowheads="1"/>
            </p:cNvSpPr>
            <p:nvPr/>
          </p:nvSpPr>
          <p:spPr bwMode="auto">
            <a:xfrm>
              <a:off x="6398837" y="4186237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453"/>
            <p:cNvSpPr>
              <a:spLocks noChangeArrowheads="1"/>
            </p:cNvSpPr>
            <p:nvPr/>
          </p:nvSpPr>
          <p:spPr bwMode="auto">
            <a:xfrm>
              <a:off x="6760787" y="3935412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454"/>
            <p:cNvSpPr>
              <a:spLocks noChangeArrowheads="1"/>
            </p:cNvSpPr>
            <p:nvPr/>
          </p:nvSpPr>
          <p:spPr bwMode="auto">
            <a:xfrm>
              <a:off x="7054474" y="3698875"/>
              <a:ext cx="26988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455"/>
            <p:cNvSpPr>
              <a:spLocks noChangeArrowheads="1"/>
            </p:cNvSpPr>
            <p:nvPr/>
          </p:nvSpPr>
          <p:spPr bwMode="auto">
            <a:xfrm>
              <a:off x="7276724" y="3532187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56"/>
            <p:cNvSpPr>
              <a:spLocks noChangeShapeType="1"/>
            </p:cNvSpPr>
            <p:nvPr/>
          </p:nvSpPr>
          <p:spPr bwMode="auto">
            <a:xfrm>
              <a:off x="7444999" y="2097087"/>
              <a:ext cx="26988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57"/>
            <p:cNvSpPr>
              <a:spLocks noChangeShapeType="1"/>
            </p:cNvSpPr>
            <p:nvPr/>
          </p:nvSpPr>
          <p:spPr bwMode="auto">
            <a:xfrm>
              <a:off x="7459287" y="2082800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458"/>
            <p:cNvSpPr>
              <a:spLocks noChangeShapeType="1"/>
            </p:cNvSpPr>
            <p:nvPr/>
          </p:nvSpPr>
          <p:spPr bwMode="auto">
            <a:xfrm>
              <a:off x="7110037" y="2305050"/>
              <a:ext cx="28575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459"/>
            <p:cNvSpPr>
              <a:spLocks noChangeShapeType="1"/>
            </p:cNvSpPr>
            <p:nvPr/>
          </p:nvSpPr>
          <p:spPr bwMode="auto">
            <a:xfrm>
              <a:off x="7124324" y="2290762"/>
              <a:ext cx="1588" cy="28575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460"/>
            <p:cNvSpPr>
              <a:spLocks noChangeShapeType="1"/>
            </p:cNvSpPr>
            <p:nvPr/>
          </p:nvSpPr>
          <p:spPr bwMode="auto">
            <a:xfrm>
              <a:off x="6844924" y="2528887"/>
              <a:ext cx="28575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61"/>
            <p:cNvSpPr>
              <a:spLocks noChangeShapeType="1"/>
            </p:cNvSpPr>
            <p:nvPr/>
          </p:nvSpPr>
          <p:spPr bwMode="auto">
            <a:xfrm>
              <a:off x="6859212" y="2514600"/>
              <a:ext cx="1588" cy="269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462"/>
            <p:cNvSpPr>
              <a:spLocks noChangeArrowheads="1"/>
            </p:cNvSpPr>
            <p:nvPr/>
          </p:nvSpPr>
          <p:spPr bwMode="auto">
            <a:xfrm>
              <a:off x="6649662" y="4033837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463"/>
            <p:cNvSpPr>
              <a:spLocks noChangeArrowheads="1"/>
            </p:cNvSpPr>
            <p:nvPr/>
          </p:nvSpPr>
          <p:spPr bwMode="auto">
            <a:xfrm>
              <a:off x="6956049" y="3768725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464"/>
            <p:cNvSpPr>
              <a:spLocks noChangeArrowheads="1"/>
            </p:cNvSpPr>
            <p:nvPr/>
          </p:nvSpPr>
          <p:spPr bwMode="auto">
            <a:xfrm>
              <a:off x="7206874" y="3573462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465"/>
            <p:cNvSpPr>
              <a:spLocks noChangeArrowheads="1"/>
            </p:cNvSpPr>
            <p:nvPr/>
          </p:nvSpPr>
          <p:spPr bwMode="auto">
            <a:xfrm>
              <a:off x="7402137" y="3448050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66"/>
            <p:cNvSpPr>
              <a:spLocks noChangeShapeType="1"/>
            </p:cNvSpPr>
            <p:nvPr/>
          </p:nvSpPr>
          <p:spPr bwMode="auto">
            <a:xfrm>
              <a:off x="7541837" y="2054225"/>
              <a:ext cx="28575" cy="158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467"/>
            <p:cNvSpPr>
              <a:spLocks noChangeShapeType="1"/>
            </p:cNvSpPr>
            <p:nvPr/>
          </p:nvSpPr>
          <p:spPr bwMode="auto">
            <a:xfrm>
              <a:off x="7556124" y="2039937"/>
              <a:ext cx="1588" cy="28575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1468"/>
            <p:cNvSpPr>
              <a:spLocks noChangeArrowheads="1"/>
            </p:cNvSpPr>
            <p:nvPr/>
          </p:nvSpPr>
          <p:spPr bwMode="auto">
            <a:xfrm>
              <a:off x="7206874" y="3573462"/>
              <a:ext cx="28575" cy="269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469"/>
            <p:cNvSpPr>
              <a:spLocks noChangeArrowheads="1"/>
            </p:cNvSpPr>
            <p:nvPr/>
          </p:nvSpPr>
          <p:spPr bwMode="auto">
            <a:xfrm>
              <a:off x="7402137" y="3448050"/>
              <a:ext cx="28575" cy="285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470"/>
            <p:cNvSpPr>
              <a:spLocks noChangeShapeType="1"/>
            </p:cNvSpPr>
            <p:nvPr/>
          </p:nvSpPr>
          <p:spPr bwMode="auto">
            <a:xfrm>
              <a:off x="5673349" y="1846262"/>
              <a:ext cx="264953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71"/>
            <p:cNvSpPr>
              <a:spLocks noChangeShapeType="1"/>
            </p:cNvSpPr>
            <p:nvPr/>
          </p:nvSpPr>
          <p:spPr bwMode="auto">
            <a:xfrm>
              <a:off x="8322887" y="1846262"/>
              <a:ext cx="1588" cy="26463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472"/>
            <p:cNvSpPr>
              <a:spLocks noChangeShapeType="1"/>
            </p:cNvSpPr>
            <p:nvPr/>
          </p:nvSpPr>
          <p:spPr bwMode="auto">
            <a:xfrm flipH="1">
              <a:off x="5673349" y="4492625"/>
              <a:ext cx="264953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473"/>
            <p:cNvSpPr>
              <a:spLocks noChangeShapeType="1"/>
            </p:cNvSpPr>
            <p:nvPr/>
          </p:nvSpPr>
          <p:spPr bwMode="auto">
            <a:xfrm flipV="1">
              <a:off x="5673349" y="1846262"/>
              <a:ext cx="1588" cy="26463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74"/>
            <p:cNvSpPr>
              <a:spLocks noChangeShapeType="1"/>
            </p:cNvSpPr>
            <p:nvPr/>
          </p:nvSpPr>
          <p:spPr bwMode="auto">
            <a:xfrm>
              <a:off x="5673349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475"/>
            <p:cNvSpPr>
              <a:spLocks noChangeShapeType="1"/>
            </p:cNvSpPr>
            <p:nvPr/>
          </p:nvSpPr>
          <p:spPr bwMode="auto">
            <a:xfrm>
              <a:off x="5798762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476"/>
            <p:cNvSpPr>
              <a:spLocks noChangeArrowheads="1"/>
            </p:cNvSpPr>
            <p:nvPr/>
          </p:nvSpPr>
          <p:spPr bwMode="auto">
            <a:xfrm>
              <a:off x="5687637" y="4646612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.0</a:t>
              </a:r>
              <a:endParaRPr lang="en-US"/>
            </a:p>
          </p:txBody>
        </p:sp>
        <p:sp>
          <p:nvSpPr>
            <p:cNvPr id="79" name="Line 1477"/>
            <p:cNvSpPr>
              <a:spLocks noChangeShapeType="1"/>
            </p:cNvSpPr>
            <p:nvPr/>
          </p:nvSpPr>
          <p:spPr bwMode="auto">
            <a:xfrm>
              <a:off x="5911474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478"/>
            <p:cNvSpPr>
              <a:spLocks noChangeShapeType="1"/>
            </p:cNvSpPr>
            <p:nvPr/>
          </p:nvSpPr>
          <p:spPr bwMode="auto">
            <a:xfrm>
              <a:off x="6036887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479"/>
            <p:cNvSpPr>
              <a:spLocks noChangeShapeType="1"/>
            </p:cNvSpPr>
            <p:nvPr/>
          </p:nvSpPr>
          <p:spPr bwMode="auto">
            <a:xfrm>
              <a:off x="6162299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480"/>
            <p:cNvSpPr>
              <a:spLocks noChangeShapeType="1"/>
            </p:cNvSpPr>
            <p:nvPr/>
          </p:nvSpPr>
          <p:spPr bwMode="auto">
            <a:xfrm>
              <a:off x="6273424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481"/>
            <p:cNvSpPr>
              <a:spLocks noChangeArrowheads="1"/>
            </p:cNvSpPr>
            <p:nvPr/>
          </p:nvSpPr>
          <p:spPr bwMode="auto">
            <a:xfrm>
              <a:off x="6162299" y="4646612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.2</a:t>
              </a:r>
              <a:endParaRPr lang="en-US"/>
            </a:p>
          </p:txBody>
        </p:sp>
        <p:sp>
          <p:nvSpPr>
            <p:cNvPr id="84" name="Line 1482"/>
            <p:cNvSpPr>
              <a:spLocks noChangeShapeType="1"/>
            </p:cNvSpPr>
            <p:nvPr/>
          </p:nvSpPr>
          <p:spPr bwMode="auto">
            <a:xfrm>
              <a:off x="6398837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483"/>
            <p:cNvSpPr>
              <a:spLocks noChangeShapeType="1"/>
            </p:cNvSpPr>
            <p:nvPr/>
          </p:nvSpPr>
          <p:spPr bwMode="auto">
            <a:xfrm>
              <a:off x="6509962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484"/>
            <p:cNvSpPr>
              <a:spLocks noChangeShapeType="1"/>
            </p:cNvSpPr>
            <p:nvPr/>
          </p:nvSpPr>
          <p:spPr bwMode="auto">
            <a:xfrm>
              <a:off x="6635374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85"/>
            <p:cNvSpPr>
              <a:spLocks noChangeShapeType="1"/>
            </p:cNvSpPr>
            <p:nvPr/>
          </p:nvSpPr>
          <p:spPr bwMode="auto">
            <a:xfrm>
              <a:off x="6760787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486"/>
            <p:cNvSpPr>
              <a:spLocks noChangeArrowheads="1"/>
            </p:cNvSpPr>
            <p:nvPr/>
          </p:nvSpPr>
          <p:spPr bwMode="auto">
            <a:xfrm>
              <a:off x="6649662" y="4646612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.4</a:t>
              </a:r>
              <a:endParaRPr lang="en-US"/>
            </a:p>
          </p:txBody>
        </p:sp>
        <p:sp>
          <p:nvSpPr>
            <p:cNvPr id="89" name="Line 1487"/>
            <p:cNvSpPr>
              <a:spLocks noChangeShapeType="1"/>
            </p:cNvSpPr>
            <p:nvPr/>
          </p:nvSpPr>
          <p:spPr bwMode="auto">
            <a:xfrm>
              <a:off x="6873499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88"/>
            <p:cNvSpPr>
              <a:spLocks noChangeShapeType="1"/>
            </p:cNvSpPr>
            <p:nvPr/>
          </p:nvSpPr>
          <p:spPr bwMode="auto">
            <a:xfrm>
              <a:off x="6998912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89"/>
            <p:cNvSpPr>
              <a:spLocks noChangeShapeType="1"/>
            </p:cNvSpPr>
            <p:nvPr/>
          </p:nvSpPr>
          <p:spPr bwMode="auto">
            <a:xfrm>
              <a:off x="7124324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490"/>
            <p:cNvSpPr>
              <a:spLocks noChangeShapeType="1"/>
            </p:cNvSpPr>
            <p:nvPr/>
          </p:nvSpPr>
          <p:spPr bwMode="auto">
            <a:xfrm>
              <a:off x="7235449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1491"/>
            <p:cNvSpPr>
              <a:spLocks noChangeArrowheads="1"/>
            </p:cNvSpPr>
            <p:nvPr/>
          </p:nvSpPr>
          <p:spPr bwMode="auto">
            <a:xfrm>
              <a:off x="7124324" y="4646612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.6</a:t>
              </a:r>
              <a:endParaRPr lang="en-US"/>
            </a:p>
          </p:txBody>
        </p:sp>
        <p:sp>
          <p:nvSpPr>
            <p:cNvPr id="94" name="Line 1492"/>
            <p:cNvSpPr>
              <a:spLocks noChangeShapeType="1"/>
            </p:cNvSpPr>
            <p:nvPr/>
          </p:nvSpPr>
          <p:spPr bwMode="auto">
            <a:xfrm>
              <a:off x="7360862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493"/>
            <p:cNvSpPr>
              <a:spLocks noChangeShapeType="1"/>
            </p:cNvSpPr>
            <p:nvPr/>
          </p:nvSpPr>
          <p:spPr bwMode="auto">
            <a:xfrm>
              <a:off x="7486274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494"/>
            <p:cNvSpPr>
              <a:spLocks noChangeArrowheads="1"/>
            </p:cNvSpPr>
            <p:nvPr/>
          </p:nvSpPr>
          <p:spPr bwMode="auto">
            <a:xfrm>
              <a:off x="7375149" y="4646612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.7</a:t>
              </a:r>
              <a:endParaRPr lang="en-US"/>
            </a:p>
          </p:txBody>
        </p:sp>
        <p:sp>
          <p:nvSpPr>
            <p:cNvPr id="97" name="Line 1495"/>
            <p:cNvSpPr>
              <a:spLocks noChangeShapeType="1"/>
            </p:cNvSpPr>
            <p:nvPr/>
          </p:nvSpPr>
          <p:spPr bwMode="auto">
            <a:xfrm>
              <a:off x="7597399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496"/>
            <p:cNvSpPr>
              <a:spLocks noChangeShapeType="1"/>
            </p:cNvSpPr>
            <p:nvPr/>
          </p:nvSpPr>
          <p:spPr bwMode="auto">
            <a:xfrm>
              <a:off x="7722812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497"/>
            <p:cNvSpPr>
              <a:spLocks noChangeShapeType="1"/>
            </p:cNvSpPr>
            <p:nvPr/>
          </p:nvSpPr>
          <p:spPr bwMode="auto">
            <a:xfrm>
              <a:off x="7835524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498"/>
            <p:cNvSpPr>
              <a:spLocks noChangeShapeType="1"/>
            </p:cNvSpPr>
            <p:nvPr/>
          </p:nvSpPr>
          <p:spPr bwMode="auto">
            <a:xfrm>
              <a:off x="7960937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499"/>
            <p:cNvSpPr>
              <a:spLocks noChangeArrowheads="1"/>
            </p:cNvSpPr>
            <p:nvPr/>
          </p:nvSpPr>
          <p:spPr bwMode="auto">
            <a:xfrm>
              <a:off x="7849812" y="4646612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.9</a:t>
              </a:r>
              <a:endParaRPr lang="en-US" dirty="0"/>
            </a:p>
          </p:txBody>
        </p:sp>
        <p:sp>
          <p:nvSpPr>
            <p:cNvPr id="102" name="Line 1500"/>
            <p:cNvSpPr>
              <a:spLocks noChangeShapeType="1"/>
            </p:cNvSpPr>
            <p:nvPr/>
          </p:nvSpPr>
          <p:spPr bwMode="auto">
            <a:xfrm>
              <a:off x="8086349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501"/>
            <p:cNvSpPr>
              <a:spLocks noChangeShapeType="1"/>
            </p:cNvSpPr>
            <p:nvPr/>
          </p:nvSpPr>
          <p:spPr bwMode="auto">
            <a:xfrm>
              <a:off x="8197474" y="4492625"/>
              <a:ext cx="1588" cy="841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502"/>
            <p:cNvSpPr>
              <a:spLocks noChangeShapeType="1"/>
            </p:cNvSpPr>
            <p:nvPr/>
          </p:nvSpPr>
          <p:spPr bwMode="auto">
            <a:xfrm>
              <a:off x="8322887" y="4492625"/>
              <a:ext cx="1588" cy="428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504"/>
            <p:cNvSpPr>
              <a:spLocks noChangeShapeType="1"/>
            </p:cNvSpPr>
            <p:nvPr/>
          </p:nvSpPr>
          <p:spPr bwMode="auto">
            <a:xfrm>
              <a:off x="8322887" y="2890837"/>
              <a:ext cx="8413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505"/>
            <p:cNvSpPr>
              <a:spLocks noChangeArrowheads="1"/>
            </p:cNvSpPr>
            <p:nvPr/>
          </p:nvSpPr>
          <p:spPr bwMode="auto">
            <a:xfrm>
              <a:off x="8434012" y="3614737"/>
              <a:ext cx="32060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MM</a:t>
              </a:r>
            </a:p>
            <a:p>
              <a:pPr eaLnBrk="0" hangingPunct="0"/>
              <a:endParaRPr lang="en-US" dirty="0"/>
            </a:p>
          </p:txBody>
        </p:sp>
        <p:sp>
          <p:nvSpPr>
            <p:cNvPr id="108" name="Line 1506"/>
            <p:cNvSpPr>
              <a:spLocks noChangeShapeType="1"/>
            </p:cNvSpPr>
            <p:nvPr/>
          </p:nvSpPr>
          <p:spPr bwMode="auto">
            <a:xfrm>
              <a:off x="8322887" y="1846262"/>
              <a:ext cx="8413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507"/>
            <p:cNvSpPr>
              <a:spLocks noChangeArrowheads="1"/>
            </p:cNvSpPr>
            <p:nvPr/>
          </p:nvSpPr>
          <p:spPr bwMode="auto">
            <a:xfrm>
              <a:off x="8434012" y="2290762"/>
              <a:ext cx="278923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CH</a:t>
              </a:r>
            </a:p>
            <a:p>
              <a:pPr eaLnBrk="0" hangingPunct="0"/>
              <a:endParaRPr lang="en-US" dirty="0"/>
            </a:p>
          </p:txBody>
        </p:sp>
        <p:sp>
          <p:nvSpPr>
            <p:cNvPr id="110" name="Line 1508"/>
            <p:cNvSpPr>
              <a:spLocks noChangeShapeType="1"/>
            </p:cNvSpPr>
            <p:nvPr/>
          </p:nvSpPr>
          <p:spPr bwMode="auto">
            <a:xfrm flipV="1">
              <a:off x="7238624" y="2614612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1509"/>
          <p:cNvSpPr>
            <a:spLocks noChangeShapeType="1"/>
          </p:cNvSpPr>
          <p:nvPr/>
        </p:nvSpPr>
        <p:spPr bwMode="auto">
          <a:xfrm flipH="1">
            <a:off x="5676524" y="-126860"/>
            <a:ext cx="15621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2" name="Rectangle 3"/>
          <p:cNvSpPr>
            <a:spLocks noChangeArrowheads="1"/>
          </p:cNvSpPr>
          <p:nvPr/>
        </p:nvSpPr>
        <p:spPr bwMode="auto">
          <a:xfrm>
            <a:off x="4478417" y="6105341"/>
            <a:ext cx="4288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dirty="0"/>
              <a:t>If </a:t>
            </a:r>
            <a:r>
              <a:rPr kumimoji="1" lang="en-US" dirty="0" err="1"/>
              <a:t>LoyalCH</a:t>
            </a:r>
            <a:r>
              <a:rPr kumimoji="1" lang="en-US" dirty="0"/>
              <a:t> is about .6 then </a:t>
            </a:r>
            <a:r>
              <a:rPr kumimoji="1" lang="en-US" dirty="0" err="1"/>
              <a:t>Pr</a:t>
            </a:r>
            <a:r>
              <a:rPr kumimoji="1" lang="en-US" dirty="0"/>
              <a:t>(CH) </a:t>
            </a:r>
            <a:r>
              <a:rPr kumimoji="1" lang="en-US" dirty="0">
                <a:sym typeface="Symbol" pitchFamily="18" charset="2"/>
              </a:rPr>
              <a:t></a:t>
            </a:r>
            <a:r>
              <a:rPr kumimoji="1" lang="en-US" dirty="0"/>
              <a:t> .7. </a:t>
            </a:r>
          </a:p>
        </p:txBody>
      </p:sp>
      <p:sp>
        <p:nvSpPr>
          <p:cNvPr id="1513" name="Line 1544"/>
          <p:cNvSpPr>
            <a:spLocks noChangeShapeType="1"/>
          </p:cNvSpPr>
          <p:nvPr/>
        </p:nvSpPr>
        <p:spPr bwMode="auto">
          <a:xfrm flipH="1" flipV="1">
            <a:off x="7321174" y="4979986"/>
            <a:ext cx="138111" cy="1125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14" name="TextBox 1513"/>
          <p:cNvSpPr txBox="1"/>
          <p:nvPr/>
        </p:nvSpPr>
        <p:spPr>
          <a:xfrm rot="16200000">
            <a:off x="4193173" y="3201739"/>
            <a:ext cx="118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P(Purchase)</a:t>
            </a:r>
          </a:p>
        </p:txBody>
      </p:sp>
    </p:spTree>
    <p:extLst>
      <p:ext uri="{BB962C8B-B14F-4D97-AF65-F5344CB8AC3E}">
        <p14:creationId xmlns:p14="http://schemas.microsoft.com/office/powerpoint/2010/main" val="26797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Credit Card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We would like to be able to predict customers that are likely to default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Possible X variables are: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Annual Income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Monthly credit card balance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 Y variable (Default) is </a:t>
            </a:r>
            <a:r>
              <a:rPr lang="en-US" u="sng" dirty="0"/>
              <a:t>categorical</a:t>
            </a:r>
            <a:r>
              <a:rPr lang="en-US" dirty="0"/>
              <a:t>: Yes or No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How do we check the relationship between Y and X?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10811</TotalTime>
  <Words>2304</Words>
  <Application>Microsoft Macintosh PowerPoint</Application>
  <PresentationFormat>On-screen Show (4:3)</PresentationFormat>
  <Paragraphs>311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Monotype Sorts</vt:lpstr>
      <vt:lpstr>Times New Roman</vt:lpstr>
      <vt:lpstr>Wingdings</vt:lpstr>
      <vt:lpstr>Clarity</vt:lpstr>
      <vt:lpstr>Equation</vt:lpstr>
      <vt:lpstr>Classification MEthods</vt:lpstr>
      <vt:lpstr>Review of Linear Regression</vt:lpstr>
      <vt:lpstr>PowerPoint Presentation</vt:lpstr>
      <vt:lpstr>Case 1: Brand Preference for Orange Juice</vt:lpstr>
      <vt:lpstr>Why not Linear Regression?</vt:lpstr>
      <vt:lpstr>Problems</vt:lpstr>
      <vt:lpstr>Solution: Use Logistic Function</vt:lpstr>
      <vt:lpstr>Logistic Regression </vt:lpstr>
      <vt:lpstr>Case 2: Credit Card Default Data</vt:lpstr>
      <vt:lpstr>The Default Dataset</vt:lpstr>
      <vt:lpstr>Logistic Regression in R</vt:lpstr>
      <vt:lpstr>Concerns on Multiclass Classification</vt:lpstr>
      <vt:lpstr>PowerPoint Presentation</vt:lpstr>
      <vt:lpstr>Logistic Function on Default Data</vt:lpstr>
      <vt:lpstr>Are the coefficients significant?</vt:lpstr>
      <vt:lpstr>Making Prediction</vt:lpstr>
      <vt:lpstr>Qualitative Predictors in Logistic Regression</vt:lpstr>
      <vt:lpstr>Multiple Logistic Regression</vt:lpstr>
      <vt:lpstr>Multiple Logistic Regression- Default Data</vt:lpstr>
      <vt:lpstr>Predictions</vt:lpstr>
      <vt:lpstr>An Apparent Contradiction!</vt:lpstr>
      <vt:lpstr>To whom should credit be offered?</vt:lpstr>
      <vt:lpstr>Correlation</vt:lpstr>
      <vt:lpstr>Example 1. Correlation</vt:lpstr>
      <vt:lpstr>Example 2. Understanding P value and Correlation</vt:lpstr>
      <vt:lpstr>PowerPoint Presentation</vt:lpstr>
      <vt:lpstr>PowerPoint Presentation</vt:lpstr>
      <vt:lpstr>Exercise in R</vt:lpstr>
      <vt:lpstr>How to minimize the MSE of logistic regression? (optional) </vt:lpstr>
      <vt:lpstr>PowerPoint Presentation</vt:lpstr>
      <vt:lpstr>Back-propagation and Forward-propagation (optional)</vt:lpstr>
      <vt:lpstr>Deep Neural Network and Gradient Vanishing (optional)</vt:lpstr>
      <vt:lpstr>Global Optimum VS Local Optimum (optional)</vt:lpstr>
      <vt:lpstr>Exercise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Microsoft Office User</cp:lastModifiedBy>
  <cp:revision>223</cp:revision>
  <cp:lastPrinted>2013-09-10T02:43:54Z</cp:lastPrinted>
  <dcterms:created xsi:type="dcterms:W3CDTF">2013-08-14T17:09:52Z</dcterms:created>
  <dcterms:modified xsi:type="dcterms:W3CDTF">2022-03-09T02:10:12Z</dcterms:modified>
</cp:coreProperties>
</file>