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68" r:id="rId6"/>
    <p:sldId id="267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69" r:id="rId15"/>
    <p:sldId id="270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7/28/2025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7/28/2025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29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65642-B3E6-6488-9B56-1738F130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4DEB7-1C9A-660F-477E-16383108E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F1BA3B-B4FA-90BD-8EF2-5B0359686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E1D28-5957-DEEF-5094-32BCC06D66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32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87F3D-80A8-AABC-8C5B-700956E80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75D05-3B43-C505-0260-EAC65DE04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07E3CC-880C-BA01-827F-70F8A46E7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E62D-299D-A330-8DB8-2E16D9203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6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6FFB6-610B-065E-D91E-868C19025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FD85D-61AB-BF4E-47F4-D1D733F1EC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269B44-3331-C105-F128-BFE1291AA5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56EDC-67C4-B11C-C3BF-CE2DD053E6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25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ED764-EE86-DC30-8A80-565317ED7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04B637-9611-0ED8-2537-86C101A46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3B741-66CD-F872-E620-65FA30D4C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DB6B8-220E-4B3A-ED6A-EDD2FA0657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7/28/2025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7/28/2025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584200"/>
            <a:ext cx="12188825" cy="1404639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FLEXIFAAS </a:t>
            </a:r>
            <a:r>
              <a:rPr lang="en-US" sz="2800" b="1" dirty="0"/>
              <a:t>- </a:t>
            </a:r>
            <a:r>
              <a:rPr lang="en-IN" sz="2800" dirty="0"/>
              <a:t>Serverless Function Deployment Engine</a:t>
            </a:r>
            <a:endParaRPr lang="en-US" sz="2800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57908" y="4941168"/>
            <a:ext cx="8735325" cy="1752600"/>
          </a:xfrm>
        </p:spPr>
        <p:txBody>
          <a:bodyPr>
            <a:normAutofit/>
          </a:bodyPr>
          <a:lstStyle/>
          <a:p>
            <a:r>
              <a:rPr lang="en-US" sz="2000" dirty="0"/>
              <a:t>Name: Abid Rafique Khan</a:t>
            </a:r>
          </a:p>
          <a:p>
            <a:r>
              <a:rPr lang="en-US" sz="2000" dirty="0"/>
              <a:t>BITS ID: 2021WA86438</a:t>
            </a:r>
          </a:p>
          <a:p>
            <a:r>
              <a:rPr lang="en-US" sz="2000" dirty="0"/>
              <a:t>SUPERVISOR: AYUSH RANJAN</a:t>
            </a:r>
          </a:p>
          <a:p>
            <a:endParaRPr lang="en-US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879E797-80AB-4459-FEC1-9FCA90213EA3}"/>
              </a:ext>
            </a:extLst>
          </p:cNvPr>
          <p:cNvSpPr txBox="1">
            <a:spLocks/>
          </p:cNvSpPr>
          <p:nvPr/>
        </p:nvSpPr>
        <p:spPr>
          <a:xfrm>
            <a:off x="1625176" y="1600200"/>
            <a:ext cx="8735325" cy="9005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/>
              <a:t>CSIW ZG628T DISSERTATION</a:t>
            </a:r>
            <a:endParaRPr lang="en-IN" sz="2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6DE16E-793C-D848-7FF6-51876D63BCF6}"/>
              </a:ext>
            </a:extLst>
          </p:cNvPr>
          <p:cNvSpPr txBox="1">
            <a:spLocks/>
          </p:cNvSpPr>
          <p:nvPr/>
        </p:nvSpPr>
        <p:spPr>
          <a:xfrm>
            <a:off x="1575058" y="3407540"/>
            <a:ext cx="8735325" cy="900584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BIRLA INSTITUTE OF TECHNOLOGY AND SCIENCE</a:t>
            </a:r>
          </a:p>
          <a:p>
            <a:pPr algn="ctr"/>
            <a:r>
              <a:rPr lang="en-US" sz="2800" dirty="0"/>
              <a:t>Pilani (Rajasthan) India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FFA9D-7F59-1F7A-B589-E7AE1878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EE2ADA-2EA5-8F1D-77DD-4A8CE9D7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706091"/>
          </a:xfrm>
        </p:spPr>
        <p:txBody>
          <a:bodyPr/>
          <a:lstStyle/>
          <a:p>
            <a:pPr algn="ctr"/>
            <a:r>
              <a:rPr lang="en-IN" b="1" dirty="0"/>
              <a:t>Plan of Work </a:t>
            </a:r>
            <a:endParaRPr lang="en-US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7D8F300-3650-BF3B-8CC0-20B9996A35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650872"/>
              </p:ext>
            </p:extLst>
          </p:nvPr>
        </p:nvGraphicFramePr>
        <p:xfrm>
          <a:off x="1193445" y="1124744"/>
          <a:ext cx="10309347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845769256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43062146"/>
                    </a:ext>
                  </a:extLst>
                </a:gridCol>
                <a:gridCol w="1812403">
                  <a:extLst>
                    <a:ext uri="{9D8B030D-6E8A-4147-A177-3AD203B41FA5}">
                      <a16:colId xmlns:a16="http://schemas.microsoft.com/office/drawing/2014/main" val="1515536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6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Tools and architecture Finalized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471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Backend Set up with MySQL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66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Entities, Services, Repositories Defined, CRUD applied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6883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Endpoints created for function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834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Simulated Execution using Postman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808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RabbitMQ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26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Configure, test queue setup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436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Refactor send function invocation to RabbitMQ queue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806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7CA6F6-EAD7-C553-1022-6982FFED3C7C}"/>
              </a:ext>
            </a:extLst>
          </p:cNvPr>
          <p:cNvSpPr txBox="1"/>
          <p:nvPr/>
        </p:nvSpPr>
        <p:spPr>
          <a:xfrm>
            <a:off x="1218883" y="5877272"/>
            <a:ext cx="10309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Upcoming: Security middleware, encryption, frontend, full integration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301516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Features Implemented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16089" cy="4465320"/>
          </a:xfrm>
        </p:spPr>
        <p:txBody>
          <a:bodyPr/>
          <a:lstStyle/>
          <a:p>
            <a:r>
              <a:rPr lang="en-US" dirty="0"/>
              <a:t>Upload function (file or code)</a:t>
            </a:r>
          </a:p>
          <a:p>
            <a:r>
              <a:rPr lang="en-IN" dirty="0"/>
              <a:t>Execute function with input</a:t>
            </a:r>
          </a:p>
          <a:p>
            <a:r>
              <a:rPr lang="en-US" dirty="0"/>
              <a:t>Execution logs saved to DB</a:t>
            </a:r>
          </a:p>
          <a:p>
            <a:r>
              <a:rPr lang="en-US" dirty="0"/>
              <a:t>Async job queue using RabbitMQ</a:t>
            </a:r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860" y="30815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API Testing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E154A0-2498-5728-EA62-F321F1B0566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5731510" cy="36150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0DF20AD-F88E-BC97-B55F-DD8E7373CBEC}"/>
              </a:ext>
            </a:extLst>
          </p:cNvPr>
          <p:cNvSpPr txBox="1"/>
          <p:nvPr/>
        </p:nvSpPr>
        <p:spPr>
          <a:xfrm>
            <a:off x="5518347" y="1010208"/>
            <a:ext cx="666100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test for uploading a new function with file using POST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/functions/upload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F8FE28-BE42-0B2A-C017-69C6895FFC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39" y="3171490"/>
            <a:ext cx="5731510" cy="36556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D5713A-CA54-3CDE-ACE9-9A95C8C9448F}"/>
              </a:ext>
            </a:extLst>
          </p:cNvPr>
          <p:cNvSpPr txBox="1"/>
          <p:nvPr/>
        </p:nvSpPr>
        <p:spPr>
          <a:xfrm>
            <a:off x="198274" y="5517232"/>
            <a:ext cx="61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test for uploading a new function by source code using POST 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</a:t>
            </a: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/functions/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uploadText</a:t>
            </a:r>
            <a:endParaRPr lang="en-IN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18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3FBED-54C1-60BE-B3AD-3CCF312E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08694-42FB-5FA2-B2D4-F5F8D37B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815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API Testing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87DAC-627B-2341-602C-5FE34062E06F}"/>
              </a:ext>
            </a:extLst>
          </p:cNvPr>
          <p:cNvSpPr txBox="1"/>
          <p:nvPr/>
        </p:nvSpPr>
        <p:spPr>
          <a:xfrm>
            <a:off x="5806380" y="1052736"/>
            <a:ext cx="63729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API response for retrieving all registered functions with GET /</a:t>
            </a:r>
            <a:r>
              <a:rPr lang="en-US" sz="1600" dirty="0" err="1"/>
              <a:t>api</a:t>
            </a:r>
            <a:r>
              <a:rPr lang="en-US" sz="1600" dirty="0"/>
              <a:t>/functions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C37D9-50B0-660D-FD83-D47082E42850}"/>
              </a:ext>
            </a:extLst>
          </p:cNvPr>
          <p:cNvSpPr txBox="1"/>
          <p:nvPr/>
        </p:nvSpPr>
        <p:spPr>
          <a:xfrm>
            <a:off x="198274" y="5517232"/>
            <a:ext cx="610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API call to execute a function with input payload using POST /</a:t>
            </a:r>
            <a:r>
              <a:rPr lang="en-US" sz="1600" dirty="0" err="1"/>
              <a:t>api</a:t>
            </a:r>
            <a:r>
              <a:rPr lang="en-US" sz="1600" dirty="0"/>
              <a:t>/functions/execute</a:t>
            </a:r>
            <a:endParaRPr lang="en-I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C34B75-0F3E-C7A8-D0FC-82235BC67F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8067"/>
            <a:ext cx="5731510" cy="36410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4449F2-4926-D2C1-C3E2-A636D903FC5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7839" y="3175935"/>
            <a:ext cx="5731510" cy="36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79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F48F-E7EA-9B52-4C06-9DBD1F209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B887-76EE-C939-CB17-62C51158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815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API Testing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5CCBB-710C-81A0-8139-81619E9B46BE}"/>
              </a:ext>
            </a:extLst>
          </p:cNvPr>
          <p:cNvSpPr txBox="1"/>
          <p:nvPr/>
        </p:nvSpPr>
        <p:spPr>
          <a:xfrm>
            <a:off x="5806380" y="1052736"/>
            <a:ext cx="637296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API call to execute a function without input payload using POST /</a:t>
            </a:r>
            <a:r>
              <a:rPr lang="en-US" sz="1600" dirty="0" err="1"/>
              <a:t>api</a:t>
            </a:r>
            <a:r>
              <a:rPr lang="en-US" sz="1600" dirty="0"/>
              <a:t>/functions/execute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CF8DC3-7A9D-D0BF-9408-F1D64FE1386B}"/>
              </a:ext>
            </a:extLst>
          </p:cNvPr>
          <p:cNvSpPr txBox="1"/>
          <p:nvPr/>
        </p:nvSpPr>
        <p:spPr>
          <a:xfrm>
            <a:off x="198274" y="5517232"/>
            <a:ext cx="61078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API call to fetch all function execution logs with GET /</a:t>
            </a:r>
            <a:r>
              <a:rPr lang="en-US" sz="1600" dirty="0" err="1"/>
              <a:t>api</a:t>
            </a:r>
            <a:r>
              <a:rPr lang="en-US" sz="1600" dirty="0"/>
              <a:t>/logs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89E9F-400E-98A1-C618-3CB687C397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8680"/>
            <a:ext cx="5731510" cy="3536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C70C80-5FEF-2A64-ED63-5A4A616B17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254" y="3194350"/>
            <a:ext cx="5731510" cy="363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0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81620-E41A-BD3A-45F2-A9C56DB1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C6992-2A75-24BE-68FE-337D12302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815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RabbitMQ &amp; Logs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28E723-15D7-EE4D-396B-61D4D57D1AF2}"/>
              </a:ext>
            </a:extLst>
          </p:cNvPr>
          <p:cNvSpPr txBox="1"/>
          <p:nvPr/>
        </p:nvSpPr>
        <p:spPr>
          <a:xfrm>
            <a:off x="6814493" y="1124744"/>
            <a:ext cx="4464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RabbitMQ management UI showing message queue activity for function-execution-queue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C2AFB-301B-E332-8D29-43A0EFFF043C}"/>
              </a:ext>
            </a:extLst>
          </p:cNvPr>
          <p:cNvSpPr txBox="1"/>
          <p:nvPr/>
        </p:nvSpPr>
        <p:spPr>
          <a:xfrm>
            <a:off x="198274" y="5517232"/>
            <a:ext cx="3951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IN" sz="1600" dirty="0"/>
              <a:t>RabbitMQ management UI confirming queue status after execution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09096E-2450-8702-E744-57ED8ACF9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2890"/>
            <a:ext cx="6527432" cy="31241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2A981E-3D6C-7B1C-8983-3B4D5BD6EC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6040" y="3717032"/>
            <a:ext cx="6602785" cy="318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7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EA32D-258F-DED4-CC55-28763D07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54FD-9AA5-7598-DCB5-C27D0D170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860" y="30815"/>
            <a:ext cx="10360501" cy="56207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RabbitMQ &amp; Logs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A2E99D-1302-4086-F97C-320D714423F3}"/>
              </a:ext>
            </a:extLst>
          </p:cNvPr>
          <p:cNvSpPr txBox="1"/>
          <p:nvPr/>
        </p:nvSpPr>
        <p:spPr>
          <a:xfrm>
            <a:off x="7459191" y="1196752"/>
            <a:ext cx="44644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Execution log entry stored in MySQL database after function execution</a:t>
            </a:r>
            <a:endParaRPr lang="en-IN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866D4B-2532-481B-14FF-699E9951D758}"/>
              </a:ext>
            </a:extLst>
          </p:cNvPr>
          <p:cNvSpPr txBox="1"/>
          <p:nvPr/>
        </p:nvSpPr>
        <p:spPr>
          <a:xfrm>
            <a:off x="198274" y="5517232"/>
            <a:ext cx="39519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/>
              <a:t>Another sample execution log entry in MySQL database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3C23B-4477-4201-D05B-2FA0F1843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916"/>
          <a:stretch>
            <a:fillRect/>
          </a:stretch>
        </p:blipFill>
        <p:spPr>
          <a:xfrm>
            <a:off x="0" y="662686"/>
            <a:ext cx="7246540" cy="3042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2EDA16-275B-4F0D-6F80-1AE635E2B9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145"/>
          <a:stretch>
            <a:fillRect/>
          </a:stretch>
        </p:blipFill>
        <p:spPr>
          <a:xfrm>
            <a:off x="3864862" y="3709035"/>
            <a:ext cx="8323963" cy="314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9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CD66-C6F2-40F6-F70D-6D93F18DC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E3058-A276-14C6-131B-DB0D1D6C1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Challenges &amp; Learnings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9DAF-68B7-208B-CEF6-38BE261F7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16089" cy="4465320"/>
          </a:xfrm>
        </p:spPr>
        <p:txBody>
          <a:bodyPr/>
          <a:lstStyle/>
          <a:p>
            <a:r>
              <a:rPr lang="en-IN" dirty="0"/>
              <a:t>Setting up async messaging</a:t>
            </a:r>
          </a:p>
          <a:p>
            <a:r>
              <a:rPr lang="en-IN" dirty="0"/>
              <a:t>Managing file uploads</a:t>
            </a:r>
          </a:p>
          <a:p>
            <a:r>
              <a:rPr lang="en-US" dirty="0"/>
              <a:t>Troubleshooting function execution (Python/Java/JS)</a:t>
            </a:r>
          </a:p>
          <a:p>
            <a:r>
              <a:rPr lang="en-IN" dirty="0"/>
              <a:t>Understanding cloud-native patterns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84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A430-B01B-C55B-8BA3-A8246BEB8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2534C-C27D-0619-00B9-94274FE3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Roadmap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C91B-B7B3-53C5-9CCC-2A897CF36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9916089" cy="4465320"/>
          </a:xfrm>
        </p:spPr>
        <p:txBody>
          <a:bodyPr/>
          <a:lstStyle/>
          <a:p>
            <a:r>
              <a:rPr lang="en-US" dirty="0"/>
              <a:t>Build middleware (JWT auth, file encryption)</a:t>
            </a:r>
          </a:p>
          <a:p>
            <a:r>
              <a:rPr lang="en-US" dirty="0"/>
              <a:t>Malware scanning (if time permits)</a:t>
            </a:r>
          </a:p>
          <a:p>
            <a:r>
              <a:rPr lang="en-IN" dirty="0"/>
              <a:t>Develop React frontend</a:t>
            </a:r>
          </a:p>
          <a:p>
            <a:r>
              <a:rPr lang="en-IN" dirty="0"/>
              <a:t>System integration &amp; user testing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11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C8C6-4536-9CD0-EA7A-24C7B533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DE03-3DDC-2C79-08D3-698C0727C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2924944"/>
            <a:ext cx="10360501" cy="122396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Thank you! Questions?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339576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Introduction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a secure platform for uploading and running custom code (functions) in the cloud</a:t>
            </a:r>
          </a:p>
          <a:p>
            <a:r>
              <a:rPr lang="en-US" dirty="0"/>
              <a:t>Focus on scalability, security, and async processing</a:t>
            </a:r>
          </a:p>
          <a:p>
            <a:r>
              <a:rPr lang="en-US" dirty="0"/>
              <a:t>Implemented using Java, Spring Boot, MySQL, RabbitMQ</a:t>
            </a:r>
          </a:p>
          <a:p>
            <a:r>
              <a:rPr lang="en-US" dirty="0"/>
              <a:t>End goal: real-world, flexible, cloud-native system</a:t>
            </a: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Area of Research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BAA55-58BB-A651-276C-1E702B0E6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Cloud-native applications need flexible, on-demand execution</a:t>
            </a:r>
          </a:p>
          <a:p>
            <a:r>
              <a:rPr lang="en-US" dirty="0"/>
              <a:t>Serverless/</a:t>
            </a:r>
            <a:r>
              <a:rPr lang="en-US" dirty="0" err="1"/>
              <a:t>FaaS</a:t>
            </a:r>
            <a:r>
              <a:rPr lang="en-US" dirty="0"/>
              <a:t> offers cost savings, scalability, and speed</a:t>
            </a:r>
          </a:p>
          <a:p>
            <a:r>
              <a:rPr lang="en-US" dirty="0"/>
              <a:t>Existing solutions are complex or expensive</a:t>
            </a:r>
          </a:p>
          <a:p>
            <a:r>
              <a:rPr lang="en-US" dirty="0"/>
              <a:t>Goal: Build a simple, self-hosted platform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884E5-FEBE-F2BE-7D5B-56EF676B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6B354-B2EC-55E3-1A4B-C8C53695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FA4DA-D3EC-74B8-4F91-3815ECFD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secure function upload (JavaScript, Python, Java)</a:t>
            </a:r>
          </a:p>
          <a:p>
            <a:r>
              <a:rPr lang="en-US" dirty="0"/>
              <a:t>Store, manage, and execute user functions on demand</a:t>
            </a:r>
          </a:p>
          <a:p>
            <a:r>
              <a:rPr lang="en-US" dirty="0"/>
              <a:t>Use RabbitMQ for async and scalable execution</a:t>
            </a:r>
          </a:p>
          <a:p>
            <a:r>
              <a:rPr lang="en-US" dirty="0"/>
              <a:t>Log every execution for auditing and feedback</a:t>
            </a:r>
          </a:p>
          <a:p>
            <a:r>
              <a:rPr lang="en-US" dirty="0"/>
              <a:t>Make APIs developer-friendly and robust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994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4679-DC3E-4FBE-4334-6586B28D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E17F937-D211-8C9B-D01D-77327688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Scope of Work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929AC-8996-AF32-9A30-EFC44431F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 Scope:</a:t>
            </a:r>
            <a:r>
              <a:rPr lang="en-US" dirty="0"/>
              <a:t> Backend APIs, secure storage, execution engine, message queuing, basic UI (future)Store, manage, and execute user functions on demand</a:t>
            </a:r>
          </a:p>
          <a:p>
            <a:r>
              <a:rPr lang="en-US" b="1" dirty="0"/>
              <a:t>Out of Scope:</a:t>
            </a:r>
            <a:r>
              <a:rPr lang="en-US" dirty="0"/>
              <a:t> Deep cloud integration, billing, multi-tenancy</a:t>
            </a:r>
          </a:p>
        </p:txBody>
      </p:sp>
    </p:spTree>
    <p:extLst>
      <p:ext uri="{BB962C8B-B14F-4D97-AF65-F5344CB8AC3E}">
        <p14:creationId xmlns:p14="http://schemas.microsoft.com/office/powerpoint/2010/main" val="103232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F785E-B59D-42D2-7AF4-5DF554E67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A22C18-542B-F5C4-C8A5-BB54086F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Literature Review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8F6BF-B60B-76B6-D24E-0F3DEDA6A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Serverless/</a:t>
            </a:r>
            <a:r>
              <a:rPr lang="en-US" dirty="0" err="1"/>
              <a:t>FaaS</a:t>
            </a:r>
            <a:r>
              <a:rPr lang="en-US" dirty="0"/>
              <a:t> saves costs, speeds up development (Jonas et al. 2019)</a:t>
            </a:r>
          </a:p>
          <a:p>
            <a:r>
              <a:rPr lang="en-IN" dirty="0"/>
              <a:t>Async messaging (RabbitMQ) critical for scale (Spillner et al. 2017)</a:t>
            </a:r>
          </a:p>
          <a:p>
            <a:r>
              <a:rPr lang="en-US" dirty="0"/>
              <a:t>Custom </a:t>
            </a:r>
            <a:r>
              <a:rPr lang="en-US" dirty="0" err="1"/>
              <a:t>FaaS</a:t>
            </a:r>
            <a:r>
              <a:rPr lang="en-US" dirty="0"/>
              <a:t> platforms can be tailored for specialized needs</a:t>
            </a:r>
          </a:p>
          <a:p>
            <a:r>
              <a:rPr lang="en-US" dirty="0"/>
              <a:t>Security and function isolation is an ongoing challenge</a:t>
            </a:r>
          </a:p>
        </p:txBody>
      </p:sp>
    </p:spTree>
    <p:extLst>
      <p:ext uri="{BB962C8B-B14F-4D97-AF65-F5344CB8AC3E}">
        <p14:creationId xmlns:p14="http://schemas.microsoft.com/office/powerpoint/2010/main" val="20932943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91BA7-004B-614A-1EC1-906990AFF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E66C967-22C7-58F4-5DC7-6D4B9CC1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1C7E6-C310-6D44-A899-10ADDAE9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Stack:</a:t>
            </a:r>
            <a:r>
              <a:rPr lang="en-IN" dirty="0"/>
              <a:t> Java, Spring Boot, MySQL, RabbitMQ, Hibernate, Maven</a:t>
            </a:r>
          </a:p>
          <a:p>
            <a:r>
              <a:rPr lang="en-IN" dirty="0"/>
              <a:t>Method:</a:t>
            </a:r>
          </a:p>
          <a:p>
            <a:pPr lvl="1"/>
            <a:r>
              <a:rPr lang="en-IN" dirty="0"/>
              <a:t>Backend + DB setup</a:t>
            </a:r>
          </a:p>
          <a:p>
            <a:pPr lvl="1"/>
            <a:r>
              <a:rPr lang="en-IN" dirty="0"/>
              <a:t>Entity/service/repository layer</a:t>
            </a:r>
          </a:p>
          <a:p>
            <a:pPr lvl="1"/>
            <a:r>
              <a:rPr lang="en-IN" dirty="0"/>
              <a:t>Function upload &amp; execution APIs</a:t>
            </a:r>
          </a:p>
          <a:p>
            <a:pPr lvl="1"/>
            <a:r>
              <a:rPr lang="en-IN" dirty="0"/>
              <a:t>Async execution with RabbitMQ</a:t>
            </a:r>
          </a:p>
          <a:p>
            <a:pPr lvl="1"/>
            <a:r>
              <a:rPr lang="en-IN" dirty="0"/>
              <a:t>Logging and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84301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8915D-6521-E46C-960C-0CEFB14C9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B11D86-40EA-CA36-02B1-0F2D9391B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844" y="44624"/>
            <a:ext cx="10360501" cy="647899"/>
          </a:xfrm>
        </p:spPr>
        <p:txBody>
          <a:bodyPr/>
          <a:lstStyle/>
          <a:p>
            <a:pPr algn="ctr"/>
            <a:r>
              <a:rPr lang="en-IN" b="1" dirty="0"/>
              <a:t>System Architecture Diagram </a:t>
            </a:r>
            <a:endParaRPr lang="en-US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E713D737-190F-7EBF-49FD-468706C9C3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12273"/>
            <a:ext cx="12188825" cy="604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0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9DA62-D294-28E8-326A-0A5F921DA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0501E13-896A-6BAA-533C-BCA2EE3EC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44624"/>
            <a:ext cx="10360501" cy="49006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High Level Diagram </a:t>
            </a:r>
            <a:endParaRPr lang="en-US" b="1" dirty="0"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CD2623DD-DCA1-F82D-8715-D215E6115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1579"/>
            <a:ext cx="12188825" cy="48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69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94</TotalTime>
  <Words>592</Words>
  <Application>Microsoft Office PowerPoint</Application>
  <PresentationFormat>Custom</PresentationFormat>
  <Paragraphs>106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Tech 16x9</vt:lpstr>
      <vt:lpstr>FLEXIFAAS - Serverless Function Deployment Engine</vt:lpstr>
      <vt:lpstr>Introduction</vt:lpstr>
      <vt:lpstr>Area of Research</vt:lpstr>
      <vt:lpstr>Objectives</vt:lpstr>
      <vt:lpstr>Scope of Work</vt:lpstr>
      <vt:lpstr>Literature Review</vt:lpstr>
      <vt:lpstr>Methodology </vt:lpstr>
      <vt:lpstr>System Architecture Diagram </vt:lpstr>
      <vt:lpstr>High Level Diagram </vt:lpstr>
      <vt:lpstr>Plan of Work </vt:lpstr>
      <vt:lpstr>Key Features Implemented</vt:lpstr>
      <vt:lpstr>API Testing</vt:lpstr>
      <vt:lpstr>API Testing</vt:lpstr>
      <vt:lpstr>API Testing</vt:lpstr>
      <vt:lpstr>RabbitMQ &amp; Logs</vt:lpstr>
      <vt:lpstr>RabbitMQ &amp; Logs</vt:lpstr>
      <vt:lpstr>Challenges &amp; Learnings</vt:lpstr>
      <vt:lpstr>Roadmap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Abid AK</dc:creator>
  <cp:lastModifiedBy>Abid AK</cp:lastModifiedBy>
  <cp:revision>2</cp:revision>
  <dcterms:created xsi:type="dcterms:W3CDTF">2025-07-28T05:34:22Z</dcterms:created>
  <dcterms:modified xsi:type="dcterms:W3CDTF">2025-07-28T07:08:46Z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