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7" r:id="rId7"/>
    <p:sldId id="269" r:id="rId8"/>
    <p:sldId id="270" r:id="rId9"/>
    <p:sldId id="272" r:id="rId10"/>
    <p:sldId id="273" r:id="rId11"/>
    <p:sldId id="274" r:id="rId12"/>
    <p:sldId id="275" r:id="rId13"/>
    <p:sldId id="261" r:id="rId14"/>
    <p:sldId id="262" r:id="rId15"/>
    <p:sldId id="276" r:id="rId16"/>
    <p:sldId id="27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7/21/2025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7/21/2025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7D015-C912-95DD-A8F8-7289CE06C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839288-E602-4E07-AD40-56F89083F3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89A834-24A3-A64A-DEA9-8EF5A8690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E8DA4-1BED-5BC6-7951-61967F8BDE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4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C61F8-81D2-45CF-F3BC-F4332A8DC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3919E1-81B7-7061-1CEB-C2F09CDA9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F4188E-62EB-3C57-2E25-38AE027863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DDE24-7D53-4B4B-BE79-562973A686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0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D2230-7188-A2FE-E0E7-B8BC780AD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0B77F3-6077-CC3E-1411-A83FA50495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FDB297-1216-5EA1-D9F9-65A6816FA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6CA4A-A75F-42E5-42A1-3E7B14B854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44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EA7FA-8D94-6625-8CA8-AFD853D6C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261183-E742-FB37-2204-C249A66B82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79ED72-A648-2805-83E7-F05D03123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07366-8E02-A0D2-6C2E-583BFFABF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3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7/21/2025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7/21/2025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7/21/2025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7/21/2025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5820" y="188641"/>
            <a:ext cx="11305256" cy="1944216"/>
          </a:xfrm>
        </p:spPr>
        <p:txBody>
          <a:bodyPr>
            <a:noAutofit/>
          </a:bodyPr>
          <a:lstStyle/>
          <a:p>
            <a:r>
              <a:rPr lang="en-US" sz="4400" dirty="0"/>
              <a:t>FlexiFaaS: A Secure Serverless Function Deployment and Execution Platform for Cloud-Native Applications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50B5BB1-E635-2C47-6E19-F456D457D5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9836" y="3284984"/>
            <a:ext cx="6125420" cy="253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Abid Rafique Khan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BITS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2021WA86438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CSIW ZG628T DISSERTATION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Semester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First Semester 2025–26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Institute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BITS Pilani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Benefits of </a:t>
            </a:r>
            <a:r>
              <a:rPr lang="en-IN" b="1" dirty="0" err="1"/>
              <a:t>FlexiFaaS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xfrm>
            <a:off x="1208412" y="2060848"/>
            <a:ext cx="9422504" cy="3454400"/>
          </a:xfrm>
        </p:spPr>
        <p:txBody>
          <a:bodyPr/>
          <a:lstStyle/>
          <a:p>
            <a:r>
              <a:rPr lang="en-US" dirty="0"/>
              <a:t>Developer productivity (no VM setup)</a:t>
            </a:r>
          </a:p>
          <a:p>
            <a:r>
              <a:rPr lang="en-US" dirty="0"/>
              <a:t>Enterprise-grade security (JWT + AES + scans)</a:t>
            </a:r>
          </a:p>
          <a:p>
            <a:r>
              <a:rPr lang="en-US" dirty="0"/>
              <a:t>CI/CD automation</a:t>
            </a:r>
          </a:p>
          <a:p>
            <a:r>
              <a:rPr lang="en-US" dirty="0"/>
              <a:t>Docker/Kubernetes extensibility</a:t>
            </a:r>
          </a:p>
          <a:p>
            <a:r>
              <a:rPr lang="en-US" dirty="0"/>
              <a:t>Reduced vendor dependence</a:t>
            </a:r>
          </a:p>
          <a:p>
            <a:r>
              <a:rPr lang="en-US" dirty="0"/>
              <a:t>Reusable platform for multiple teams</a:t>
            </a:r>
          </a:p>
        </p:txBody>
      </p:sp>
    </p:spTree>
    <p:extLst>
      <p:ext uri="{BB962C8B-B14F-4D97-AF65-F5344CB8AC3E}">
        <p14:creationId xmlns:p14="http://schemas.microsoft.com/office/powerpoint/2010/main" val="267203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Tools &amp; Technologies</a:t>
            </a:r>
            <a:endParaRPr lang="en-US" b="1" dirty="0"/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E9B63EE9-CD94-8DBB-9DC9-9A55C0BCB707}"/>
              </a:ext>
            </a:extLst>
          </p:cNvPr>
          <p:cNvSpPr txBox="1">
            <a:spLocks/>
          </p:cNvSpPr>
          <p:nvPr/>
        </p:nvSpPr>
        <p:spPr>
          <a:xfrm>
            <a:off x="1208412" y="2060848"/>
            <a:ext cx="9422504" cy="34544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Backend: Spring Boot</a:t>
            </a:r>
          </a:p>
          <a:p>
            <a:r>
              <a:rPr lang="en-US" dirty="0"/>
              <a:t>Frontend: ReactJS</a:t>
            </a:r>
          </a:p>
          <a:p>
            <a:r>
              <a:rPr lang="en-US" dirty="0"/>
              <a:t>Database: MySQL</a:t>
            </a:r>
          </a:p>
          <a:p>
            <a:r>
              <a:rPr lang="en-US" dirty="0"/>
              <a:t>Security: JWT, AES Encryption</a:t>
            </a:r>
          </a:p>
          <a:p>
            <a:r>
              <a:rPr lang="en-US" dirty="0"/>
              <a:t>CI/CD: GitHub Actions, SonarQube, Maven</a:t>
            </a:r>
          </a:p>
          <a:p>
            <a:r>
              <a:rPr lang="en-US" dirty="0"/>
              <a:t>Middleware Simulation: Malware Scan.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25AF9-0291-A1C7-999E-9472F0019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B56B571-DD21-27B9-966F-54DC8436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  <a:endParaRPr lang="en-US" b="1" dirty="0"/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0FBE19AD-97E9-ECBE-6A45-7DF109853FE9}"/>
              </a:ext>
            </a:extLst>
          </p:cNvPr>
          <p:cNvSpPr txBox="1">
            <a:spLocks/>
          </p:cNvSpPr>
          <p:nvPr/>
        </p:nvSpPr>
        <p:spPr>
          <a:xfrm>
            <a:off x="1208412" y="2060848"/>
            <a:ext cx="9422504" cy="3454400"/>
          </a:xfrm>
          <a:prstGeom prst="rect">
            <a:avLst/>
          </a:prstGeom>
        </p:spPr>
        <p:txBody>
          <a:bodyPr/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secure, internal FaaS platform is essential for modern enterprises</a:t>
            </a:r>
          </a:p>
          <a:p>
            <a:r>
              <a:rPr lang="en-US" dirty="0"/>
              <a:t>FlexiFaaS combines usability, security, and CI/CD in a modular way</a:t>
            </a:r>
          </a:p>
          <a:p>
            <a:r>
              <a:rPr lang="en-US" dirty="0"/>
              <a:t>Aims to reduce dev cycles, improve compliance, and eliminate cloud dependency</a:t>
            </a:r>
          </a:p>
        </p:txBody>
      </p:sp>
    </p:spTree>
    <p:extLst>
      <p:ext uri="{BB962C8B-B14F-4D97-AF65-F5344CB8AC3E}">
        <p14:creationId xmlns:p14="http://schemas.microsoft.com/office/powerpoint/2010/main" val="179818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205" y="2564904"/>
            <a:ext cx="6094413" cy="1224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19046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78099"/>
          </a:xfrm>
        </p:spPr>
        <p:txBody>
          <a:bodyPr/>
          <a:lstStyle/>
          <a:p>
            <a:pPr algn="ctr"/>
            <a:r>
              <a:rPr lang="en-IN" b="1" dirty="0"/>
              <a:t>Introduction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 Computing</a:t>
            </a:r>
          </a:p>
          <a:p>
            <a:r>
              <a:rPr lang="en-US" dirty="0"/>
              <a:t>Need for internal, secure, and customizable Function-as-a-Service (FaaS) platforms</a:t>
            </a:r>
          </a:p>
          <a:p>
            <a:r>
              <a:rPr lang="en-US" dirty="0"/>
              <a:t>Build a secure serverless platform for enterprise use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pPr algn="ctr"/>
            <a:r>
              <a:rPr lang="en-US" b="1" dirty="0"/>
              <a:t>Purpose of Work &amp; 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E07B5-684F-A87E-B55E-DF6D00F39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 : Design and develop a secure, modular FaaS platform</a:t>
            </a:r>
          </a:p>
          <a:p>
            <a:r>
              <a:rPr lang="en-IN" dirty="0"/>
              <a:t>Expected Deliverables:</a:t>
            </a:r>
          </a:p>
          <a:p>
            <a:pPr lvl="1"/>
            <a:r>
              <a:rPr lang="en-IN" dirty="0"/>
              <a:t>Backend engine (Spring Boot) for deploying &amp; managing functions</a:t>
            </a:r>
          </a:p>
          <a:p>
            <a:pPr lvl="1"/>
            <a:r>
              <a:rPr lang="en-IN" dirty="0"/>
              <a:t>Secure middleware (JWT, AES encryption)</a:t>
            </a:r>
          </a:p>
          <a:p>
            <a:pPr lvl="1"/>
            <a:r>
              <a:rPr lang="en-IN" dirty="0"/>
              <a:t>Frontend (React) for UI interactions</a:t>
            </a:r>
          </a:p>
          <a:p>
            <a:pPr lvl="1"/>
            <a:r>
              <a:rPr lang="en-IN" dirty="0"/>
              <a:t>CI/CD pipeline (GitHub Actions, SonarQube, Maven)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687" y="476672"/>
            <a:ext cx="10360501" cy="634083"/>
          </a:xfrm>
        </p:spPr>
        <p:txBody>
          <a:bodyPr/>
          <a:lstStyle/>
          <a:p>
            <a:pPr algn="ctr"/>
            <a:r>
              <a:rPr lang="en-IN" b="1" dirty="0"/>
              <a:t>Literature Review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E1CDCF-DBBA-7405-4758-0DED4154F44A}"/>
              </a:ext>
            </a:extLst>
          </p:cNvPr>
          <p:cNvSpPr txBox="1">
            <a:spLocks/>
          </p:cNvSpPr>
          <p:nvPr/>
        </p:nvSpPr>
        <p:spPr>
          <a:xfrm>
            <a:off x="1053852" y="1929074"/>
            <a:ext cx="9412033" cy="446532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>
            <a:lvl1pPr marL="304747" indent="-304747" algn="l" defTabSz="1218987" rtl="0" eaLnBrk="1" latinLnBrk="0" hangingPunct="1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3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7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Serverless computing evolution (AWS Lambda, Azure Functions)</a:t>
            </a:r>
          </a:p>
          <a:p>
            <a:r>
              <a:rPr lang="en-US" dirty="0"/>
              <a:t>Gaps in existing platforms (OpenFaaS, Knative)</a:t>
            </a:r>
          </a:p>
          <a:p>
            <a:r>
              <a:rPr lang="en-US" dirty="0"/>
              <a:t>Academic need for internal CI/CD and security-integrated FaaS tools</a:t>
            </a:r>
          </a:p>
          <a:p>
            <a:r>
              <a:rPr lang="en-US" dirty="0"/>
              <a:t>My approach: Merge Spring Boot + React for usability and security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Existing Problems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852" y="2276872"/>
            <a:ext cx="9412033" cy="4465320"/>
          </a:xfrm>
        </p:spPr>
        <p:txBody>
          <a:bodyPr/>
          <a:lstStyle/>
          <a:p>
            <a:r>
              <a:rPr lang="en-US" dirty="0"/>
              <a:t>Vendor lock-in from public cloud FaaS</a:t>
            </a:r>
          </a:p>
          <a:p>
            <a:r>
              <a:rPr lang="en-US" dirty="0"/>
              <a:t>Security &amp; compliance risks with external platforms</a:t>
            </a:r>
          </a:p>
          <a:p>
            <a:r>
              <a:rPr lang="en-US" dirty="0"/>
              <a:t>Lack of standardized internal tools</a:t>
            </a:r>
          </a:p>
          <a:p>
            <a:r>
              <a:rPr lang="en-US" dirty="0"/>
              <a:t>Poor flexibility and developer experience</a:t>
            </a: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799E9-EF0F-4764-B163-EAEAB383E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42EC-C43C-88E0-7E0E-39F204C4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Proposed Solution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3D0E-D4DB-365A-A1DB-220B2CE38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1844" y="2118043"/>
            <a:ext cx="9412033" cy="3039149"/>
          </a:xfrm>
        </p:spPr>
        <p:txBody>
          <a:bodyPr/>
          <a:lstStyle/>
          <a:p>
            <a:r>
              <a:rPr lang="en-US" dirty="0"/>
              <a:t>A custom, secure, enterprise-ready internal FaaS platform</a:t>
            </a:r>
          </a:p>
          <a:p>
            <a:r>
              <a:rPr lang="en-US" dirty="0"/>
              <a:t>Focus on:</a:t>
            </a:r>
          </a:p>
          <a:p>
            <a:pPr lvl="1"/>
            <a:r>
              <a:rPr lang="en-US" dirty="0"/>
              <a:t>Upload, version, execute user functions</a:t>
            </a:r>
          </a:p>
          <a:p>
            <a:pPr lvl="1"/>
            <a:r>
              <a:rPr lang="en-US" dirty="0"/>
              <a:t>Role-based authentication</a:t>
            </a:r>
          </a:p>
          <a:p>
            <a:pPr lvl="1"/>
            <a:r>
              <a:rPr lang="en-US" dirty="0"/>
              <a:t>Encryption + malware scanning</a:t>
            </a:r>
          </a:p>
          <a:p>
            <a:pPr lvl="1"/>
            <a:r>
              <a:rPr lang="en-US" dirty="0"/>
              <a:t>CI/CD integration</a:t>
            </a:r>
          </a:p>
        </p:txBody>
      </p:sp>
    </p:spTree>
    <p:extLst>
      <p:ext uri="{BB962C8B-B14F-4D97-AF65-F5344CB8AC3E}">
        <p14:creationId xmlns:p14="http://schemas.microsoft.com/office/powerpoint/2010/main" val="245206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D480A-AE39-9CE9-49CB-36C6DD194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40E0E-246A-E5CA-D1C7-8C486E426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Justification for Selected Methodology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F9FD-9605-1AE1-1F8E-B6B722B86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1844" y="2118043"/>
            <a:ext cx="9412033" cy="3039149"/>
          </a:xfrm>
        </p:spPr>
        <p:txBody>
          <a:bodyPr>
            <a:normAutofit/>
          </a:bodyPr>
          <a:lstStyle/>
          <a:p>
            <a:r>
              <a:rPr lang="en-US" sz="2400" b="1" dirty="0"/>
              <a:t>Backend</a:t>
            </a:r>
            <a:r>
              <a:rPr lang="en-US" sz="2400" dirty="0"/>
              <a:t>: Spring Boot – REST APIs, encryption support</a:t>
            </a:r>
          </a:p>
          <a:p>
            <a:r>
              <a:rPr lang="en-US" sz="2400" b="1" dirty="0"/>
              <a:t>Middleware</a:t>
            </a:r>
            <a:r>
              <a:rPr lang="en-US" sz="2400" dirty="0"/>
              <a:t>: Spring Boot – authentication, encryption, scanning</a:t>
            </a:r>
          </a:p>
          <a:p>
            <a:r>
              <a:rPr lang="en-IN" sz="2400" b="1" dirty="0"/>
              <a:t>Frontend</a:t>
            </a:r>
            <a:r>
              <a:rPr lang="en-IN" sz="2400" dirty="0"/>
              <a:t>: ReactJS – interactive UI</a:t>
            </a:r>
          </a:p>
          <a:p>
            <a:r>
              <a:rPr lang="en-IN" sz="2400" b="1" dirty="0"/>
              <a:t>Database</a:t>
            </a:r>
            <a:r>
              <a:rPr lang="en-IN" sz="2400" dirty="0"/>
              <a:t>: MySQL – structured storage</a:t>
            </a:r>
          </a:p>
          <a:p>
            <a:r>
              <a:rPr lang="fr-FR" sz="2400" b="1" dirty="0"/>
              <a:t>CI/CD</a:t>
            </a:r>
            <a:r>
              <a:rPr lang="fr-FR" sz="2400" dirty="0"/>
              <a:t>: GitHub Actions, Maven, SonarQube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6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D7C90-249A-86C2-2F65-B7DF952AA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1AB0-97A7-A771-1268-68AB08E3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Methodology (Development Approach)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4BA71-C42A-CF3F-0685-A4C54C16A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1844" y="2118043"/>
            <a:ext cx="9412033" cy="3039149"/>
          </a:xfrm>
        </p:spPr>
        <p:txBody>
          <a:bodyPr>
            <a:normAutofit/>
          </a:bodyPr>
          <a:lstStyle/>
          <a:p>
            <a:r>
              <a:rPr lang="en-US" sz="2400" dirty="0"/>
              <a:t>Agile development with 3 core stages:</a:t>
            </a:r>
          </a:p>
          <a:p>
            <a:pPr lvl="1"/>
            <a:r>
              <a:rPr lang="en-IN" sz="2000" dirty="0"/>
              <a:t>Backend Development</a:t>
            </a:r>
          </a:p>
          <a:p>
            <a:pPr lvl="1"/>
            <a:r>
              <a:rPr lang="en-IN" sz="2000" dirty="0"/>
              <a:t>Middleware Development</a:t>
            </a:r>
          </a:p>
          <a:p>
            <a:pPr lvl="1"/>
            <a:r>
              <a:rPr lang="en-IN" sz="2000" dirty="0"/>
              <a:t>Frontend Development</a:t>
            </a:r>
          </a:p>
          <a:p>
            <a:pPr lvl="1"/>
            <a:endParaRPr lang="en-IN" dirty="0"/>
          </a:p>
          <a:p>
            <a:r>
              <a:rPr lang="en-US" sz="2400" b="1" dirty="0"/>
              <a:t>Activities: </a:t>
            </a:r>
            <a:r>
              <a:rPr lang="en-US" sz="2400" dirty="0"/>
              <a:t>Week.ly milestones, API testing, unit testing,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6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C1184-E936-078F-1A02-439E69745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25D2-4220-FFBE-E17B-DB561B55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pPr algn="ctr"/>
            <a:r>
              <a:rPr lang="en-IN" b="1" dirty="0"/>
              <a:t>16-Week Work Plan</a:t>
            </a: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490A23-F8A5-711B-97D4-6C109C667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41494"/>
              </p:ext>
            </p:extLst>
          </p:nvPr>
        </p:nvGraphicFramePr>
        <p:xfrm>
          <a:off x="1557908" y="2276872"/>
          <a:ext cx="9217024" cy="310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32248">
                  <a:extLst>
                    <a:ext uri="{9D8B030D-6E8A-4147-A177-3AD203B41FA5}">
                      <a16:colId xmlns:a16="http://schemas.microsoft.com/office/drawing/2014/main" val="3418762806"/>
                    </a:ext>
                  </a:extLst>
                </a:gridCol>
                <a:gridCol w="6984776">
                  <a:extLst>
                    <a:ext uri="{9D8B030D-6E8A-4147-A177-3AD203B41FA5}">
                      <a16:colId xmlns:a16="http://schemas.microsoft.com/office/drawing/2014/main" val="878801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Week</a:t>
                      </a:r>
                      <a:endParaRPr lang="en-IN" i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/>
                        <a:t>Task</a:t>
                      </a:r>
                      <a:endParaRPr lang="en-IN" i="1" u="sn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077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Backend Setup, DB Integration, API Creation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220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4-6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versioning, unit testing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294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7-10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Middleware services: JWT, AES, scanning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191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11-13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 frontend: UI, Axios, real-time feedback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553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14-16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Integration, testing, documentation, final </a:t>
                      </a:r>
                      <a:r>
                        <a:rPr lang="en-US" dirty="0" err="1"/>
                        <a:t>presentaction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084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9195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37</TotalTime>
  <Words>464</Words>
  <Application>Microsoft Office PowerPoint</Application>
  <PresentationFormat>Custom</PresentationFormat>
  <Paragraphs>85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FlexiFaaS: A Secure Serverless Function Deployment and Execution Platform for Cloud-Native Applications</vt:lpstr>
      <vt:lpstr>Introduction</vt:lpstr>
      <vt:lpstr>Purpose of Work &amp; Expected Outcomes</vt:lpstr>
      <vt:lpstr>Literature Review</vt:lpstr>
      <vt:lpstr>Existing Problems &amp; Limitations</vt:lpstr>
      <vt:lpstr>Proposed Solution</vt:lpstr>
      <vt:lpstr>Justification for Selected Methodology</vt:lpstr>
      <vt:lpstr>Methodology (Development Approach)</vt:lpstr>
      <vt:lpstr>16-Week Work Plan</vt:lpstr>
      <vt:lpstr>Benefits of FlexiFaaS</vt:lpstr>
      <vt:lpstr>Tools &amp; Technologies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Abid AK</dc:creator>
  <cp:lastModifiedBy>Abid AK</cp:lastModifiedBy>
  <cp:revision>7</cp:revision>
  <dcterms:created xsi:type="dcterms:W3CDTF">2025-07-19T11:07:24Z</dcterms:created>
  <dcterms:modified xsi:type="dcterms:W3CDTF">2025-07-21T09:10:13Z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