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2" r:id="rId10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526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962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76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8782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82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855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8467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47366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6725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309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1267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7204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64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7224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9834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9737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02680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ctr"/>
            <a:fld id="{825F6FF8-C77E-42A2-BF55-9A3B0A72C418}" type="slidenum">
              <a:rPr lang="en-US" sz="1800" b="1" strike="noStrike" spc="-1" smtClean="0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4342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2"/>
          <p:cNvSpPr txBox="1"/>
          <p:nvPr/>
        </p:nvSpPr>
        <p:spPr>
          <a:xfrm>
            <a:off x="2517900" y="4114800"/>
            <a:ext cx="2221740" cy="256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 smtClean="0">
                <a:solidFill>
                  <a:srgbClr val="1C1C1C"/>
                </a:solidFill>
                <a:latin typeface="Source Sans Pro Light"/>
              </a:rPr>
              <a:t>By</a:t>
            </a:r>
          </a:p>
          <a:p>
            <a:pPr algn="ctr"/>
            <a:r>
              <a:rPr lang="en-US" sz="2200" spc="-1" dirty="0" smtClean="0">
                <a:solidFill>
                  <a:srgbClr val="1C1C1C"/>
                </a:solidFill>
                <a:latin typeface="Source Sans Pro Light"/>
              </a:rPr>
              <a:t>Abid Saleh</a:t>
            </a:r>
            <a:endParaRPr lang="en-US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algn="ctr"/>
            <a:r>
              <a:rPr lang="en-US" sz="2200" b="0" strike="noStrike" spc="-1" dirty="0">
                <a:solidFill>
                  <a:srgbClr val="1C1C1C"/>
                </a:solidFill>
                <a:latin typeface="Source Sans Pro Light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240280"/>
            <a:ext cx="6964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Demonstration Of </a:t>
            </a:r>
            <a:r>
              <a:rPr lang="en-US" sz="4400" dirty="0" err="1" smtClean="0">
                <a:latin typeface="Algerian" panose="04020705040A02060702" pitchFamily="82" charset="0"/>
              </a:rPr>
              <a:t>Rateit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1341120"/>
            <a:ext cx="4328160" cy="5629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5480" y="360000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Homepage: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Songs list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1259999"/>
            <a:ext cx="3870960" cy="57477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5960" y="579167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Clicked on “Doctor”: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9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Drama series list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1" y="1260000"/>
            <a:ext cx="3901440" cy="5844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5960" y="579167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Clicked on “Register”: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1630680"/>
            <a:ext cx="4145280" cy="535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720" y="547102"/>
            <a:ext cx="432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After Completing registration/login as a doctor: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1844040"/>
            <a:ext cx="3901440" cy="5168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5960" y="579167"/>
            <a:ext cx="432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Clicked on “Patient” in home page: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1371600"/>
            <a:ext cx="3886199" cy="5732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5960" y="579167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Clicked on “Register”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Review and Rating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20" y="1630680"/>
            <a:ext cx="3926160" cy="5442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720" y="547102"/>
            <a:ext cx="687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After Completing registration/login as a patient and clicked search with an area: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285000" y="3657600"/>
            <a:ext cx="3298680" cy="79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0" strike="noStrike" spc="-1">
                <a:latin typeface="Source Sans Pro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62</Words>
  <Application>Microsoft Office PowerPoint</Application>
  <PresentationFormat>Custom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Source Sans Pro</vt:lpstr>
      <vt:lpstr>Source Sans Pro Black</vt:lpstr>
      <vt:lpstr>Source Sans Pro Light</vt:lpstr>
      <vt:lpstr>Source Sans Pro Semibold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Windows User</cp:lastModifiedBy>
  <cp:revision>10</cp:revision>
  <dcterms:created xsi:type="dcterms:W3CDTF">2018-12-20T12:44:01Z</dcterms:created>
  <dcterms:modified xsi:type="dcterms:W3CDTF">2019-01-06T08:34:15Z</dcterms:modified>
  <dc:language>en-US</dc:language>
</cp:coreProperties>
</file>