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68" r:id="rId3"/>
    <p:sldId id="257" r:id="rId4"/>
    <p:sldId id="258" r:id="rId5"/>
    <p:sldId id="261" r:id="rId6"/>
    <p:sldId id="260" r:id="rId7"/>
    <p:sldId id="270" r:id="rId8"/>
    <p:sldId id="271" r:id="rId9"/>
    <p:sldId id="275" r:id="rId10"/>
    <p:sldId id="264" r:id="rId11"/>
    <p:sldId id="274" r:id="rId12"/>
  </p:sldIdLst>
  <p:sldSz cx="9144000" cy="5143500" type="screen16x9"/>
  <p:notesSz cx="6858000" cy="9144000"/>
  <p:embeddedFontLst>
    <p:embeddedFont>
      <p:font typeface="Didact Gothic" panose="020B0604020202020204" charset="0"/>
      <p:regular r:id="rId14"/>
    </p:embeddedFont>
    <p:embeddedFont>
      <p:font typeface="Roboto Black" panose="020B0604020202020204" charset="0"/>
      <p:bold r:id="rId15"/>
      <p:italic r:id="rId16"/>
      <p:boldItalic r:id="rId17"/>
    </p:embeddedFont>
    <p:embeddedFont>
      <p:font typeface="Gill Sans Ultra Bold" panose="020B0A02020104020203" pitchFamily="34" charset="0"/>
      <p:regular r:id="rId18"/>
    </p:embeddedFont>
    <p:embeddedFont>
      <p:font typeface="Roboto Thin" panose="020B0604020202020204" charset="0"/>
      <p:regular r:id="rId19"/>
      <p:bold r:id="rId20"/>
      <p:italic r:id="rId21"/>
      <p:boldItalic r:id="rId22"/>
    </p:embeddedFont>
    <p:embeddedFont>
      <p:font typeface="Bree Serif" panose="020B0604020202020204" charset="0"/>
      <p:regular r:id="rId23"/>
    </p:embeddedFont>
    <p:embeddedFont>
      <p:font typeface="Roboto Light" panose="020B0604020202020204" charset="0"/>
      <p:regular r:id="rId24"/>
      <p:bold r:id="rId25"/>
      <p:italic r:id="rId26"/>
      <p:boldItalic r:id="rId27"/>
    </p:embeddedFont>
    <p:embeddedFont>
      <p:font typeface="Impact" panose="020B0806030902050204" pitchFamily="34" charset="0"/>
      <p:regular r:id="rId28"/>
    </p:embeddedFont>
    <p:embeddedFont>
      <p:font typeface="Roboto Mono Thin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7DD281-E82D-4E40-9E02-34F29FB7F7FC}">
  <a:tblStyle styleId="{637DD281-E82D-4E40-9E02-34F29FB7F7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39"/>
    <p:restoredTop sz="94640"/>
  </p:normalViewPr>
  <p:slideViewPr>
    <p:cSldViewPr snapToGrid="0">
      <p:cViewPr varScale="1">
        <p:scale>
          <a:sx n="93" d="100"/>
          <a:sy n="93" d="100"/>
        </p:scale>
        <p:origin x="4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6026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822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661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46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380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62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290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2121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016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896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362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73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3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6" r:id="rId6"/>
    <p:sldLayoutId id="2147483660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EPSILON DELTA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Sarana </a:t>
            </a:r>
            <a:r>
              <a:rPr lang="en-US" b="1" dirty="0" err="1">
                <a:solidFill>
                  <a:schemeClr val="bg1"/>
                </a:solidFill>
              </a:rPr>
              <a:t>Mempelajari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Kalkulus</a:t>
            </a:r>
            <a:r>
              <a:rPr lang="en-US" b="1" dirty="0">
                <a:solidFill>
                  <a:schemeClr val="bg1"/>
                </a:solidFill>
              </a:rPr>
              <a:t> (Limit) yang </a:t>
            </a:r>
            <a:r>
              <a:rPr lang="en-US" b="1" dirty="0" err="1">
                <a:solidFill>
                  <a:schemeClr val="bg1"/>
                </a:solidFill>
              </a:rPr>
              <a:t>Menarik</a:t>
            </a:r>
            <a:r>
              <a:rPr lang="en-US" b="1" dirty="0">
                <a:solidFill>
                  <a:schemeClr val="bg1"/>
                </a:solidFill>
              </a:rPr>
              <a:t> dan </a:t>
            </a:r>
            <a:r>
              <a:rPr lang="en-US" b="1" dirty="0" err="1">
                <a:solidFill>
                  <a:schemeClr val="bg1"/>
                </a:solidFill>
              </a:rPr>
              <a:t>Menyenangkan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130216" y="890821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283823" y="183038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KESIMPULAN</a:t>
            </a:r>
            <a:endParaRPr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-632820" y="3791806"/>
            <a:ext cx="3638363" cy="1608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/>
              <a:t>           </a:t>
            </a:r>
            <a:r>
              <a:rPr lang="en-US" dirty="0" err="1" smtClean="0"/>
              <a:t>Pembuatan</a:t>
            </a:r>
            <a:r>
              <a:rPr lang="en-US" dirty="0" smtClean="0"/>
              <a:t> program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i="1" dirty="0" smtClean="0"/>
              <a:t>game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kaidah-kaidah</a:t>
            </a:r>
            <a:r>
              <a:rPr lang="en-US" dirty="0" smtClean="0"/>
              <a:t> </a:t>
            </a:r>
            <a:r>
              <a:rPr lang="en-US" dirty="0" err="1" smtClean="0"/>
              <a:t>penyusunan</a:t>
            </a:r>
            <a:r>
              <a:rPr lang="en-US" dirty="0" smtClean="0"/>
              <a:t> program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program </a:t>
            </a:r>
            <a:r>
              <a:rPr lang="en-US" dirty="0" err="1" smtClean="0"/>
              <a:t>dasar</a:t>
            </a:r>
            <a:r>
              <a:rPr lang="en-US" dirty="0" smtClean="0"/>
              <a:t>, </a:t>
            </a:r>
            <a:r>
              <a:rPr lang="en-US" i="1" dirty="0" smtClean="0"/>
              <a:t>statement</a:t>
            </a:r>
            <a:r>
              <a:rPr lang="en-US" dirty="0" smtClean="0"/>
              <a:t> </a:t>
            </a:r>
            <a:r>
              <a:rPr lang="en-US" i="1" dirty="0" smtClean="0"/>
              <a:t>control</a:t>
            </a:r>
            <a:r>
              <a:rPr lang="en-US" dirty="0" smtClean="0"/>
              <a:t>, </a:t>
            </a:r>
            <a:r>
              <a:rPr lang="en-US" i="1" dirty="0" smtClean="0"/>
              <a:t>looping</a:t>
            </a:r>
            <a:r>
              <a:rPr lang="en-US" dirty="0" smtClean="0"/>
              <a:t>, </a:t>
            </a:r>
            <a:r>
              <a:rPr lang="en-US" i="1" dirty="0" smtClean="0"/>
              <a:t>function</a:t>
            </a:r>
            <a:r>
              <a:rPr lang="en-US" dirty="0" smtClean="0"/>
              <a:t>, </a:t>
            </a:r>
            <a:r>
              <a:rPr lang="en-US" i="1" dirty="0" err="1" smtClean="0"/>
              <a:t>struct</a:t>
            </a:r>
            <a:r>
              <a:rPr lang="en-US" dirty="0" smtClean="0"/>
              <a:t>, </a:t>
            </a:r>
            <a:r>
              <a:rPr lang="en-US" i="1" dirty="0" smtClean="0"/>
              <a:t>pointer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linked</a:t>
            </a:r>
            <a:r>
              <a:rPr lang="en-US" dirty="0" smtClean="0"/>
              <a:t>-</a:t>
            </a:r>
            <a:r>
              <a:rPr lang="en-US" i="1" dirty="0" smtClean="0"/>
              <a:t>list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C++.</a:t>
            </a:r>
            <a:endParaRPr lang="en-ID" dirty="0"/>
          </a:p>
        </p:txBody>
      </p:sp>
      <p:sp>
        <p:nvSpPr>
          <p:cNvPr id="570" name="Google Shape;570;p30"/>
          <p:cNvSpPr/>
          <p:nvPr/>
        </p:nvSpPr>
        <p:spPr>
          <a:xfrm>
            <a:off x="693894" y="360264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895738" y="234231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1390789" y="272670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1046336" y="247468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955030" y="245439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3893296" y="790944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3690625" y="2051268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387539" y="1175327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4043086" y="923345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3951779" y="903023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6759292" y="36540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6956361" y="23936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7456206" y="27780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7113351" y="25260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7022045" y="25057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1262412" y="2665772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0"/>
          <p:cNvGrpSpPr/>
          <p:nvPr/>
        </p:nvGrpSpPr>
        <p:grpSpPr>
          <a:xfrm>
            <a:off x="4245522" y="1103115"/>
            <a:ext cx="317750" cy="317849"/>
            <a:chOff x="1191425" y="238125"/>
            <a:chExt cx="5217575" cy="5219200"/>
          </a:xfrm>
        </p:grpSpPr>
        <p:sp>
          <p:nvSpPr>
            <p:cNvPr id="593" name="Google Shape;593;p30"/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0"/>
          <p:cNvSpPr/>
          <p:nvPr/>
        </p:nvSpPr>
        <p:spPr>
          <a:xfrm>
            <a:off x="7329431" y="2687813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263088" y="677992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5438508" y="3848050"/>
            <a:ext cx="3638363" cy="1608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           </a:t>
            </a:r>
            <a:r>
              <a:rPr lang="en-US" dirty="0" err="1" smtClean="0"/>
              <a:t>Kecanduan</a:t>
            </a:r>
            <a:r>
              <a:rPr lang="en-US" dirty="0" smtClean="0"/>
              <a:t> </a:t>
            </a:r>
            <a:r>
              <a:rPr lang="en-US" dirty="0" err="1"/>
              <a:t>bermain</a:t>
            </a:r>
            <a:r>
              <a:rPr lang="en-US" dirty="0"/>
              <a:t> game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game yang </a:t>
            </a:r>
            <a:r>
              <a:rPr lang="en-US" dirty="0" err="1"/>
              <a:t>dimainkan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pemainnya</a:t>
            </a:r>
            <a:r>
              <a:rPr lang="en-US" dirty="0"/>
              <a:t>. </a:t>
            </a:r>
            <a:r>
              <a:rPr lang="en-US" dirty="0" err="1"/>
              <a:t>Bermain</a:t>
            </a:r>
            <a:r>
              <a:rPr lang="en-US" dirty="0"/>
              <a:t> game </a:t>
            </a:r>
            <a:r>
              <a:rPr lang="en-US" dirty="0" err="1"/>
              <a:t>sambil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mewujudkannya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2408533" y="2443841"/>
            <a:ext cx="3638363" cy="1608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/>
              <a:t>          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limit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i="1" dirty="0"/>
              <a:t>epsilon</a:t>
            </a:r>
            <a:r>
              <a:rPr lang="en-US" dirty="0"/>
              <a:t>-</a:t>
            </a:r>
            <a:r>
              <a:rPr lang="en-US" i="1" dirty="0"/>
              <a:t>delta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menyenangkan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game</a:t>
            </a:r>
            <a:r>
              <a:rPr lang="en-US" dirty="0"/>
              <a:t>. </a:t>
            </a:r>
            <a:endParaRPr lang="en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4221760" cy="601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THANKS!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 smtClean="0">
                <a:uFill>
                  <a:noFill/>
                </a:uFill>
                <a:hlinkClick r:id="rId3"/>
              </a:rPr>
              <a:t>addyouremail@freepik.com</a:t>
            </a: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126;p40"/>
          <p:cNvSpPr txBox="1">
            <a:spLocks/>
          </p:cNvSpPr>
          <p:nvPr/>
        </p:nvSpPr>
        <p:spPr>
          <a:xfrm>
            <a:off x="3986575" y="2738696"/>
            <a:ext cx="4221760" cy="60129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dirty="0">
                <a:latin typeface="Gill Sans Ultra Bold" panose="020B0A02020104020203" pitchFamily="34" charset="0"/>
              </a:rPr>
              <a:t>ANY QUESTION?</a:t>
            </a:r>
            <a:endParaRPr lang="en-ID" dirty="0">
              <a:latin typeface="Gill Sans Ultra Bold" panose="020B0A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GROUP 32 MEMBERS</a:t>
            </a:r>
            <a:endParaRPr dirty="0"/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4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4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4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4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672" name="Google Shape;672;p34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9" name="Google Shape;679;p34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34"/>
          <p:cNvCxnSpPr/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4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4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4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4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4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34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34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34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34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0" name="Google Shape;690;p34"/>
          <p:cNvSpPr txBox="1">
            <a:spLocks noGrp="1"/>
          </p:cNvSpPr>
          <p:nvPr>
            <p:ph type="ctrTitle" idx="4294967295"/>
          </p:nvPr>
        </p:nvSpPr>
        <p:spPr>
          <a:xfrm>
            <a:off x="7512303" y="1681721"/>
            <a:ext cx="1319997" cy="4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/>
              <a:t>ABDI APRIADI (F1D022028)</a:t>
            </a:r>
            <a:endParaRPr sz="1200" dirty="0"/>
          </a:p>
        </p:txBody>
      </p:sp>
      <p:sp>
        <p:nvSpPr>
          <p:cNvPr id="691" name="Google Shape;691;p34"/>
          <p:cNvSpPr txBox="1">
            <a:spLocks noGrp="1"/>
          </p:cNvSpPr>
          <p:nvPr>
            <p:ph type="ctrTitle" idx="4294967295"/>
          </p:nvPr>
        </p:nvSpPr>
        <p:spPr>
          <a:xfrm>
            <a:off x="1" y="2328153"/>
            <a:ext cx="1707800" cy="246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LALU ROMY RAHMAD AMARTA PUTRA (F1D022058)</a:t>
            </a:r>
            <a:endParaRPr sz="1200" dirty="0"/>
          </a:p>
        </p:txBody>
      </p:sp>
      <p:sp>
        <p:nvSpPr>
          <p:cNvPr id="693" name="Google Shape;693;p34"/>
          <p:cNvSpPr txBox="1">
            <a:spLocks noGrp="1"/>
          </p:cNvSpPr>
          <p:nvPr>
            <p:ph type="ctrTitle" idx="4294967295"/>
          </p:nvPr>
        </p:nvSpPr>
        <p:spPr>
          <a:xfrm>
            <a:off x="1" y="3777746"/>
            <a:ext cx="1707902" cy="291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IDA AYU VINAYA ANINDYA (F1D022124)</a:t>
            </a:r>
            <a:endParaRPr sz="1200" dirty="0"/>
          </a:p>
        </p:txBody>
      </p:sp>
      <p:cxnSp>
        <p:nvCxnSpPr>
          <p:cNvPr id="694" name="Google Shape;694;p34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34"/>
          <p:cNvCxnSpPr>
            <a:endCxn id="674" idx="1"/>
          </p:cNvCxnSpPr>
          <p:nvPr/>
        </p:nvCxnSpPr>
        <p:spPr>
          <a:xfrm rot="10800000" flipH="1">
            <a:off x="1783993" y="3833025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4"/>
          <p:cNvCxnSpPr/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4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90;p34"/>
          <p:cNvSpPr txBox="1">
            <a:spLocks/>
          </p:cNvSpPr>
          <p:nvPr/>
        </p:nvSpPr>
        <p:spPr>
          <a:xfrm>
            <a:off x="7529327" y="3627326"/>
            <a:ext cx="1536725" cy="4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ID" sz="1200" dirty="0" smtClean="0"/>
              <a:t>MUH KHAIRUL </a:t>
            </a:r>
            <a:r>
              <a:rPr lang="en-ID" sz="1200" dirty="0" smtClean="0"/>
              <a:t>AMTSAL (F1D022064)</a:t>
            </a:r>
            <a:endParaRPr lang="en-ID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" grpId="0"/>
      <p:bldP spid="691" grpId="0"/>
      <p:bldP spid="6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AGENDA PEMBAHASAN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4929498" y="340810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1"/>
                </a:solidFill>
              </a:rPr>
              <a:t>  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02950" y="333860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712611" y="220893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Latar Belakang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751575" y="363965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Deskripsi Program 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106398" y="372667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Demonstrasi Program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5116486" y="3523270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33" y="3480231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55;p23">
            <a:extLst>
              <a:ext uri="{FF2B5EF4-FFF2-40B4-BE49-F238E27FC236}">
                <a16:creationId xmlns="" xmlns:a16="http://schemas.microsoft.com/office/drawing/2014/main" id="{AB52D8CA-4C77-E5E8-AF4B-0BDDD4EF2DBB}"/>
              </a:ext>
            </a:extLst>
          </p:cNvPr>
          <p:cNvSpPr/>
          <p:nvPr/>
        </p:nvSpPr>
        <p:spPr>
          <a:xfrm>
            <a:off x="5128068" y="2033477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0F0E2FBA-50EC-EA09-F5DB-41989ADBF58E}"/>
              </a:ext>
            </a:extLst>
          </p:cNvPr>
          <p:cNvSpPr>
            <a:spLocks noGrp="1"/>
          </p:cNvSpPr>
          <p:nvPr>
            <p:ph type="ctrTitle" idx="19"/>
          </p:nvPr>
        </p:nvSpPr>
        <p:spPr>
          <a:xfrm>
            <a:off x="6344025" y="2208938"/>
            <a:ext cx="2076000" cy="196200"/>
          </a:xfrm>
        </p:spPr>
        <p:txBody>
          <a:bodyPr/>
          <a:lstStyle/>
          <a:p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24" name="Google Shape;573;p30"/>
          <p:cNvSpPr/>
          <p:nvPr/>
        </p:nvSpPr>
        <p:spPr>
          <a:xfrm>
            <a:off x="4191784" y="3909879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09;p28"/>
          <p:cNvSpPr/>
          <p:nvPr/>
        </p:nvSpPr>
        <p:spPr>
          <a:xfrm>
            <a:off x="4343539" y="401845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&lt;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7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4289648" y="4304822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1"/>
                </a:solidFill>
              </a:rPr>
              <a:t>05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8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4078486" y="491142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Kesimpulan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/>
      <p:bldP spid="232" grpId="0"/>
      <p:bldP spid="235" grpId="0"/>
      <p:bldP spid="8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5072260" y="659745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LATAR BELAKANG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500080" y="2561289"/>
            <a:ext cx="4643919" cy="1620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Mempelajari </a:t>
            </a:r>
            <a:r>
              <a:rPr lang="es" dirty="0"/>
              <a:t>konsep seperti limit fungsi kurang diminati oleh pelajar karena permasalahan matematis dianggap sulit untuk diselesaikan. </a:t>
            </a:r>
            <a:r>
              <a:rPr lang="en-ID" dirty="0"/>
              <a:t>D</a:t>
            </a:r>
            <a:r>
              <a:rPr lang="es" dirty="0"/>
              <a:t>isisi lain, bermain game menjadi hal yang sangat digemari karena dinilai menarik dan menyenangkan.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695600" y="1266345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72932" y="1451586"/>
            <a:ext cx="2342143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11330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EPSILON DELTA</a:t>
            </a:r>
            <a:endParaRPr dirty="0"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" name="Google Shape;446;p29"/>
          <p:cNvSpPr/>
          <p:nvPr/>
        </p:nvSpPr>
        <p:spPr>
          <a:xfrm>
            <a:off x="7278206" y="1971749"/>
            <a:ext cx="1629489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MATEMATIKA </a:t>
            </a:r>
            <a:endParaRPr dirty="0"/>
          </a:p>
        </p:txBody>
      </p:sp>
      <p:sp>
        <p:nvSpPr>
          <p:cNvPr id="12" name="Google Shape;446;p29"/>
          <p:cNvSpPr/>
          <p:nvPr/>
        </p:nvSpPr>
        <p:spPr>
          <a:xfrm>
            <a:off x="4597741" y="1971749"/>
            <a:ext cx="1645709" cy="381033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GAME</a:t>
            </a:r>
            <a:endParaRPr dirty="0"/>
          </a:p>
        </p:txBody>
      </p:sp>
      <p:sp>
        <p:nvSpPr>
          <p:cNvPr id="13" name="Google Shape;409;p28"/>
          <p:cNvSpPr/>
          <p:nvPr/>
        </p:nvSpPr>
        <p:spPr>
          <a:xfrm>
            <a:off x="6520607" y="19275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3"/>
          </a:solidFill>
          <a:ln w="26625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229633" y="1439911"/>
            <a:ext cx="4599314" cy="2263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EPSILON DELTA == SOLUSI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695600" y="967839"/>
            <a:ext cx="4448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DESKRIPSI</a:t>
            </a:r>
            <a:br>
              <a:rPr lang="es" dirty="0"/>
            </a:br>
            <a:r>
              <a:rPr lang="es" dirty="0"/>
              <a:t>		PROGRAM</a:t>
            </a:r>
            <a:endParaRPr dirty="0"/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756164" y="1879221"/>
            <a:ext cx="4268852" cy="3159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i="1" dirty="0"/>
              <a:t>Epsilon Delta</a:t>
            </a:r>
            <a:r>
              <a:rPr lang="en-ID" sz="1600" dirty="0"/>
              <a:t> </a:t>
            </a:r>
            <a:r>
              <a:rPr lang="en-ID" sz="1600" dirty="0" err="1"/>
              <a:t>dimainkan</a:t>
            </a:r>
            <a:r>
              <a:rPr lang="en-ID" sz="1600" dirty="0"/>
              <a:t> oleh </a:t>
            </a:r>
            <a:r>
              <a:rPr lang="en-ID" sz="1600" dirty="0" err="1"/>
              <a:t>dua</a:t>
            </a:r>
            <a:r>
              <a:rPr lang="en-ID" sz="1600" dirty="0"/>
              <a:t> </a:t>
            </a:r>
            <a:r>
              <a:rPr lang="en-ID" sz="1600" i="1" dirty="0"/>
              <a:t>player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memecahkan</a:t>
            </a:r>
            <a:r>
              <a:rPr lang="en-ID" sz="1600" dirty="0"/>
              <a:t> </a:t>
            </a:r>
            <a:r>
              <a:rPr lang="en-ID" sz="1600" dirty="0" err="1"/>
              <a:t>sebuah</a:t>
            </a:r>
            <a:r>
              <a:rPr lang="en-ID" sz="1600" dirty="0"/>
              <a:t> </a:t>
            </a:r>
            <a:r>
              <a:rPr lang="en-ID" sz="1600" dirty="0" err="1"/>
              <a:t>permasalahan</a:t>
            </a:r>
            <a:r>
              <a:rPr lang="en-ID" sz="1600" dirty="0"/>
              <a:t> limit </a:t>
            </a:r>
            <a:r>
              <a:rPr lang="en-ID" sz="1600" dirty="0" err="1"/>
              <a:t>fungsi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dirty="0" err="1" smtClean="0"/>
              <a:t>algoritma</a:t>
            </a:r>
            <a:r>
              <a:rPr lang="en-ID" sz="1600" dirty="0" smtClean="0"/>
              <a:t> </a:t>
            </a:r>
            <a:r>
              <a:rPr lang="en-ID" sz="1600" i="1" dirty="0"/>
              <a:t>epsilon-delta</a:t>
            </a:r>
            <a:r>
              <a:rPr lang="en-ID" sz="1600" dirty="0"/>
              <a:t>. Program </a:t>
            </a:r>
            <a:r>
              <a:rPr lang="en-ID" sz="1600" dirty="0" err="1"/>
              <a:t>dilengkapi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beberapa</a:t>
            </a:r>
            <a:r>
              <a:rPr lang="en-ID" sz="1600" dirty="0"/>
              <a:t> menu </a:t>
            </a:r>
            <a:r>
              <a:rPr lang="en-ID" sz="1600" dirty="0" err="1"/>
              <a:t>seperti</a:t>
            </a:r>
            <a:r>
              <a:rPr lang="en-ID" sz="1600" dirty="0"/>
              <a:t> menu tutorial, </a:t>
            </a:r>
            <a:r>
              <a:rPr lang="en-ID" sz="1600" dirty="0" err="1"/>
              <a:t>bermain</a:t>
            </a:r>
            <a:r>
              <a:rPr lang="en-ID" sz="1600" dirty="0"/>
              <a:t> (</a:t>
            </a:r>
            <a:r>
              <a:rPr lang="en-ID" sz="1600" i="1" dirty="0"/>
              <a:t>play), </a:t>
            </a:r>
            <a:r>
              <a:rPr lang="en-ID" sz="1600" dirty="0" err="1"/>
              <a:t>riwayat</a:t>
            </a:r>
            <a:r>
              <a:rPr lang="en-ID" sz="1600" dirty="0"/>
              <a:t> </a:t>
            </a:r>
            <a:r>
              <a:rPr lang="en-ID" sz="1600" dirty="0" err="1"/>
              <a:t>pertandingan</a:t>
            </a:r>
            <a:r>
              <a:rPr lang="en-ID" sz="1600" dirty="0"/>
              <a:t> (</a:t>
            </a:r>
            <a:r>
              <a:rPr lang="en-ID" sz="1600" i="1" dirty="0"/>
              <a:t>match history)</a:t>
            </a:r>
            <a:r>
              <a:rPr lang="en-ID" sz="1600" dirty="0"/>
              <a:t>, </a:t>
            </a:r>
            <a:r>
              <a:rPr lang="en-ID" sz="1600" dirty="0" err="1"/>
              <a:t>mencari</a:t>
            </a:r>
            <a:r>
              <a:rPr lang="en-ID" sz="1600" dirty="0"/>
              <a:t> </a:t>
            </a:r>
            <a:r>
              <a:rPr lang="en-ID" sz="1600" dirty="0" err="1"/>
              <a:t>pertandingan</a:t>
            </a:r>
            <a:r>
              <a:rPr lang="en-ID" sz="1600" dirty="0"/>
              <a:t> yang </a:t>
            </a:r>
            <a:r>
              <a:rPr lang="en-ID" sz="1600" dirty="0" err="1"/>
              <a:t>sudah</a:t>
            </a:r>
            <a:r>
              <a:rPr lang="en-ID" sz="1600" dirty="0"/>
              <a:t> </a:t>
            </a:r>
            <a:r>
              <a:rPr lang="en-ID" sz="1600" dirty="0" err="1"/>
              <a:t>dimainkan</a:t>
            </a:r>
            <a:r>
              <a:rPr lang="en-ID" sz="1600" dirty="0"/>
              <a:t> (</a:t>
            </a:r>
            <a:r>
              <a:rPr lang="en-ID" sz="1600" i="1" dirty="0"/>
              <a:t>find match</a:t>
            </a:r>
            <a:r>
              <a:rPr lang="en-ID" sz="1600" dirty="0"/>
              <a:t>), dan menu </a:t>
            </a:r>
            <a:r>
              <a:rPr lang="en-ID" sz="1600" dirty="0" err="1"/>
              <a:t>keluar</a:t>
            </a:r>
            <a:r>
              <a:rPr lang="en-ID" sz="1600" dirty="0"/>
              <a:t> (</a:t>
            </a:r>
            <a:r>
              <a:rPr lang="en-ID" sz="1600" i="1" dirty="0"/>
              <a:t>exit)</a:t>
            </a:r>
            <a:endParaRPr sz="1600" dirty="0"/>
          </a:p>
        </p:txBody>
      </p:sp>
      <p:cxnSp>
        <p:nvCxnSpPr>
          <p:cNvPr id="298" name="Google Shape;298;p26"/>
          <p:cNvCxnSpPr/>
          <p:nvPr/>
        </p:nvCxnSpPr>
        <p:spPr>
          <a:xfrm>
            <a:off x="4695600" y="1633525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DESKRIPSI PROGRAM</a:t>
            </a:r>
            <a:endParaRPr dirty="0"/>
          </a:p>
        </p:txBody>
      </p:sp>
      <p:sp>
        <p:nvSpPr>
          <p:cNvPr id="752" name="Google Shape;752;p36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chemeClr val="lt1"/>
          </a:solidFill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chemeClr val="lt1"/>
          </a:solidFill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chemeClr val="lt1"/>
          </a:solidFill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chemeClr val="lt1"/>
          </a:solidFill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chemeClr val="lt1"/>
          </a:solidFill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chemeClr val="accent1">
              <a:alpha val="410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chemeClr val="accent1">
              <a:alpha val="410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chemeClr val="lt1"/>
          </a:solidFill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chemeClr val="accent1">
              <a:alpha val="410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6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6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6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6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6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6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6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6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chemeClr val="lt1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6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6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6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989" name="Google Shape;989;p36"/>
          <p:cNvSpPr txBox="1">
            <a:spLocks noGrp="1"/>
          </p:cNvSpPr>
          <p:nvPr>
            <p:ph type="subTitle" idx="4294967295"/>
          </p:nvPr>
        </p:nvSpPr>
        <p:spPr>
          <a:xfrm>
            <a:off x="6647145" y="1742270"/>
            <a:ext cx="2496855" cy="1276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200" dirty="0"/>
              <a:t>P</a:t>
            </a:r>
            <a:r>
              <a:rPr lang="es" sz="1200" dirty="0"/>
              <a:t>layer yang membuat soal akan diminta memasukkan derajat polynomial, </a:t>
            </a:r>
            <a:r>
              <a:rPr lang="es" sz="1200" dirty="0" smtClean="0"/>
              <a:t>koefisien, </a:t>
            </a:r>
            <a:r>
              <a:rPr lang="es" sz="1200" dirty="0"/>
              <a:t>konstanta, nilai x yang mendekati limit</a:t>
            </a:r>
            <a:endParaRPr sz="1200" dirty="0"/>
          </a:p>
        </p:txBody>
      </p:sp>
      <p:sp>
        <p:nvSpPr>
          <p:cNvPr id="990" name="Google Shape;990;p36"/>
          <p:cNvSpPr txBox="1">
            <a:spLocks noGrp="1"/>
          </p:cNvSpPr>
          <p:nvPr>
            <p:ph type="ctrTitle" idx="4294967295"/>
          </p:nvPr>
        </p:nvSpPr>
        <p:spPr>
          <a:xfrm>
            <a:off x="6642920" y="1469603"/>
            <a:ext cx="12546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STEP 2</a:t>
            </a:r>
            <a:endParaRPr sz="900" dirty="0"/>
          </a:p>
        </p:txBody>
      </p:sp>
      <p:sp>
        <p:nvSpPr>
          <p:cNvPr id="991" name="Google Shape;991;p36"/>
          <p:cNvSpPr txBox="1">
            <a:spLocks noGrp="1"/>
          </p:cNvSpPr>
          <p:nvPr>
            <p:ph type="subTitle" idx="4294967295"/>
          </p:nvPr>
        </p:nvSpPr>
        <p:spPr>
          <a:xfrm>
            <a:off x="597113" y="3256387"/>
            <a:ext cx="2221294" cy="811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/>
              <a:t>Player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bergantian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diminta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membuat</a:t>
            </a:r>
            <a:r>
              <a:rPr lang="en-US" sz="1200" dirty="0"/>
              <a:t> dan </a:t>
            </a:r>
            <a:r>
              <a:rPr lang="en-US" sz="1200" dirty="0" err="1"/>
              <a:t>menjawab</a:t>
            </a:r>
            <a:r>
              <a:rPr lang="en-US" sz="1200" dirty="0"/>
              <a:t> </a:t>
            </a:r>
            <a:r>
              <a:rPr lang="en-US" sz="1200" dirty="0" err="1"/>
              <a:t>soal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sama</a:t>
            </a:r>
            <a:r>
              <a:rPr lang="en-US" sz="1200" dirty="0"/>
              <a:t> lain</a:t>
            </a:r>
            <a:endParaRPr sz="1200" dirty="0"/>
          </a:p>
        </p:txBody>
      </p:sp>
      <p:sp>
        <p:nvSpPr>
          <p:cNvPr id="992" name="Google Shape;992;p36"/>
          <p:cNvSpPr txBox="1">
            <a:spLocks noGrp="1"/>
          </p:cNvSpPr>
          <p:nvPr>
            <p:ph type="ctrTitle" idx="4294967295"/>
          </p:nvPr>
        </p:nvSpPr>
        <p:spPr>
          <a:xfrm>
            <a:off x="1338069" y="2842535"/>
            <a:ext cx="1280422" cy="272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/>
              <a:t>Step 1</a:t>
            </a:r>
            <a:endParaRPr sz="1400" i="1" dirty="0"/>
          </a:p>
        </p:txBody>
      </p:sp>
      <p:sp>
        <p:nvSpPr>
          <p:cNvPr id="993" name="Google Shape;993;p36"/>
          <p:cNvSpPr txBox="1">
            <a:spLocks noGrp="1"/>
          </p:cNvSpPr>
          <p:nvPr>
            <p:ph type="subTitle" idx="4294967295"/>
          </p:nvPr>
        </p:nvSpPr>
        <p:spPr>
          <a:xfrm>
            <a:off x="6461572" y="3419847"/>
            <a:ext cx="2157297" cy="998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200" dirty="0"/>
              <a:t>N</a:t>
            </a:r>
            <a:r>
              <a:rPr lang="es" sz="1200" dirty="0" smtClean="0"/>
              <a:t>ilai </a:t>
            </a:r>
            <a:r>
              <a:rPr lang="es" sz="1200" dirty="0"/>
              <a:t>dari  setiap pemainan yang sudah dimainakan </a:t>
            </a:r>
            <a:r>
              <a:rPr lang="es" sz="1200" dirty="0" smtClean="0"/>
              <a:t>sebelumnya ditampilkan</a:t>
            </a:r>
            <a:endParaRPr sz="1200" dirty="0"/>
          </a:p>
        </p:txBody>
      </p:sp>
      <p:sp>
        <p:nvSpPr>
          <p:cNvPr id="994" name="Google Shape;994;p36"/>
          <p:cNvSpPr txBox="1">
            <a:spLocks noGrp="1"/>
          </p:cNvSpPr>
          <p:nvPr>
            <p:ph type="ctrTitle" idx="4294967295"/>
          </p:nvPr>
        </p:nvSpPr>
        <p:spPr>
          <a:xfrm>
            <a:off x="6411488" y="318709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STEP 3</a:t>
            </a:r>
            <a:endParaRPr sz="900" dirty="0"/>
          </a:p>
        </p:txBody>
      </p:sp>
      <p:cxnSp>
        <p:nvCxnSpPr>
          <p:cNvPr id="995" name="Google Shape;995;p36"/>
          <p:cNvCxnSpPr>
            <a:cxnSpLocks/>
          </p:cNvCxnSpPr>
          <p:nvPr/>
        </p:nvCxnSpPr>
        <p:spPr>
          <a:xfrm rot="10800000" flipV="1">
            <a:off x="1768057" y="3804888"/>
            <a:ext cx="1842380" cy="343804"/>
          </a:xfrm>
          <a:prstGeom prst="bentConnector4">
            <a:avLst>
              <a:gd name="adj1" fmla="val 26200"/>
              <a:gd name="adj2" fmla="val 215885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6" name="Google Shape;996;p36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7" name="Google Shape;997;p36"/>
          <p:cNvCxnSpPr>
            <a:cxnSpLocks/>
          </p:cNvCxnSpPr>
          <p:nvPr/>
        </p:nvCxnSpPr>
        <p:spPr>
          <a:xfrm>
            <a:off x="5509222" y="3926533"/>
            <a:ext cx="2005952" cy="478197"/>
          </a:xfrm>
          <a:prstGeom prst="bentConnector4">
            <a:avLst>
              <a:gd name="adj1" fmla="val 23114"/>
              <a:gd name="adj2" fmla="val 147805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219264" y="408651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ALGORITMA</a:t>
            </a:r>
            <a:endParaRPr dirty="0"/>
          </a:p>
        </p:txBody>
      </p:sp>
      <p:sp>
        <p:nvSpPr>
          <p:cNvPr id="1004" name="Google Shape;1004;p37"/>
          <p:cNvSpPr/>
          <p:nvPr/>
        </p:nvSpPr>
        <p:spPr>
          <a:xfrm>
            <a:off x="2293016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>
            <a:off x="2707594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2963999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2959003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2987320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3023938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chemeClr val="accent1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2" name="Google Shape;1012;p37"/>
          <p:cNvGrpSpPr/>
          <p:nvPr/>
        </p:nvGrpSpPr>
        <p:grpSpPr>
          <a:xfrm>
            <a:off x="2905736" y="2888729"/>
            <a:ext cx="235606" cy="294716"/>
            <a:chOff x="2905736" y="2888729"/>
            <a:chExt cx="235606" cy="294716"/>
          </a:xfrm>
        </p:grpSpPr>
        <p:sp>
          <p:nvSpPr>
            <p:cNvPr id="1013" name="Google Shape;1013;p37"/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37"/>
          <p:cNvSpPr/>
          <p:nvPr/>
        </p:nvSpPr>
        <p:spPr>
          <a:xfrm>
            <a:off x="5031941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4780532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5036937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5097707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chemeClr val="accent1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5061073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>
            <a:off x="3995480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3744055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3998800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4060415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chemeClr val="accent1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4024612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6068402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5816993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6072568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6134184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chemeClr val="accent1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6097550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7"/>
          <p:cNvSpPr txBox="1">
            <a:spLocks noGrp="1"/>
          </p:cNvSpPr>
          <p:nvPr>
            <p:ph type="subTitle" idx="4294967295"/>
          </p:nvPr>
        </p:nvSpPr>
        <p:spPr>
          <a:xfrm>
            <a:off x="2841520" y="4046700"/>
            <a:ext cx="2366517" cy="769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-ID" sz="1200" dirty="0" err="1"/>
              <a:t>Setelah</a:t>
            </a:r>
            <a:r>
              <a:rPr lang="en-ID" sz="1200" dirty="0"/>
              <a:t> </a:t>
            </a:r>
            <a:r>
              <a:rPr lang="en-ID" sz="1200" dirty="0" err="1"/>
              <a:t>dijawab</a:t>
            </a:r>
            <a:r>
              <a:rPr lang="en-ID" sz="1200" dirty="0"/>
              <a:t>, program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memberikan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</a:t>
            </a:r>
            <a:r>
              <a:rPr lang="en-ID" sz="1200" dirty="0" err="1"/>
              <a:t>pembobtoan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setiap</a:t>
            </a:r>
            <a:r>
              <a:rPr lang="en-ID" sz="1200" dirty="0"/>
              <a:t> </a:t>
            </a:r>
            <a:r>
              <a:rPr lang="en-ID" sz="1200" dirty="0" err="1"/>
              <a:t>soal</a:t>
            </a:r>
            <a:endParaRPr lang="en-ID" sz="1200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s" sz="1000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s" sz="1000" dirty="0"/>
          </a:p>
        </p:txBody>
      </p:sp>
      <p:sp>
        <p:nvSpPr>
          <p:cNvPr id="1043" name="Google Shape;1043;p37"/>
          <p:cNvSpPr txBox="1">
            <a:spLocks noGrp="1"/>
          </p:cNvSpPr>
          <p:nvPr>
            <p:ph type="subTitle" idx="4294967295"/>
          </p:nvPr>
        </p:nvSpPr>
        <p:spPr>
          <a:xfrm>
            <a:off x="4080822" y="1196401"/>
            <a:ext cx="2369723" cy="655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200" dirty="0"/>
              <a:t>S</a:t>
            </a:r>
            <a:r>
              <a:rPr lang="es" sz="1200" dirty="0"/>
              <a:t>etelah permainan selesai, program akan menyimpan hasil permainan dalam linked-list</a:t>
            </a:r>
            <a:endParaRPr sz="1200" dirty="0"/>
          </a:p>
        </p:txBody>
      </p:sp>
      <p:sp>
        <p:nvSpPr>
          <p:cNvPr id="1044" name="Google Shape;1044;p37"/>
          <p:cNvSpPr txBox="1">
            <a:spLocks noGrp="1"/>
          </p:cNvSpPr>
          <p:nvPr>
            <p:ph type="subTitle" idx="4294967295"/>
          </p:nvPr>
        </p:nvSpPr>
        <p:spPr>
          <a:xfrm>
            <a:off x="6808962" y="2598599"/>
            <a:ext cx="2210827" cy="756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dirty="0"/>
              <a:t>Jika </a:t>
            </a:r>
            <a:r>
              <a:rPr lang="es" sz="1200" dirty="0" smtClean="0"/>
              <a:t>iya, player akan dialihkan ke bagian men-set soal.</a:t>
            </a:r>
            <a:r>
              <a:rPr lang="es" sz="1200" dirty="0"/>
              <a:t> </a:t>
            </a:r>
            <a:r>
              <a:rPr lang="es" sz="1200" dirty="0" smtClean="0"/>
              <a:t>Jika tidak, akan dialihkan ke menu awal</a:t>
            </a:r>
          </a:p>
        </p:txBody>
      </p:sp>
      <p:sp>
        <p:nvSpPr>
          <p:cNvPr id="1045" name="Google Shape;1045;p37"/>
          <p:cNvSpPr txBox="1">
            <a:spLocks noGrp="1"/>
          </p:cNvSpPr>
          <p:nvPr>
            <p:ph type="subTitle" idx="4294967295"/>
          </p:nvPr>
        </p:nvSpPr>
        <p:spPr>
          <a:xfrm>
            <a:off x="-30441" y="2765397"/>
            <a:ext cx="2445868" cy="914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dirty="0"/>
              <a:t>Tampilkan awal program seperti “</a:t>
            </a:r>
            <a:r>
              <a:rPr lang="es" sz="1200" b="1" dirty="0"/>
              <a:t>PLAY</a:t>
            </a:r>
            <a:r>
              <a:rPr lang="es" sz="1200" dirty="0"/>
              <a:t>”, </a:t>
            </a:r>
            <a:r>
              <a:rPr lang="es" sz="1200" dirty="0" smtClean="0"/>
              <a:t>“MATCH HISTORY”, </a:t>
            </a:r>
            <a:r>
              <a:rPr lang="es" sz="1200" dirty="0"/>
              <a:t>“FIND </a:t>
            </a:r>
            <a:r>
              <a:rPr lang="es" sz="1200" dirty="0" smtClean="0"/>
              <a:t>MATCH</a:t>
            </a:r>
            <a:r>
              <a:rPr lang="es" sz="1473" dirty="0" smtClean="0"/>
              <a:t>”,</a:t>
            </a:r>
            <a:r>
              <a:rPr lang="es" sz="1200" dirty="0" smtClean="0"/>
              <a:t> “TUTORIAL, dan </a:t>
            </a:r>
            <a:r>
              <a:rPr lang="es" sz="1200" dirty="0"/>
              <a:t>“EXIT”</a:t>
            </a:r>
            <a:endParaRPr sz="1200" dirty="0"/>
          </a:p>
        </p:txBody>
      </p:sp>
      <p:grpSp>
        <p:nvGrpSpPr>
          <p:cNvPr id="1048" name="Google Shape;1048;p37"/>
          <p:cNvGrpSpPr/>
          <p:nvPr/>
        </p:nvGrpSpPr>
        <p:grpSpPr>
          <a:xfrm>
            <a:off x="4985744" y="2902518"/>
            <a:ext cx="222293" cy="237986"/>
            <a:chOff x="5029650" y="894850"/>
            <a:chExt cx="1559950" cy="1670075"/>
          </a:xfrm>
        </p:grpSpPr>
        <p:sp>
          <p:nvSpPr>
            <p:cNvPr id="1049" name="Google Shape;1049;p37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37"/>
          <p:cNvGrpSpPr/>
          <p:nvPr/>
        </p:nvGrpSpPr>
        <p:grpSpPr>
          <a:xfrm>
            <a:off x="6035044" y="2913719"/>
            <a:ext cx="196025" cy="243061"/>
            <a:chOff x="736175" y="1051000"/>
            <a:chExt cx="1678300" cy="2081000"/>
          </a:xfrm>
        </p:grpSpPr>
        <p:sp>
          <p:nvSpPr>
            <p:cNvPr id="1054" name="Google Shape;1054;p37"/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37"/>
          <p:cNvGrpSpPr/>
          <p:nvPr/>
        </p:nvGrpSpPr>
        <p:grpSpPr>
          <a:xfrm>
            <a:off x="3979968" y="2921659"/>
            <a:ext cx="160902" cy="226360"/>
            <a:chOff x="2790850" y="955650"/>
            <a:chExt cx="1984000" cy="2791125"/>
          </a:xfrm>
        </p:grpSpPr>
        <p:sp>
          <p:nvSpPr>
            <p:cNvPr id="1059" name="Google Shape;1059;p37"/>
            <p:cNvSpPr/>
            <p:nvPr/>
          </p:nvSpPr>
          <p:spPr>
            <a:xfrm>
              <a:off x="3259325" y="955650"/>
              <a:ext cx="1048750" cy="1364350"/>
            </a:xfrm>
            <a:custGeom>
              <a:avLst/>
              <a:gdLst/>
              <a:ahLst/>
              <a:cxnLst/>
              <a:rect l="l" t="t" r="r" b="b"/>
              <a:pathLst>
                <a:path w="41950" h="54574" extrusionOk="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2790850" y="2370925"/>
              <a:ext cx="1984000" cy="1375850"/>
            </a:xfrm>
            <a:custGeom>
              <a:avLst/>
              <a:gdLst/>
              <a:ahLst/>
              <a:cxnLst/>
              <a:rect l="l" t="t" r="r" b="b"/>
              <a:pathLst>
                <a:path w="79360" h="55034" extrusionOk="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61" name="Google Shape;1061;p37"/>
          <p:cNvCxnSpPr>
            <a:cxnSpLocks/>
          </p:cNvCxnSpPr>
          <p:nvPr/>
        </p:nvCxnSpPr>
        <p:spPr>
          <a:xfrm flipV="1">
            <a:off x="361244" y="900313"/>
            <a:ext cx="8378620" cy="1408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038;p37">
            <a:extLst>
              <a:ext uri="{FF2B5EF4-FFF2-40B4-BE49-F238E27FC236}">
                <a16:creationId xmlns="" xmlns:a16="http://schemas.microsoft.com/office/drawing/2014/main" id="{40D421D3-2C90-ACA8-B3F0-D361C86BD3CF}"/>
              </a:ext>
            </a:extLst>
          </p:cNvPr>
          <p:cNvSpPr txBox="1">
            <a:spLocks/>
          </p:cNvSpPr>
          <p:nvPr/>
        </p:nvSpPr>
        <p:spPr>
          <a:xfrm>
            <a:off x="1304818" y="1203205"/>
            <a:ext cx="2896278" cy="717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n-ID" sz="1200" dirty="0"/>
              <a:t>Pada </a:t>
            </a:r>
            <a:r>
              <a:rPr lang="en-ID" sz="1200" dirty="0" err="1"/>
              <a:t>fungsi</a:t>
            </a:r>
            <a:r>
              <a:rPr lang="en-ID" sz="1200" dirty="0"/>
              <a:t> </a:t>
            </a:r>
            <a:r>
              <a:rPr lang="en-ID" sz="1200" dirty="0" err="1" smtClean="0"/>
              <a:t>ini</a:t>
            </a:r>
            <a:r>
              <a:rPr lang="en-ID" sz="1200" dirty="0" smtClean="0"/>
              <a:t>, challenger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diminta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men-set </a:t>
            </a:r>
            <a:r>
              <a:rPr lang="en-ID" sz="1200" dirty="0" err="1"/>
              <a:t>soal</a:t>
            </a:r>
            <a:r>
              <a:rPr lang="en-ID" sz="1200" dirty="0"/>
              <a:t> </a:t>
            </a:r>
            <a:r>
              <a:rPr lang="en-ID" sz="1200" dirty="0" err="1"/>
              <a:t>beserta</a:t>
            </a:r>
            <a:r>
              <a:rPr lang="en-ID" sz="1200" dirty="0"/>
              <a:t> </a:t>
            </a:r>
            <a:r>
              <a:rPr lang="en-ID" sz="1200" dirty="0" err="1"/>
              <a:t>jawaban</a:t>
            </a:r>
            <a:r>
              <a:rPr lang="en-ID" sz="1200" dirty="0"/>
              <a:t> </a:t>
            </a:r>
            <a:r>
              <a:rPr lang="en-ID" sz="1200" dirty="0" err="1"/>
              <a:t>dan</a:t>
            </a:r>
            <a:r>
              <a:rPr lang="en-ID" sz="1200" dirty="0"/>
              <a:t> </a:t>
            </a:r>
            <a:r>
              <a:rPr lang="en-ID" sz="1200" dirty="0" err="1" smtClean="0"/>
              <a:t>meminta</a:t>
            </a:r>
            <a:r>
              <a:rPr lang="en-ID" sz="1200" dirty="0" smtClean="0"/>
              <a:t> player lain </a:t>
            </a:r>
            <a:r>
              <a:rPr lang="en-ID" sz="1200" dirty="0" err="1" smtClean="0"/>
              <a:t>untuk</a:t>
            </a:r>
            <a:r>
              <a:rPr lang="en-ID" sz="1200" dirty="0" smtClean="0"/>
              <a:t> </a:t>
            </a:r>
            <a:r>
              <a:rPr lang="en-ID" sz="1200" dirty="0" err="1" smtClean="0"/>
              <a:t>menjawab</a:t>
            </a:r>
            <a:endParaRPr lang="en-ID" sz="1200" dirty="0"/>
          </a:p>
          <a:p>
            <a:pPr marL="0" indent="0" algn="ctr">
              <a:spcAft>
                <a:spcPts val="1600"/>
              </a:spcAft>
              <a:buFont typeface="Roboto Light"/>
              <a:buNone/>
            </a:pPr>
            <a:endParaRPr lang="es" sz="1000" dirty="0"/>
          </a:p>
          <a:p>
            <a:pPr marL="0" indent="0" algn="ctr">
              <a:spcAft>
                <a:spcPts val="1600"/>
              </a:spcAft>
              <a:buFont typeface="Roboto Light"/>
              <a:buNone/>
            </a:pPr>
            <a:endParaRPr lang="es" sz="1000" dirty="0"/>
          </a:p>
        </p:txBody>
      </p:sp>
      <p:sp>
        <p:nvSpPr>
          <p:cNvPr id="3" name="Google Shape;1040;p37">
            <a:extLst>
              <a:ext uri="{FF2B5EF4-FFF2-40B4-BE49-F238E27FC236}">
                <a16:creationId xmlns="" xmlns:a16="http://schemas.microsoft.com/office/drawing/2014/main" id="{2664FDB2-EF2A-2DF1-8D53-32ED218B96E1}"/>
              </a:ext>
            </a:extLst>
          </p:cNvPr>
          <p:cNvSpPr txBox="1">
            <a:spLocks/>
          </p:cNvSpPr>
          <p:nvPr/>
        </p:nvSpPr>
        <p:spPr>
          <a:xfrm>
            <a:off x="2556534" y="994292"/>
            <a:ext cx="6972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ID" sz="1000" dirty="0"/>
              <a:t>PLAY</a:t>
            </a:r>
          </a:p>
        </p:txBody>
      </p:sp>
      <p:sp>
        <p:nvSpPr>
          <p:cNvPr id="6" name="Google Shape;1044;p37">
            <a:extLst>
              <a:ext uri="{FF2B5EF4-FFF2-40B4-BE49-F238E27FC236}">
                <a16:creationId xmlns="" xmlns:a16="http://schemas.microsoft.com/office/drawing/2014/main" id="{60312786-368D-60FE-8C54-D8275A036FB2}"/>
              </a:ext>
            </a:extLst>
          </p:cNvPr>
          <p:cNvSpPr txBox="1">
            <a:spLocks/>
          </p:cNvSpPr>
          <p:nvPr/>
        </p:nvSpPr>
        <p:spPr>
          <a:xfrm>
            <a:off x="5162658" y="4082534"/>
            <a:ext cx="2271359" cy="76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>
              <a:spcAft>
                <a:spcPts val="1600"/>
              </a:spcAft>
              <a:buFont typeface="Roboto Light"/>
              <a:buNone/>
            </a:pPr>
            <a:r>
              <a:rPr lang="en-ID" sz="1200" dirty="0"/>
              <a:t>Program </a:t>
            </a:r>
            <a:r>
              <a:rPr lang="en-ID" sz="1200" dirty="0" err="1"/>
              <a:t>akan</a:t>
            </a:r>
            <a:r>
              <a:rPr lang="en-ID" sz="1200" dirty="0"/>
              <a:t>  </a:t>
            </a:r>
            <a:r>
              <a:rPr lang="en-ID" sz="1200" dirty="0" err="1"/>
              <a:t>menanyakan</a:t>
            </a:r>
            <a:r>
              <a:rPr lang="en-ID" sz="1200" dirty="0"/>
              <a:t>  </a:t>
            </a:r>
            <a:r>
              <a:rPr lang="en-ID" sz="1200" dirty="0" err="1"/>
              <a:t>apakah</a:t>
            </a:r>
            <a:r>
              <a:rPr lang="en-ID" sz="1200" dirty="0"/>
              <a:t> </a:t>
            </a:r>
            <a:r>
              <a:rPr lang="en-ID" sz="1200" dirty="0" err="1"/>
              <a:t>permainan</a:t>
            </a:r>
            <a:r>
              <a:rPr lang="en-ID" sz="1200" dirty="0"/>
              <a:t> </a:t>
            </a:r>
            <a:r>
              <a:rPr lang="en-ID" sz="1200" dirty="0" err="1"/>
              <a:t>akan</a:t>
            </a:r>
            <a:r>
              <a:rPr lang="en-ID" sz="1200" dirty="0"/>
              <a:t> di </a:t>
            </a:r>
            <a:r>
              <a:rPr lang="en-ID" sz="1200" dirty="0" err="1"/>
              <a:t>lanjutkan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endParaRPr lang="en-ID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3"/>
          </a:solidFill>
          <a:ln w="26625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229633" y="1439911"/>
            <a:ext cx="4599314" cy="2263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DEMONSTRASI PROGRAM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835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396</Words>
  <Application>Microsoft Office PowerPoint</Application>
  <PresentationFormat>On-screen Show (16:9)</PresentationFormat>
  <Paragraphs>58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Didact Gothic</vt:lpstr>
      <vt:lpstr>Roboto Black</vt:lpstr>
      <vt:lpstr>Arial</vt:lpstr>
      <vt:lpstr>Gill Sans Ultra Bold</vt:lpstr>
      <vt:lpstr>Roboto Thin</vt:lpstr>
      <vt:lpstr>Bree Serif</vt:lpstr>
      <vt:lpstr>Roboto Light</vt:lpstr>
      <vt:lpstr>Impact</vt:lpstr>
      <vt:lpstr>Roboto Mono Thin</vt:lpstr>
      <vt:lpstr>WEB PROPOSAL</vt:lpstr>
      <vt:lpstr>EPSILON DELTA </vt:lpstr>
      <vt:lpstr>GROUP 32 MEMBERS</vt:lpstr>
      <vt:lpstr>AGENDA PEMBAHASAN</vt:lpstr>
      <vt:lpstr>LATAR BELAKANG</vt:lpstr>
      <vt:lpstr>PowerPoint Presentation</vt:lpstr>
      <vt:lpstr>DESKRIPSI   PROGRAM</vt:lpstr>
      <vt:lpstr>DESKRIPSI PROGRAM</vt:lpstr>
      <vt:lpstr>ALGORITMA</vt:lpstr>
      <vt:lpstr>PowerPoint Presentation</vt:lpstr>
      <vt:lpstr>KESIMPULAN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EPSILON DELTA </dc:title>
  <cp:lastModifiedBy>Microsoft account</cp:lastModifiedBy>
  <cp:revision>17</cp:revision>
  <dcterms:modified xsi:type="dcterms:W3CDTF">2023-06-22T08:57:27Z</dcterms:modified>
</cp:coreProperties>
</file>