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81" r:id="rId6"/>
    <p:sldId id="282" r:id="rId7"/>
    <p:sldId id="257" r:id="rId8"/>
    <p:sldId id="258" r:id="rId9"/>
    <p:sldId id="260" r:id="rId10"/>
    <p:sldId id="275" r:id="rId11"/>
    <p:sldId id="276" r:id="rId12"/>
    <p:sldId id="277" r:id="rId13"/>
    <p:sldId id="279" r:id="rId14"/>
    <p:sldId id="280" r:id="rId15"/>
    <p:sldId id="283" r:id="rId16"/>
    <p:sldId id="284" r:id="rId17"/>
    <p:sldId id="285" r:id="rId18"/>
    <p:sldId id="262" r:id="rId19"/>
    <p:sldId id="278"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E9E28-14ED-0393-D381-92054F29EBBA}" v="4" dt="2020-09-23T20:16:13.146"/>
    <p1510:client id="{4E39FE07-7A79-0656-B884-CD40A52DC061}" v="409" dt="2020-12-07T10:06:55.680"/>
    <p1510:client id="{60370CF0-CC3B-5E52-969F-70EAB44D7C9B}" v="9" dt="2021-12-06T08:00:59.974"/>
    <p1510:client id="{7A51D5BA-0FFC-8FAD-5BA1-7C935BAB77C9}" v="1" dt="2019-10-30T19:14:06.484"/>
    <p1510:client id="{8802FA5F-8F96-2796-A2F2-DE1E9911E885}" v="4" dt="2019-10-08T20:23:31.604"/>
    <p1510:client id="{A6864A1B-993C-D14B-21BA-4A0313214AE7}" v="3" dt="2020-12-07T17:05:06.295"/>
    <p1510:client id="{A891255E-803A-F34B-A132-2F0BB4F5EC50}" v="9" dt="2021-03-24T21:43:49.475"/>
    <p1510:client id="{BF27509C-9597-41C5-32CB-ADFAEB488B1A}" v="125" dt="2022-08-02T17:00:06.299"/>
    <p1510:client id="{D313FD9B-9CAD-CFCB-99C0-E40209A45483}" v="28" dt="2020-02-20T14:23:24.303"/>
    <p1510:client id="{D3894A6F-BC2D-B174-2308-D7FA5F9CAC8F}" v="11" dt="2021-07-26T18:27:08.002"/>
    <p1510:client id="{E3572E7A-2DEB-103C-C942-E8DFBCAD9038}" v="4" dt="2021-07-26T17:07:35.601"/>
    <p1510:client id="{F6C0D077-D59C-B3FB-F934-27CEAD37088D}" v="2" dt="2020-03-06T13:34:02.709"/>
    <p1510:client id="{FE44E55E-E805-9131-0EFF-05750AEB4FE8}" v="1" dt="2021-08-25T15:03:51.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B1D7-C426-4E34-A3B4-4C59574C3724}" type="datetimeFigureOut">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BB415-BFEF-46EA-9C7B-4E0B0AA2B321}" type="slidenum">
              <a:t>‹#›</a:t>
            </a:fld>
            <a:endParaRPr lang="en-US"/>
          </a:p>
        </p:txBody>
      </p:sp>
    </p:spTree>
    <p:extLst>
      <p:ext uri="{BB962C8B-B14F-4D97-AF65-F5344CB8AC3E}">
        <p14:creationId xmlns:p14="http://schemas.microsoft.com/office/powerpoint/2010/main" val="398660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 altLang="en-US">
                <a:ea typeface="游ゴシック"/>
              </a:rPr>
              <a:t>こんにちは、はじめまして。トレーニングへようこそ。私の名前はシェリルです。私はフィリピン人と中国人のハーフです。私は</a:t>
            </a:r>
            <a:r>
              <a:rPr lang="en-US" altLang="ja" dirty="0">
                <a:ea typeface="游ゴシック"/>
              </a:rPr>
              <a:t>39</a:t>
            </a:r>
            <a:r>
              <a:rPr lang="ja" altLang="en-US">
                <a:ea typeface="游ゴシック"/>
              </a:rPr>
              <a:t>歳です。私は実装マネージャーです。私は</a:t>
            </a:r>
            <a:r>
              <a:rPr lang="en-US" altLang="ja" dirty="0">
                <a:ea typeface="游ゴシック"/>
              </a:rPr>
              <a:t>6</a:t>
            </a:r>
            <a:r>
              <a:rPr lang="ja" altLang="en-US">
                <a:ea typeface="游ゴシック"/>
              </a:rPr>
              <a:t>年間日本語を学んでいます。私は日本に住んでいたので、日本語を勉強しました。私をよく扱ってください。</a:t>
            </a:r>
          </a:p>
        </p:txBody>
      </p:sp>
      <p:sp>
        <p:nvSpPr>
          <p:cNvPr id="4" name="Slide Number Placeholder 3"/>
          <p:cNvSpPr>
            <a:spLocks noGrp="1"/>
          </p:cNvSpPr>
          <p:nvPr>
            <p:ph type="sldNum" sz="quarter" idx="5"/>
          </p:nvPr>
        </p:nvSpPr>
        <p:spPr/>
        <p:txBody>
          <a:bodyPr/>
          <a:lstStyle/>
          <a:p>
            <a:fld id="{802BB415-BFEF-46EA-9C7B-4E0B0AA2B321}" type="slidenum">
              <a:t>2</a:t>
            </a:fld>
            <a:endParaRPr lang="en-US"/>
          </a:p>
        </p:txBody>
      </p:sp>
    </p:spTree>
    <p:extLst>
      <p:ext uri="{BB962C8B-B14F-4D97-AF65-F5344CB8AC3E}">
        <p14:creationId xmlns:p14="http://schemas.microsoft.com/office/powerpoint/2010/main" val="66463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6897-4530-4A3A-8366-10F26D44E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D4AE73-0E1B-44E0-B0FA-C3549A12B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1A63AF-51D7-4F0F-9D85-3A66BEE2B087}"/>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CFA0ED06-0DF9-4250-B1D4-258974567F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2F3629-191F-4433-AACC-12FC2D4B952F}"/>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145047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21F4-9494-4CF8-8737-6FB0C7738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EEAB6-281E-4A9B-93FA-7AE73C6A9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2D639A-4C4C-4949-BDB4-BDAF757BB9E7}"/>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6B8239E5-C5BC-446B-B581-166644A30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1FDA-205E-457F-8F5A-EC0FC46187A3}"/>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261112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01369-6CD2-4BAC-87C9-3537D9DE34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60D04E-24E0-4CC2-A231-DE9AA74F8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540AFE-EE7F-468C-9925-57794DC18A2A}"/>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983056B0-896D-4E3F-97D9-E1ECE4654F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768B0-0EA9-4087-9884-1591C77DCE57}"/>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425608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6F7C-5AFD-4A6E-9B58-1FEA2A9574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E508D4-C397-48B9-A8B0-C1DE09FD2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5197D-48A1-4495-8355-48ADD14FCDFB}"/>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29AF8F19-4C4C-49F8-9823-4ED98CF331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038CA8-A35E-49AC-818C-A3825BA031A2}"/>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400265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8735-8613-469B-82CF-8154690C14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C26E8B-3744-4E6D-BC85-F76281F4D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1A3CC2-0CA4-4FE6-A035-F3F56AADC3DE}"/>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650B6B5A-2212-48C5-928D-2AB2C3AD25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839B46-ED06-4F16-B581-4387788593AA}"/>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413161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811-17F0-40B6-95D3-393B211254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876A8A-77B0-4217-BC78-FD95A9DC3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53D63A-E497-4FF2-95F7-6CA44E999C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9616F8-796A-4752-8E2B-76DB173ECD74}"/>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6" name="Footer Placeholder 5">
            <a:extLst>
              <a:ext uri="{FF2B5EF4-FFF2-40B4-BE49-F238E27FC236}">
                <a16:creationId xmlns:a16="http://schemas.microsoft.com/office/drawing/2014/main" id="{E2D9950A-A7C2-4D5B-9690-7976BA81FE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BA83B-8A97-49BE-B0FD-CF9B6A7E6859}"/>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26593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4AA4-A6C3-427D-932A-6B987E3A40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FBEC86-BE14-4078-A807-79ED7B7AC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72261-525F-4A15-A5C1-40AD15795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789AE0-1B63-4B2C-B2D8-C98D34A15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FD4C1-B0AD-442B-B06E-F5A9F1A6E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338502-5D19-4B16-BD8E-E65FE57C2C93}"/>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8" name="Footer Placeholder 7">
            <a:extLst>
              <a:ext uri="{FF2B5EF4-FFF2-40B4-BE49-F238E27FC236}">
                <a16:creationId xmlns:a16="http://schemas.microsoft.com/office/drawing/2014/main" id="{D6B78ED9-2F72-4483-B843-99E5C9F728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C81D2F-5ADE-4C63-91A0-E2543BC1B127}"/>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191257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3AC9-0B32-4B6B-8C42-715E3E3236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F97DFC-88CE-4B13-A03B-5E287DB82650}"/>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4" name="Footer Placeholder 3">
            <a:extLst>
              <a:ext uri="{FF2B5EF4-FFF2-40B4-BE49-F238E27FC236}">
                <a16:creationId xmlns:a16="http://schemas.microsoft.com/office/drawing/2014/main" id="{C946B569-B214-4D44-9AF4-C803DA2B2E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6F1CC18-8448-4039-B02E-723027B728BD}"/>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77989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EB6B4-4A0E-4CCD-8949-397A27693DC4}"/>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3" name="Footer Placeholder 2">
            <a:extLst>
              <a:ext uri="{FF2B5EF4-FFF2-40B4-BE49-F238E27FC236}">
                <a16:creationId xmlns:a16="http://schemas.microsoft.com/office/drawing/2014/main" id="{201E49A5-F0C6-4D7A-8379-3AC5D94BA3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4EC6F1B-D85B-4A5D-9E9B-0542CDB77CA4}"/>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86756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43B8-D002-406F-99FB-683FD3A48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706F3D-2B7F-4F6A-9EFB-A817A4466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8758A1-0158-4A80-80B4-CFC18121F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E9EC8-11EF-4157-95EB-58A3D1586821}"/>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6" name="Footer Placeholder 5">
            <a:extLst>
              <a:ext uri="{FF2B5EF4-FFF2-40B4-BE49-F238E27FC236}">
                <a16:creationId xmlns:a16="http://schemas.microsoft.com/office/drawing/2014/main" id="{C18F9AB8-E579-40FA-AC44-B49903AAFD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C8A55-371A-4B8A-BBAE-FE947C1A37B3}"/>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225056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F90-20ED-4896-9D08-5F14BADE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DC7ABA-8535-47A6-BD93-D2C9BA6EB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B178F5-9463-4CB0-8574-8478F04FD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A871B-52A7-42FB-8ADC-E64689B5E381}"/>
              </a:ext>
            </a:extLst>
          </p:cNvPr>
          <p:cNvSpPr>
            <a:spLocks noGrp="1"/>
          </p:cNvSpPr>
          <p:nvPr>
            <p:ph type="dt" sz="half" idx="10"/>
          </p:nvPr>
        </p:nvSpPr>
        <p:spPr/>
        <p:txBody>
          <a:bodyPr/>
          <a:lstStyle/>
          <a:p>
            <a:fld id="{4D5E2E01-24D5-4EBB-93D5-0157C3A2D429}" type="datetimeFigureOut">
              <a:rPr lang="en-GB" smtClean="0"/>
              <a:t>02/08/2022</a:t>
            </a:fld>
            <a:endParaRPr lang="en-GB"/>
          </a:p>
        </p:txBody>
      </p:sp>
      <p:sp>
        <p:nvSpPr>
          <p:cNvPr id="6" name="Footer Placeholder 5">
            <a:extLst>
              <a:ext uri="{FF2B5EF4-FFF2-40B4-BE49-F238E27FC236}">
                <a16:creationId xmlns:a16="http://schemas.microsoft.com/office/drawing/2014/main" id="{4EA6C4D6-F67C-4EA3-886B-2F8D77614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3FF8F1-604C-4DE0-B9C2-C151E2C519E4}"/>
              </a:ext>
            </a:extLst>
          </p:cNvPr>
          <p:cNvSpPr>
            <a:spLocks noGrp="1"/>
          </p:cNvSpPr>
          <p:nvPr>
            <p:ph type="sldNum" sz="quarter" idx="12"/>
          </p:nvPr>
        </p:nvSpPr>
        <p:spPr/>
        <p:txBody>
          <a:bodyPr/>
          <a:lstStyle/>
          <a:p>
            <a:fld id="{4D5B40EA-E1C5-459F-AF8E-3D1E70C4A37A}" type="slidenum">
              <a:rPr lang="en-GB" smtClean="0"/>
              <a:t>‹#›</a:t>
            </a:fld>
            <a:endParaRPr lang="en-GB"/>
          </a:p>
        </p:txBody>
      </p:sp>
    </p:spTree>
    <p:extLst>
      <p:ext uri="{BB962C8B-B14F-4D97-AF65-F5344CB8AC3E}">
        <p14:creationId xmlns:p14="http://schemas.microsoft.com/office/powerpoint/2010/main" val="387319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B0291C-2F30-47C5-A7B0-0CDE459E6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C2CC75-692D-4512-A065-574D8BE46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5AB38-9654-4D4D-900E-D9005A27E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E2E01-24D5-4EBB-93D5-0157C3A2D429}" type="datetimeFigureOut">
              <a:rPr lang="en-GB" smtClean="0"/>
              <a:t>02/08/2022</a:t>
            </a:fld>
            <a:endParaRPr lang="en-GB"/>
          </a:p>
        </p:txBody>
      </p:sp>
      <p:sp>
        <p:nvSpPr>
          <p:cNvPr id="5" name="Footer Placeholder 4">
            <a:extLst>
              <a:ext uri="{FF2B5EF4-FFF2-40B4-BE49-F238E27FC236}">
                <a16:creationId xmlns:a16="http://schemas.microsoft.com/office/drawing/2014/main" id="{9EEB2B45-0FF9-4ABB-8286-9EEA786CB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C2F6B0-B424-405E-A16D-C1A695D70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B40EA-E1C5-459F-AF8E-3D1E70C4A37A}" type="slidenum">
              <a:rPr lang="en-GB" smtClean="0"/>
              <a:t>‹#›</a:t>
            </a:fld>
            <a:endParaRPr lang="en-GB"/>
          </a:p>
        </p:txBody>
      </p:sp>
    </p:spTree>
    <p:extLst>
      <p:ext uri="{BB962C8B-B14F-4D97-AF65-F5344CB8AC3E}">
        <p14:creationId xmlns:p14="http://schemas.microsoft.com/office/powerpoint/2010/main" val="47844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6C4523-186B-4B07-B491-261352B2F8D8}"/>
              </a:ext>
            </a:extLst>
          </p:cNvPr>
          <p:cNvSpPr>
            <a:spLocks noGrp="1"/>
          </p:cNvSpPr>
          <p:nvPr>
            <p:ph type="ctrTitle"/>
          </p:nvPr>
        </p:nvSpPr>
        <p:spPr>
          <a:xfrm>
            <a:off x="0" y="2962310"/>
            <a:ext cx="5167618" cy="1786515"/>
          </a:xfrm>
        </p:spPr>
        <p:txBody>
          <a:bodyPr anchor="t">
            <a:normAutofit/>
          </a:bodyPr>
          <a:lstStyle/>
          <a:p>
            <a:pPr algn="l"/>
            <a:r>
              <a:rPr lang="en-GB" sz="2700" b="1">
                <a:solidFill>
                  <a:srgbClr val="FFFFFF"/>
                </a:solidFill>
                <a:effectLst>
                  <a:outerShdw blurRad="38100" dist="38100" dir="2700000" algn="tl">
                    <a:srgbClr val="000000">
                      <a:alpha val="43137"/>
                    </a:srgbClr>
                  </a:outerShdw>
                </a:effectLst>
                <a:latin typeface="Bookman Old Style" panose="02050604050505020204" pitchFamily="18" charset="0"/>
              </a:rPr>
              <a:t>Rhythm and Intonation: </a:t>
            </a:r>
            <a:r>
              <a:rPr lang="en-GB" sz="4400" b="1">
                <a:solidFill>
                  <a:srgbClr val="FFFFFF"/>
                </a:solidFill>
                <a:effectLst>
                  <a:outerShdw blurRad="38100" dist="38100" dir="2700000" algn="tl">
                    <a:srgbClr val="000000">
                      <a:alpha val="43137"/>
                    </a:srgbClr>
                  </a:outerShdw>
                </a:effectLst>
                <a:latin typeface="Bookman Old Style" panose="02050604050505020204" pitchFamily="18" charset="0"/>
              </a:rPr>
              <a:t>Chunking Part 1</a:t>
            </a:r>
            <a:br>
              <a:rPr lang="en-GB" sz="4400" b="1">
                <a:solidFill>
                  <a:srgbClr val="FFFFFF"/>
                </a:solidFill>
                <a:effectLst>
                  <a:outerShdw blurRad="38100" dist="38100" dir="2700000" algn="tl">
                    <a:srgbClr val="000000">
                      <a:alpha val="43137"/>
                    </a:srgbClr>
                  </a:outerShdw>
                </a:effectLst>
                <a:latin typeface="Bookman Old Style" panose="02050604050505020204" pitchFamily="18" charset="0"/>
              </a:rPr>
            </a:br>
            <a:endParaRPr lang="en-GB" sz="4400" b="1">
              <a:solidFill>
                <a:srgbClr val="FFFFFF"/>
              </a:solidFill>
              <a:effectLst>
                <a:outerShdw blurRad="38100" dist="38100" dir="2700000" algn="tl">
                  <a:srgbClr val="000000">
                    <a:alpha val="43137"/>
                  </a:srgbClr>
                </a:outerShdw>
              </a:effectLst>
              <a:latin typeface="Bookman Old Style" panose="02050604050505020204" pitchFamily="18" charset="0"/>
            </a:endParaRPr>
          </a:p>
        </p:txBody>
      </p:sp>
      <p:pic>
        <p:nvPicPr>
          <p:cNvPr id="5" name="Picture 4">
            <a:extLst>
              <a:ext uri="{FF2B5EF4-FFF2-40B4-BE49-F238E27FC236}">
                <a16:creationId xmlns:a16="http://schemas.microsoft.com/office/drawing/2014/main" id="{5C8BFBB8-4559-49E9-891E-6473B007F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341" y="1811214"/>
            <a:ext cx="5017318" cy="3227808"/>
          </a:xfrm>
          <a:prstGeom prst="rect">
            <a:avLst/>
          </a:prstGeom>
          <a:ln w="9525">
            <a:noFill/>
          </a:ln>
        </p:spPr>
      </p:pic>
    </p:spTree>
    <p:extLst>
      <p:ext uri="{BB962C8B-B14F-4D97-AF65-F5344CB8AC3E}">
        <p14:creationId xmlns:p14="http://schemas.microsoft.com/office/powerpoint/2010/main" val="309428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62A39-6CC5-49EC-A6F4-7DFA770E193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endParaRPr lang="en-US" sz="2600" kern="1200">
              <a:solidFill>
                <a:srgbClr val="FFFFFF"/>
              </a:solidFill>
              <a:latin typeface="+mj-lt"/>
              <a:ea typeface="+mj-ea"/>
              <a:cs typeface="+mj-cs"/>
            </a:endParaRPr>
          </a:p>
        </p:txBody>
      </p:sp>
      <p:pic>
        <p:nvPicPr>
          <p:cNvPr id="8" name="Content Placeholder 4">
            <a:extLst>
              <a:ext uri="{FF2B5EF4-FFF2-40B4-BE49-F238E27FC236}">
                <a16:creationId xmlns:a16="http://schemas.microsoft.com/office/drawing/2014/main" id="{965F5C29-6BBD-4E75-883F-AEEBB09DF792}"/>
              </a:ext>
            </a:extLst>
          </p:cNvPr>
          <p:cNvPicPr>
            <a:picLocks noChangeAspect="1"/>
          </p:cNvPicPr>
          <p:nvPr/>
        </p:nvPicPr>
        <p:blipFill rotWithShape="1">
          <a:blip r:embed="rId2">
            <a:extLst>
              <a:ext uri="{28A0092B-C50C-407E-A947-70E740481C1C}">
                <a14:useLocalDpi xmlns:a14="http://schemas.microsoft.com/office/drawing/2010/main" val="0"/>
              </a:ext>
            </a:extLst>
          </a:blip>
          <a:srcRect l="5172" t="7883" r="2992" b="7402"/>
          <a:stretch/>
        </p:blipFill>
        <p:spPr>
          <a:xfrm>
            <a:off x="3479878" y="588840"/>
            <a:ext cx="8501192" cy="6057902"/>
          </a:xfrm>
          <a:prstGeom prst="rect">
            <a:avLst/>
          </a:prstGeom>
        </p:spPr>
      </p:pic>
      <p:pic>
        <p:nvPicPr>
          <p:cNvPr id="16" name="Picture 15" descr="A picture containing text, map&#10;&#10;Description automatically generated">
            <a:extLst>
              <a:ext uri="{FF2B5EF4-FFF2-40B4-BE49-F238E27FC236}">
                <a16:creationId xmlns:a16="http://schemas.microsoft.com/office/drawing/2014/main" id="{2C00C95C-FD5F-4D58-B1AB-E0B0A66D4F3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78" b="89778" l="6667" r="95556">
                        <a14:foregroundMark x1="7111" y1="44000" x2="7556" y2="41333"/>
                        <a14:foregroundMark x1="90222" y1="30667" x2="92444" y2="28889"/>
                        <a14:foregroundMark x1="95556" y1="26222" x2="95556" y2="26222"/>
                        <a14:foregroundMark x1="10222" y1="74222" x2="10222" y2="74222"/>
                      </a14:backgroundRemoval>
                    </a14:imgEffect>
                  </a14:imgLayer>
                </a14:imgProps>
              </a:ext>
              <a:ext uri="{28A0092B-C50C-407E-A947-70E740481C1C}">
                <a14:useLocalDpi xmlns:a14="http://schemas.microsoft.com/office/drawing/2010/main" val="0"/>
              </a:ext>
            </a:extLst>
          </a:blip>
          <a:stretch>
            <a:fillRect/>
          </a:stretch>
        </p:blipFill>
        <p:spPr>
          <a:xfrm>
            <a:off x="760515" y="2180730"/>
            <a:ext cx="2496539" cy="2496539"/>
          </a:xfrm>
          <a:prstGeom prst="rect">
            <a:avLst/>
          </a:prstGeom>
        </p:spPr>
      </p:pic>
    </p:spTree>
    <p:extLst>
      <p:ext uri="{BB962C8B-B14F-4D97-AF65-F5344CB8AC3E}">
        <p14:creationId xmlns:p14="http://schemas.microsoft.com/office/powerpoint/2010/main" val="198313273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42D1-3585-47D2-BC15-FD08194BDA00}"/>
              </a:ext>
            </a:extLst>
          </p:cNvPr>
          <p:cNvSpPr>
            <a:spLocks noGrp="1"/>
          </p:cNvSpPr>
          <p:nvPr>
            <p:ph type="title"/>
          </p:nvPr>
        </p:nvSpPr>
        <p:spPr>
          <a:xfrm>
            <a:off x="0" y="60499"/>
            <a:ext cx="12388362" cy="1371600"/>
          </a:xfrm>
        </p:spPr>
        <p:txBody>
          <a:bodyPr vert="horz" lIns="91440" tIns="45720" rIns="91440" bIns="45720" rtlCol="0" anchor="ctr">
            <a:normAutofit/>
          </a:bodyPr>
          <a:lstStyle/>
          <a:p>
            <a:r>
              <a:rPr lang="en-US" sz="3600" b="1" kern="1200">
                <a:solidFill>
                  <a:schemeClr val="accent5">
                    <a:lumMod val="50000"/>
                  </a:schemeClr>
                </a:solidFill>
                <a:latin typeface="Bookman Old Style" panose="02050604050505020204" pitchFamily="18" charset="0"/>
              </a:rPr>
              <a:t>How to say Date and Time in American English</a:t>
            </a:r>
          </a:p>
        </p:txBody>
      </p:sp>
      <p:pic>
        <p:nvPicPr>
          <p:cNvPr id="9" name="Graphic 8">
            <a:extLst>
              <a:ext uri="{FF2B5EF4-FFF2-40B4-BE49-F238E27FC236}">
                <a16:creationId xmlns:a16="http://schemas.microsoft.com/office/drawing/2014/main" id="{F659633F-698F-476D-93DC-AC06EB4139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4" name="Picture 3">
            <a:extLst>
              <a:ext uri="{FF2B5EF4-FFF2-40B4-BE49-F238E27FC236}">
                <a16:creationId xmlns:a16="http://schemas.microsoft.com/office/drawing/2014/main" id="{B77B93D8-78C7-4EDB-8E44-2FDB86DEA48F}"/>
              </a:ext>
            </a:extLst>
          </p:cNvPr>
          <p:cNvPicPr>
            <a:picLocks noChangeAspect="1"/>
          </p:cNvPicPr>
          <p:nvPr/>
        </p:nvPicPr>
        <p:blipFill>
          <a:blip r:embed="rId4"/>
          <a:stretch>
            <a:fillRect/>
          </a:stretch>
        </p:blipFill>
        <p:spPr>
          <a:xfrm>
            <a:off x="6797151" y="1445833"/>
            <a:ext cx="5161238" cy="4077889"/>
          </a:xfrm>
          <a:prstGeom prst="rect">
            <a:avLst/>
          </a:prstGeom>
        </p:spPr>
      </p:pic>
      <p:sp>
        <p:nvSpPr>
          <p:cNvPr id="5" name="TextBox 4">
            <a:extLst>
              <a:ext uri="{FF2B5EF4-FFF2-40B4-BE49-F238E27FC236}">
                <a16:creationId xmlns:a16="http://schemas.microsoft.com/office/drawing/2014/main" id="{BD6FDC85-3227-4250-A83F-C7B5C4BAD7A5}"/>
              </a:ext>
            </a:extLst>
          </p:cNvPr>
          <p:cNvSpPr txBox="1"/>
          <p:nvPr/>
        </p:nvSpPr>
        <p:spPr>
          <a:xfrm>
            <a:off x="7110298" y="5496778"/>
            <a:ext cx="5161237" cy="1477328"/>
          </a:xfrm>
          <a:prstGeom prst="rect">
            <a:avLst/>
          </a:prstGeom>
          <a:noFill/>
        </p:spPr>
        <p:txBody>
          <a:bodyPr wrap="square" lIns="91440" tIns="45720" rIns="91440" bIns="45720" rtlCol="0" anchor="t">
            <a:spAutoFit/>
          </a:bodyPr>
          <a:lstStyle/>
          <a:p>
            <a:r>
              <a:rPr lang="en-US" b="1" dirty="0">
                <a:latin typeface="Bookman Old Style"/>
              </a:rPr>
              <a:t>Example: </a:t>
            </a:r>
            <a:r>
              <a:rPr lang="en-US" b="1" dirty="0">
                <a:solidFill>
                  <a:schemeClr val="accent5">
                    <a:lumMod val="50000"/>
                  </a:schemeClr>
                </a:solidFill>
                <a:latin typeface="Bookman Old Style"/>
              </a:rPr>
              <a:t>August 2, 2021</a:t>
            </a:r>
            <a:endParaRPr lang="en-US" b="1" dirty="0">
              <a:solidFill>
                <a:schemeClr val="accent5">
                  <a:lumMod val="50000"/>
                </a:schemeClr>
              </a:solidFill>
              <a:latin typeface="Bookman Old Style" panose="02050604050505020204" pitchFamily="18" charset="0"/>
            </a:endParaRPr>
          </a:p>
          <a:p>
            <a:endParaRPr lang="en-US" b="1">
              <a:solidFill>
                <a:schemeClr val="accent5">
                  <a:lumMod val="50000"/>
                </a:schemeClr>
              </a:solidFill>
              <a:latin typeface="Bookman Old Style" panose="02050604050505020204" pitchFamily="18" charset="0"/>
            </a:endParaRPr>
          </a:p>
          <a:p>
            <a:r>
              <a:rPr lang="en-US" b="1" dirty="0">
                <a:solidFill>
                  <a:schemeClr val="accent5">
                    <a:lumMod val="50000"/>
                  </a:schemeClr>
                </a:solidFill>
                <a:latin typeface="Bookman Old Style"/>
              </a:rPr>
              <a:t>I will call you back on August 2</a:t>
            </a:r>
            <a:r>
              <a:rPr lang="en-US" b="1" baseline="30000" dirty="0">
                <a:solidFill>
                  <a:schemeClr val="accent5">
                    <a:lumMod val="50000"/>
                  </a:schemeClr>
                </a:solidFill>
                <a:latin typeface="Bookman Old Style"/>
              </a:rPr>
              <a:t>nd</a:t>
            </a:r>
            <a:r>
              <a:rPr lang="en-US" b="1" dirty="0">
                <a:solidFill>
                  <a:schemeClr val="accent5">
                    <a:lumMod val="50000"/>
                  </a:schemeClr>
                </a:solidFill>
                <a:latin typeface="Bookman Old Style"/>
              </a:rPr>
              <a:t> at 10:00 o’clock.</a:t>
            </a:r>
          </a:p>
          <a:p>
            <a:endParaRPr lang="en-GB" b="1">
              <a:solidFill>
                <a:schemeClr val="accent5">
                  <a:lumMod val="50000"/>
                </a:schemeClr>
              </a:solidFill>
              <a:latin typeface="Bookman Old Style" panose="02050604050505020204" pitchFamily="18" charset="0"/>
            </a:endParaRPr>
          </a:p>
        </p:txBody>
      </p:sp>
      <p:sp>
        <p:nvSpPr>
          <p:cNvPr id="6" name="Rectangle 5">
            <a:extLst>
              <a:ext uri="{FF2B5EF4-FFF2-40B4-BE49-F238E27FC236}">
                <a16:creationId xmlns:a16="http://schemas.microsoft.com/office/drawing/2014/main" id="{6627CBFA-FBF7-4974-B8D7-CD87AFA1D9D6}"/>
              </a:ext>
            </a:extLst>
          </p:cNvPr>
          <p:cNvSpPr/>
          <p:nvPr/>
        </p:nvSpPr>
        <p:spPr>
          <a:xfrm>
            <a:off x="8018263" y="1103445"/>
            <a:ext cx="2719014" cy="461665"/>
          </a:xfrm>
          <a:prstGeom prst="rect">
            <a:avLst/>
          </a:prstGeom>
        </p:spPr>
        <p:txBody>
          <a:bodyPr wrap="none">
            <a:spAutoFit/>
          </a:bodyPr>
          <a:lstStyle/>
          <a:p>
            <a:pPr algn="ctr"/>
            <a:r>
              <a:rPr lang="en-US" sz="2400" b="1">
                <a:solidFill>
                  <a:srgbClr val="FF0000"/>
                </a:solidFill>
                <a:latin typeface="Bookman Old Style" panose="02050604050505020204" pitchFamily="18" charset="0"/>
              </a:rPr>
              <a:t>Ordinal Number</a:t>
            </a:r>
            <a:endParaRPr lang="en-GB" sz="2400" b="1">
              <a:solidFill>
                <a:srgbClr val="FF0000"/>
              </a:solidFill>
              <a:latin typeface="Bookman Old Style" panose="02050604050505020204" pitchFamily="18" charset="0"/>
            </a:endParaRPr>
          </a:p>
        </p:txBody>
      </p:sp>
      <p:pic>
        <p:nvPicPr>
          <p:cNvPr id="11" name="Picture 10" descr="A close up of a logo&#10;&#10;Description automatically generated">
            <a:extLst>
              <a:ext uri="{FF2B5EF4-FFF2-40B4-BE49-F238E27FC236}">
                <a16:creationId xmlns:a16="http://schemas.microsoft.com/office/drawing/2014/main" id="{46E36163-F893-4D60-BF0B-A2F9DBC85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706" y="1334277"/>
            <a:ext cx="3634617" cy="3634617"/>
          </a:xfrm>
          <a:prstGeom prst="rect">
            <a:avLst/>
          </a:prstGeom>
        </p:spPr>
      </p:pic>
      <p:sp>
        <p:nvSpPr>
          <p:cNvPr id="12" name="TextBox 11">
            <a:extLst>
              <a:ext uri="{FF2B5EF4-FFF2-40B4-BE49-F238E27FC236}">
                <a16:creationId xmlns:a16="http://schemas.microsoft.com/office/drawing/2014/main" id="{1B1253B2-10C5-4650-837A-E8241E819779}"/>
              </a:ext>
            </a:extLst>
          </p:cNvPr>
          <p:cNvSpPr txBox="1"/>
          <p:nvPr/>
        </p:nvSpPr>
        <p:spPr>
          <a:xfrm>
            <a:off x="939944" y="5127446"/>
            <a:ext cx="4139275" cy="369332"/>
          </a:xfrm>
          <a:prstGeom prst="rect">
            <a:avLst/>
          </a:prstGeom>
          <a:noFill/>
        </p:spPr>
        <p:txBody>
          <a:bodyPr wrap="none" rtlCol="0">
            <a:spAutoFit/>
          </a:bodyPr>
          <a:lstStyle/>
          <a:p>
            <a:r>
              <a:rPr lang="en-US">
                <a:latin typeface="Bookman Old Style" panose="02050604050505020204" pitchFamily="18" charset="0"/>
              </a:rPr>
              <a:t>What time should I give you a call?</a:t>
            </a:r>
            <a:endParaRPr lang="en-GB">
              <a:latin typeface="Bookman Old Style" panose="02050604050505020204" pitchFamily="18" charset="0"/>
            </a:endParaRPr>
          </a:p>
        </p:txBody>
      </p:sp>
      <p:sp>
        <p:nvSpPr>
          <p:cNvPr id="13" name="TextBox 12">
            <a:extLst>
              <a:ext uri="{FF2B5EF4-FFF2-40B4-BE49-F238E27FC236}">
                <a16:creationId xmlns:a16="http://schemas.microsoft.com/office/drawing/2014/main" id="{017624FB-3421-49BF-A3C7-608FFF6F7112}"/>
              </a:ext>
            </a:extLst>
          </p:cNvPr>
          <p:cNvSpPr txBox="1"/>
          <p:nvPr/>
        </p:nvSpPr>
        <p:spPr>
          <a:xfrm>
            <a:off x="1007706" y="5579999"/>
            <a:ext cx="4716086" cy="923330"/>
          </a:xfrm>
          <a:prstGeom prst="rect">
            <a:avLst/>
          </a:prstGeom>
          <a:noFill/>
        </p:spPr>
        <p:txBody>
          <a:bodyPr wrap="square" lIns="91440" tIns="45720" rIns="91440" bIns="45720" rtlCol="0" anchor="t">
            <a:spAutoFit/>
          </a:bodyPr>
          <a:lstStyle/>
          <a:p>
            <a:r>
              <a:rPr lang="en-US" b="1">
                <a:solidFill>
                  <a:schemeClr val="accent5">
                    <a:lumMod val="50000"/>
                  </a:schemeClr>
                </a:solidFill>
                <a:latin typeface="Bookman Old Style"/>
              </a:rPr>
              <a:t>Does 10:00am sound</a:t>
            </a:r>
            <a:r>
              <a:rPr lang="en-US" b="1">
                <a:solidFill>
                  <a:srgbClr val="FF0000"/>
                </a:solidFill>
                <a:latin typeface="Bookman Old Style"/>
              </a:rPr>
              <a:t>s</a:t>
            </a:r>
            <a:r>
              <a:rPr lang="en-US" b="1">
                <a:solidFill>
                  <a:schemeClr val="accent5">
                    <a:lumMod val="50000"/>
                  </a:schemeClr>
                </a:solidFill>
                <a:latin typeface="Bookman Old Style"/>
              </a:rPr>
              <a:t> good? Or</a:t>
            </a:r>
          </a:p>
          <a:p>
            <a:r>
              <a:rPr lang="en-US" b="1" dirty="0">
                <a:solidFill>
                  <a:schemeClr val="accent5">
                    <a:lumMod val="50000"/>
                  </a:schemeClr>
                </a:solidFill>
                <a:latin typeface="Bookman Old Style"/>
              </a:rPr>
              <a:t>        10:00 o’clock in the morning?</a:t>
            </a:r>
          </a:p>
          <a:p>
            <a:endParaRPr lang="en-GB"/>
          </a:p>
        </p:txBody>
      </p:sp>
    </p:spTree>
    <p:extLst>
      <p:ext uri="{BB962C8B-B14F-4D97-AF65-F5344CB8AC3E}">
        <p14:creationId xmlns:p14="http://schemas.microsoft.com/office/powerpoint/2010/main" val="2726305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279C61-C793-41F2-9DB0-7E3A97A87A23}"/>
              </a:ext>
            </a:extLst>
          </p:cNvPr>
          <p:cNvSpPr>
            <a:spLocks noGrp="1"/>
          </p:cNvSpPr>
          <p:nvPr>
            <p:ph type="title"/>
          </p:nvPr>
        </p:nvSpPr>
        <p:spPr>
          <a:xfrm>
            <a:off x="158621" y="2240254"/>
            <a:ext cx="4758612" cy="2760098"/>
          </a:xfrm>
        </p:spPr>
        <p:txBody>
          <a:bodyPr>
            <a:normAutofit fontScale="90000"/>
          </a:bodyPr>
          <a:lstStyle/>
          <a:p>
            <a:r>
              <a:rPr lang="en-GB">
                <a:solidFill>
                  <a:schemeClr val="bg1"/>
                </a:solidFill>
                <a:latin typeface="Bookman Old Style" panose="02050604050505020204" pitchFamily="18" charset="0"/>
              </a:rPr>
              <a:t>How to say telephone number and price quotes in American English</a:t>
            </a:r>
          </a:p>
        </p:txBody>
      </p:sp>
      <p:sp>
        <p:nvSpPr>
          <p:cNvPr id="3" name="Content Placeholder 2">
            <a:extLst>
              <a:ext uri="{FF2B5EF4-FFF2-40B4-BE49-F238E27FC236}">
                <a16:creationId xmlns:a16="http://schemas.microsoft.com/office/drawing/2014/main" id="{77208A83-A246-42AF-BEF6-7AE296EB7416}"/>
              </a:ext>
            </a:extLst>
          </p:cNvPr>
          <p:cNvSpPr>
            <a:spLocks noGrp="1"/>
          </p:cNvSpPr>
          <p:nvPr>
            <p:ph idx="1"/>
          </p:nvPr>
        </p:nvSpPr>
        <p:spPr>
          <a:xfrm>
            <a:off x="6090574" y="801866"/>
            <a:ext cx="5306084" cy="5230634"/>
          </a:xfrm>
        </p:spPr>
        <p:txBody>
          <a:bodyPr anchor="ctr">
            <a:normAutofit lnSpcReduction="10000"/>
          </a:bodyPr>
          <a:lstStyle/>
          <a:p>
            <a:pPr marL="0" indent="0">
              <a:buNone/>
            </a:pPr>
            <a:r>
              <a:rPr lang="en-US" sz="2400">
                <a:solidFill>
                  <a:schemeClr val="accent5">
                    <a:lumMod val="50000"/>
                  </a:schemeClr>
                </a:solidFill>
                <a:latin typeface="Bookman Old Style" panose="02050604050505020204" pitchFamily="18" charset="0"/>
              </a:rPr>
              <a:t>This is how American say/write phone numbers</a:t>
            </a:r>
          </a:p>
          <a:p>
            <a:r>
              <a:rPr lang="en-US" sz="2400">
                <a:solidFill>
                  <a:schemeClr val="accent5">
                    <a:lumMod val="50000"/>
                  </a:schemeClr>
                </a:solidFill>
                <a:latin typeface="Bookman Old Style" panose="02050604050505020204" pitchFamily="18" charset="0"/>
              </a:rPr>
              <a:t>Phone Numbers 123-456-7890</a:t>
            </a:r>
          </a:p>
          <a:p>
            <a:r>
              <a:rPr lang="en-US" sz="2400">
                <a:solidFill>
                  <a:schemeClr val="accent5">
                    <a:lumMod val="50000"/>
                  </a:schemeClr>
                </a:solidFill>
                <a:latin typeface="Bookman Old Style" panose="02050604050505020204" pitchFamily="18" charset="0"/>
              </a:rPr>
              <a:t>(123) 456-7890</a:t>
            </a:r>
          </a:p>
          <a:p>
            <a:r>
              <a:rPr lang="en-US" sz="2400">
                <a:solidFill>
                  <a:schemeClr val="accent5">
                    <a:lumMod val="50000"/>
                  </a:schemeClr>
                </a:solidFill>
              </a:rPr>
              <a:t>Instead of saying zero – you can substitute it with the letter “o”.</a:t>
            </a:r>
          </a:p>
          <a:p>
            <a:endParaRPr lang="en-US" sz="2400">
              <a:solidFill>
                <a:schemeClr val="accent5">
                  <a:lumMod val="50000"/>
                </a:schemeClr>
              </a:solidFill>
            </a:endParaRPr>
          </a:p>
          <a:p>
            <a:pPr marL="0" indent="0">
              <a:buNone/>
            </a:pPr>
            <a:r>
              <a:rPr lang="en-US" sz="2400">
                <a:solidFill>
                  <a:schemeClr val="accent5">
                    <a:lumMod val="50000"/>
                  </a:schemeClr>
                </a:solidFill>
              </a:rPr>
              <a:t>How to talk about prices.</a:t>
            </a:r>
          </a:p>
          <a:p>
            <a:r>
              <a:rPr lang="en-US" sz="2400">
                <a:solidFill>
                  <a:schemeClr val="accent5">
                    <a:lumMod val="50000"/>
                  </a:schemeClr>
                </a:solidFill>
              </a:rPr>
              <a:t>$10.75</a:t>
            </a:r>
          </a:p>
          <a:p>
            <a:r>
              <a:rPr lang="en-US" sz="2400">
                <a:solidFill>
                  <a:schemeClr val="accent5">
                    <a:lumMod val="50000"/>
                  </a:schemeClr>
                </a:solidFill>
              </a:rPr>
              <a:t>$2.50</a:t>
            </a:r>
          </a:p>
          <a:p>
            <a:r>
              <a:rPr lang="en-US" sz="2400">
                <a:solidFill>
                  <a:schemeClr val="accent5">
                    <a:lumMod val="50000"/>
                  </a:schemeClr>
                </a:solidFill>
              </a:rPr>
              <a:t>$18.25</a:t>
            </a:r>
          </a:p>
          <a:p>
            <a:r>
              <a:rPr lang="en-US" sz="2400">
                <a:solidFill>
                  <a:schemeClr val="accent5">
                    <a:lumMod val="50000"/>
                  </a:schemeClr>
                </a:solidFill>
              </a:rPr>
              <a:t>$187.42</a:t>
            </a:r>
          </a:p>
          <a:p>
            <a:r>
              <a:rPr lang="en-US" sz="2400">
                <a:solidFill>
                  <a:schemeClr val="accent5">
                    <a:lumMod val="50000"/>
                  </a:schemeClr>
                </a:solidFill>
              </a:rPr>
              <a:t>$1807.87</a:t>
            </a:r>
          </a:p>
          <a:p>
            <a:endParaRPr lang="en-US" sz="2400">
              <a:solidFill>
                <a:srgbClr val="000000"/>
              </a:solidFill>
            </a:endParaRPr>
          </a:p>
          <a:p>
            <a:endParaRPr lang="en-GB" sz="2400">
              <a:solidFill>
                <a:srgbClr val="000000"/>
              </a:solidFill>
            </a:endParaRPr>
          </a:p>
        </p:txBody>
      </p:sp>
    </p:spTree>
    <p:extLst>
      <p:ext uri="{BB962C8B-B14F-4D97-AF65-F5344CB8AC3E}">
        <p14:creationId xmlns:p14="http://schemas.microsoft.com/office/powerpoint/2010/main" val="2283817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Content Placeholder 4">
            <a:extLst>
              <a:ext uri="{FF2B5EF4-FFF2-40B4-BE49-F238E27FC236}">
                <a16:creationId xmlns:a16="http://schemas.microsoft.com/office/drawing/2014/main" id="{C04E06A3-EFC9-41E6-94DB-D54894A68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1323607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977609-E4E6-4FC2-9A91-552B9AAFDDDB}"/>
              </a:ext>
            </a:extLst>
          </p:cNvPr>
          <p:cNvSpPr>
            <a:spLocks noGrp="1"/>
          </p:cNvSpPr>
          <p:nvPr>
            <p:ph type="title"/>
          </p:nvPr>
        </p:nvSpPr>
        <p:spPr>
          <a:xfrm>
            <a:off x="1396109" y="809911"/>
            <a:ext cx="3121269" cy="5987561"/>
          </a:xfrm>
        </p:spPr>
        <p:txBody>
          <a:bodyPr vert="horz" lIns="91440" tIns="45720" rIns="91440" bIns="45720" rtlCol="0" anchor="b">
            <a:normAutofit fontScale="90000"/>
          </a:bodyPr>
          <a:lstStyle/>
          <a:p>
            <a:r>
              <a:rPr lang="en-US" sz="2000" b="1" err="1">
                <a:solidFill>
                  <a:srgbClr val="FF0000"/>
                </a:solidFill>
                <a:latin typeface="Bookman Old Style"/>
              </a:rPr>
              <a:t>apprecyet</a:t>
            </a:r>
            <a:br>
              <a:rPr lang="en-US" sz="2000" b="1">
                <a:latin typeface="Bookman Old Style" panose="02050604050505020204" pitchFamily="18" charset="0"/>
              </a:rPr>
            </a:br>
            <a:r>
              <a:rPr lang="en-US" sz="2000" b="1" err="1">
                <a:solidFill>
                  <a:srgbClr val="FF0000"/>
                </a:solidFill>
                <a:latin typeface="Bookman Old Style"/>
              </a:rPr>
              <a:t>tok</a:t>
            </a:r>
            <a:br>
              <a:rPr lang="en-US" sz="2000" b="1">
                <a:latin typeface="Bookman Old Style" panose="02050604050505020204" pitchFamily="18" charset="0"/>
              </a:rPr>
            </a:br>
            <a:r>
              <a:rPr lang="en-US" sz="2000" b="1">
                <a:solidFill>
                  <a:srgbClr val="FF0000"/>
                </a:solidFill>
                <a:latin typeface="Bookman Old Style"/>
              </a:rPr>
              <a:t>broth</a:t>
            </a:r>
            <a:br>
              <a:rPr lang="en-US" sz="2000" b="1">
                <a:latin typeface="Bookman Old Style" panose="02050604050505020204" pitchFamily="18" charset="0"/>
              </a:rPr>
            </a:br>
            <a:r>
              <a:rPr lang="en-US" sz="2000" b="1" err="1">
                <a:solidFill>
                  <a:srgbClr val="FF0000"/>
                </a:solidFill>
                <a:latin typeface="Bookman Old Style"/>
              </a:rPr>
              <a:t>entayer</a:t>
            </a:r>
            <a:br>
              <a:rPr lang="en-US" sz="2000" b="1">
                <a:latin typeface="Bookman Old Style" panose="02050604050505020204" pitchFamily="18" charset="0"/>
              </a:rPr>
            </a:br>
            <a:r>
              <a:rPr lang="en-US" sz="2000" b="1">
                <a:solidFill>
                  <a:srgbClr val="FF0000"/>
                </a:solidFill>
                <a:latin typeface="Bookman Old Style"/>
              </a:rPr>
              <a:t>eth-</a:t>
            </a:r>
            <a:r>
              <a:rPr lang="en-US" sz="2000" b="1" err="1">
                <a:solidFill>
                  <a:srgbClr val="FF0000"/>
                </a:solidFill>
                <a:latin typeface="Bookman Old Style"/>
              </a:rPr>
              <a:t>na</a:t>
            </a:r>
            <a:br>
              <a:rPr lang="en-US" sz="2000" b="1">
                <a:latin typeface="Bookman Old Style" panose="02050604050505020204" pitchFamily="18" charset="0"/>
              </a:rPr>
            </a:br>
            <a:r>
              <a:rPr lang="en-US" sz="2000" b="1">
                <a:solidFill>
                  <a:srgbClr val="FF0000"/>
                </a:solidFill>
                <a:latin typeface="Bookman Old Style"/>
              </a:rPr>
              <a:t>mutual of </a:t>
            </a:r>
            <a:r>
              <a:rPr lang="en-US" sz="2000" b="1" err="1">
                <a:solidFill>
                  <a:srgbClr val="FF0000"/>
                </a:solidFill>
                <a:latin typeface="Bookman Old Style"/>
              </a:rPr>
              <a:t>Umaha</a:t>
            </a:r>
            <a:br>
              <a:rPr lang="en-US" sz="2000" b="1">
                <a:latin typeface="Bookman Old Style" panose="02050604050505020204" pitchFamily="18" charset="0"/>
              </a:rPr>
            </a:br>
            <a:r>
              <a:rPr lang="en-US" sz="2000" b="1">
                <a:solidFill>
                  <a:srgbClr val="FF0000"/>
                </a:solidFill>
                <a:latin typeface="Bookman Old Style"/>
              </a:rPr>
              <a:t>hu-ma-</a:t>
            </a:r>
            <a:r>
              <a:rPr lang="en-US" sz="2000" b="1" err="1">
                <a:solidFill>
                  <a:srgbClr val="FF0000"/>
                </a:solidFill>
                <a:latin typeface="Bookman Old Style"/>
              </a:rPr>
              <a:t>na</a:t>
            </a:r>
            <a:br>
              <a:rPr lang="en-US" sz="2000" b="1">
                <a:latin typeface="Bookman Old Style" panose="02050604050505020204" pitchFamily="18" charset="0"/>
              </a:rPr>
            </a:br>
            <a:r>
              <a:rPr lang="en-US" sz="2000" b="1" err="1">
                <a:solidFill>
                  <a:srgbClr val="FF0000"/>
                </a:solidFill>
                <a:latin typeface="Bookman Old Style"/>
              </a:rPr>
              <a:t>sinyohrr</a:t>
            </a:r>
            <a:br>
              <a:rPr lang="en-US" sz="2000" b="1">
                <a:latin typeface="Bookman Old Style" panose="02050604050505020204" pitchFamily="18" charset="0"/>
              </a:rPr>
            </a:br>
            <a:r>
              <a:rPr lang="en-US" sz="2000" b="1" err="1">
                <a:solidFill>
                  <a:srgbClr val="FF0000"/>
                </a:solidFill>
                <a:latin typeface="Bookman Old Style"/>
              </a:rPr>
              <a:t>bahnafits</a:t>
            </a:r>
            <a:br>
              <a:rPr lang="en-US" sz="2000" b="1">
                <a:latin typeface="Bookman Old Style" panose="02050604050505020204" pitchFamily="18" charset="0"/>
              </a:rPr>
            </a:br>
            <a:r>
              <a:rPr lang="en-US" sz="2000" b="1" err="1">
                <a:solidFill>
                  <a:srgbClr val="FF0000"/>
                </a:solidFill>
                <a:latin typeface="Bookman Old Style"/>
              </a:rPr>
              <a:t>perporm</a:t>
            </a:r>
            <a:br>
              <a:rPr lang="en-US" sz="2000" b="1">
                <a:latin typeface="Bookman Old Style" panose="02050604050505020204" pitchFamily="18" charset="0"/>
              </a:rPr>
            </a:br>
            <a:r>
              <a:rPr lang="en-US" sz="2000" b="1" err="1">
                <a:solidFill>
                  <a:srgbClr val="FF0000"/>
                </a:solidFill>
                <a:latin typeface="Bookman Old Style"/>
              </a:rPr>
              <a:t>rebyu</a:t>
            </a:r>
            <a:br>
              <a:rPr lang="en-US" sz="2000" b="1">
                <a:latin typeface="Bookman Old Style" panose="02050604050505020204" pitchFamily="18" charset="0"/>
              </a:rPr>
            </a:br>
            <a:r>
              <a:rPr lang="en-US" sz="2000" b="1">
                <a:solidFill>
                  <a:srgbClr val="FF0000"/>
                </a:solidFill>
                <a:latin typeface="Bookman Old Style"/>
              </a:rPr>
              <a:t>spik</a:t>
            </a:r>
            <a:br>
              <a:rPr lang="en-US" sz="2000" b="1">
                <a:latin typeface="Bookman Old Style" panose="02050604050505020204" pitchFamily="18" charset="0"/>
              </a:rPr>
            </a:br>
            <a:r>
              <a:rPr lang="en-US" sz="2000" b="1">
                <a:solidFill>
                  <a:srgbClr val="FF0000"/>
                </a:solidFill>
                <a:latin typeface="Bookman Old Style"/>
              </a:rPr>
              <a:t>rely</a:t>
            </a:r>
            <a:br>
              <a:rPr lang="en-US" sz="2000" b="1">
                <a:latin typeface="Bookman Old Style" panose="02050604050505020204" pitchFamily="18" charset="0"/>
              </a:rPr>
            </a:br>
            <a:r>
              <a:rPr lang="en-US" sz="2000" b="1">
                <a:solidFill>
                  <a:srgbClr val="FF0000"/>
                </a:solidFill>
                <a:latin typeface="Bookman Old Style"/>
              </a:rPr>
              <a:t>mom</a:t>
            </a:r>
            <a:br>
              <a:rPr lang="en-US" sz="2000" b="1">
                <a:latin typeface="Bookman Old Style" panose="02050604050505020204" pitchFamily="18" charset="0"/>
              </a:rPr>
            </a:br>
            <a:r>
              <a:rPr lang="en-US" sz="2000" b="1" err="1">
                <a:solidFill>
                  <a:srgbClr val="FF0000"/>
                </a:solidFill>
                <a:latin typeface="Bookman Old Style"/>
              </a:rPr>
              <a:t>konpeerm</a:t>
            </a:r>
            <a:br>
              <a:rPr lang="en-US" sz="2000" b="1">
                <a:latin typeface="Bookman Old Style" panose="02050604050505020204" pitchFamily="18" charset="0"/>
              </a:rPr>
            </a:br>
            <a:r>
              <a:rPr lang="en-US" sz="2000" b="1" err="1">
                <a:solidFill>
                  <a:srgbClr val="FF0000"/>
                </a:solidFill>
                <a:latin typeface="Bookman Old Style"/>
              </a:rPr>
              <a:t>covehreyj</a:t>
            </a:r>
            <a:br>
              <a:rPr lang="en-US" sz="2000" b="1">
                <a:latin typeface="Bookman Old Style" panose="02050604050505020204" pitchFamily="18" charset="0"/>
              </a:rPr>
            </a:br>
            <a:r>
              <a:rPr lang="en-US" sz="2000" b="1">
                <a:solidFill>
                  <a:srgbClr val="FF0000"/>
                </a:solidFill>
                <a:latin typeface="Bookman Old Style"/>
              </a:rPr>
              <a:t>and among others</a:t>
            </a:r>
            <a:br>
              <a:rPr lang="en-US" sz="2000" b="1">
                <a:latin typeface="Bookman Old Style" panose="02050604050505020204" pitchFamily="18" charset="0"/>
              </a:rPr>
            </a:br>
            <a:br>
              <a:rPr lang="en-US" sz="2000" b="1">
                <a:latin typeface="Bookman Old Style" panose="02050604050505020204" pitchFamily="18" charset="0"/>
              </a:rPr>
            </a:br>
            <a:br>
              <a:rPr lang="en-US" sz="2000">
                <a:latin typeface="Bookman Old Style" panose="02050604050505020204" pitchFamily="18" charset="0"/>
              </a:rPr>
            </a:br>
            <a:br>
              <a:rPr lang="en-US" sz="2000">
                <a:latin typeface="Bookman Old Style" panose="02050604050505020204" pitchFamily="18" charset="0"/>
              </a:rPr>
            </a:br>
            <a:br>
              <a:rPr lang="en-US" sz="2000">
                <a:latin typeface="Bookman Old Style" panose="02050604050505020204" pitchFamily="18" charset="0"/>
              </a:rPr>
            </a:br>
            <a:endParaRPr lang="en-US" sz="2000" kern="1200">
              <a:solidFill>
                <a:srgbClr val="FF0000"/>
              </a:solidFill>
              <a:latin typeface="Bookman Old Style" panose="02050604050505020204" pitchFamily="18" charset="0"/>
            </a:endParaRPr>
          </a:p>
        </p:txBody>
      </p:sp>
      <p:sp>
        <p:nvSpPr>
          <p:cNvPr id="4" name="TextBox 3">
            <a:extLst>
              <a:ext uri="{FF2B5EF4-FFF2-40B4-BE49-F238E27FC236}">
                <a16:creationId xmlns:a16="http://schemas.microsoft.com/office/drawing/2014/main" id="{93FD9F38-A929-4FC6-A15D-2D70284E933F}"/>
              </a:ext>
            </a:extLst>
          </p:cNvPr>
          <p:cNvSpPr txBox="1"/>
          <p:nvPr/>
        </p:nvSpPr>
        <p:spPr>
          <a:xfrm>
            <a:off x="765104" y="236720"/>
            <a:ext cx="7897098" cy="646331"/>
          </a:xfrm>
          <a:prstGeom prst="rect">
            <a:avLst/>
          </a:prstGeom>
          <a:noFill/>
        </p:spPr>
        <p:txBody>
          <a:bodyPr wrap="none" rtlCol="0">
            <a:spAutoFit/>
          </a:bodyPr>
          <a:lstStyle/>
          <a:p>
            <a:r>
              <a:rPr lang="en-US" sz="3600">
                <a:solidFill>
                  <a:schemeClr val="accent5">
                    <a:lumMod val="50000"/>
                  </a:schemeClr>
                </a:solidFill>
              </a:rPr>
              <a:t>Commonly mispronounced words in OPs:</a:t>
            </a:r>
            <a:endParaRPr lang="en-GB" sz="3600">
              <a:solidFill>
                <a:schemeClr val="accent5">
                  <a:lumMod val="50000"/>
                </a:schemeClr>
              </a:solidFill>
            </a:endParaRPr>
          </a:p>
        </p:txBody>
      </p:sp>
      <p:sp>
        <p:nvSpPr>
          <p:cNvPr id="5" name="Rectangle 4">
            <a:extLst>
              <a:ext uri="{FF2B5EF4-FFF2-40B4-BE49-F238E27FC236}">
                <a16:creationId xmlns:a16="http://schemas.microsoft.com/office/drawing/2014/main" id="{6B724B0D-C9A6-496E-9307-13E7BFE50142}"/>
              </a:ext>
            </a:extLst>
          </p:cNvPr>
          <p:cNvSpPr/>
          <p:nvPr/>
        </p:nvSpPr>
        <p:spPr>
          <a:xfrm>
            <a:off x="6660301" y="895118"/>
            <a:ext cx="4652984" cy="5632311"/>
          </a:xfrm>
          <a:prstGeom prst="rect">
            <a:avLst/>
          </a:prstGeom>
        </p:spPr>
        <p:txBody>
          <a:bodyPr wrap="square" lIns="91440" tIns="45720" rIns="91440" bIns="45720" anchor="t">
            <a:spAutoFit/>
          </a:bodyPr>
          <a:lstStyle/>
          <a:p>
            <a:r>
              <a:rPr lang="en-GB" b="1">
                <a:solidFill>
                  <a:schemeClr val="tx1">
                    <a:lumMod val="95000"/>
                    <a:lumOff val="5000"/>
                  </a:schemeClr>
                </a:solidFill>
                <a:latin typeface="Bookman Old Style"/>
              </a:rPr>
              <a:t>appreciate</a:t>
            </a:r>
          </a:p>
          <a:p>
            <a:r>
              <a:rPr lang="en-GB" b="1">
                <a:solidFill>
                  <a:schemeClr val="tx1">
                    <a:lumMod val="95000"/>
                    <a:lumOff val="5000"/>
                  </a:schemeClr>
                </a:solidFill>
                <a:latin typeface="Bookman Old Style"/>
              </a:rPr>
              <a:t>talk</a:t>
            </a:r>
          </a:p>
          <a:p>
            <a:r>
              <a:rPr lang="en-GB" b="1">
                <a:solidFill>
                  <a:schemeClr val="tx1">
                    <a:lumMod val="95000"/>
                    <a:lumOff val="5000"/>
                  </a:schemeClr>
                </a:solidFill>
                <a:latin typeface="Bookman Old Style"/>
              </a:rPr>
              <a:t>brought</a:t>
            </a:r>
          </a:p>
          <a:p>
            <a:r>
              <a:rPr lang="en-GB" b="1">
                <a:solidFill>
                  <a:schemeClr val="tx1">
                    <a:lumMod val="95000"/>
                    <a:lumOff val="5000"/>
                  </a:schemeClr>
                </a:solidFill>
                <a:latin typeface="Bookman Old Style"/>
              </a:rPr>
              <a:t>entire</a:t>
            </a:r>
          </a:p>
          <a:p>
            <a:r>
              <a:rPr lang="en-GB" b="1">
                <a:solidFill>
                  <a:schemeClr val="tx1">
                    <a:lumMod val="95000"/>
                    <a:lumOff val="5000"/>
                  </a:schemeClr>
                </a:solidFill>
                <a:latin typeface="Bookman Old Style"/>
              </a:rPr>
              <a:t>Aetna</a:t>
            </a:r>
            <a:endParaRPr lang="en-GB" b="1">
              <a:solidFill>
                <a:schemeClr val="tx1">
                  <a:lumMod val="95000"/>
                  <a:lumOff val="5000"/>
                </a:schemeClr>
              </a:solidFill>
              <a:latin typeface="Bookman Old Style" panose="02050604050505020204" pitchFamily="18" charset="0"/>
            </a:endParaRPr>
          </a:p>
          <a:p>
            <a:r>
              <a:rPr lang="en-GB" b="1">
                <a:solidFill>
                  <a:schemeClr val="tx1">
                    <a:lumMod val="95000"/>
                    <a:lumOff val="5000"/>
                  </a:schemeClr>
                </a:solidFill>
                <a:latin typeface="Bookman Old Style"/>
              </a:rPr>
              <a:t>Mutal of Omaha</a:t>
            </a:r>
            <a:endParaRPr lang="en-GB"/>
          </a:p>
          <a:p>
            <a:r>
              <a:rPr lang="en-GB" b="1">
                <a:solidFill>
                  <a:schemeClr val="tx1">
                    <a:lumMod val="95000"/>
                    <a:lumOff val="5000"/>
                  </a:schemeClr>
                </a:solidFill>
                <a:latin typeface="Bookman Old Style"/>
              </a:rPr>
              <a:t>Humana</a:t>
            </a:r>
          </a:p>
          <a:p>
            <a:r>
              <a:rPr lang="en-GB" b="1">
                <a:solidFill>
                  <a:schemeClr val="tx1">
                    <a:lumMod val="95000"/>
                    <a:lumOff val="5000"/>
                  </a:schemeClr>
                </a:solidFill>
                <a:latin typeface="Bookman Old Style"/>
              </a:rPr>
              <a:t>senior</a:t>
            </a:r>
          </a:p>
          <a:p>
            <a:r>
              <a:rPr lang="en-GB" b="1">
                <a:solidFill>
                  <a:schemeClr val="tx1">
                    <a:lumMod val="95000"/>
                    <a:lumOff val="5000"/>
                  </a:schemeClr>
                </a:solidFill>
                <a:latin typeface="Bookman Old Style"/>
              </a:rPr>
              <a:t>benefits</a:t>
            </a:r>
          </a:p>
          <a:p>
            <a:r>
              <a:rPr lang="en-GB" b="1">
                <a:solidFill>
                  <a:schemeClr val="tx1">
                    <a:lumMod val="95000"/>
                    <a:lumOff val="5000"/>
                  </a:schemeClr>
                </a:solidFill>
                <a:latin typeface="Bookman Old Style"/>
              </a:rPr>
              <a:t>perform</a:t>
            </a:r>
          </a:p>
          <a:p>
            <a:r>
              <a:rPr lang="en-GB" b="1">
                <a:solidFill>
                  <a:schemeClr val="tx1">
                    <a:lumMod val="95000"/>
                    <a:lumOff val="5000"/>
                  </a:schemeClr>
                </a:solidFill>
                <a:latin typeface="Bookman Old Style"/>
              </a:rPr>
              <a:t>review</a:t>
            </a:r>
          </a:p>
          <a:p>
            <a:r>
              <a:rPr lang="en-GB" b="1">
                <a:solidFill>
                  <a:schemeClr val="tx1">
                    <a:lumMod val="95000"/>
                    <a:lumOff val="5000"/>
                  </a:schemeClr>
                </a:solidFill>
                <a:latin typeface="Bookman Old Style"/>
              </a:rPr>
              <a:t>speak</a:t>
            </a:r>
          </a:p>
          <a:p>
            <a:r>
              <a:rPr lang="en-GB" b="1">
                <a:solidFill>
                  <a:schemeClr val="tx1">
                    <a:lumMod val="95000"/>
                    <a:lumOff val="5000"/>
                  </a:schemeClr>
                </a:solidFill>
                <a:latin typeface="Bookman Old Style"/>
              </a:rPr>
              <a:t>relay</a:t>
            </a:r>
          </a:p>
          <a:p>
            <a:r>
              <a:rPr lang="en-GB" b="1">
                <a:solidFill>
                  <a:schemeClr val="tx1">
                    <a:lumMod val="95000"/>
                    <a:lumOff val="5000"/>
                  </a:schemeClr>
                </a:solidFill>
                <a:latin typeface="Bookman Old Style"/>
              </a:rPr>
              <a:t>Ma’am</a:t>
            </a:r>
          </a:p>
          <a:p>
            <a:r>
              <a:rPr lang="en-GB" b="1">
                <a:solidFill>
                  <a:schemeClr val="tx1">
                    <a:lumMod val="95000"/>
                    <a:lumOff val="5000"/>
                  </a:schemeClr>
                </a:solidFill>
                <a:latin typeface="Bookman Old Style"/>
              </a:rPr>
              <a:t>Confirm</a:t>
            </a:r>
          </a:p>
          <a:p>
            <a:r>
              <a:rPr lang="en-GB" b="1">
                <a:solidFill>
                  <a:schemeClr val="tx1">
                    <a:lumMod val="95000"/>
                    <a:lumOff val="5000"/>
                  </a:schemeClr>
                </a:solidFill>
                <a:latin typeface="Bookman Old Style"/>
              </a:rPr>
              <a:t>coverage</a:t>
            </a:r>
            <a:endParaRPr lang="en-GB" b="1">
              <a:solidFill>
                <a:schemeClr val="tx1">
                  <a:lumMod val="95000"/>
                  <a:lumOff val="5000"/>
                </a:schemeClr>
              </a:solidFill>
              <a:latin typeface="Bookman Old Style" panose="02050604050505020204" pitchFamily="18" charset="0"/>
            </a:endParaRPr>
          </a:p>
          <a:p>
            <a:r>
              <a:rPr lang="en-GB" b="1">
                <a:solidFill>
                  <a:schemeClr val="tx1">
                    <a:lumMod val="95000"/>
                    <a:lumOff val="5000"/>
                  </a:schemeClr>
                </a:solidFill>
                <a:latin typeface="Bookman Old Style"/>
              </a:rPr>
              <a:t>Among others</a:t>
            </a:r>
          </a:p>
          <a:p>
            <a:endParaRPr lang="en-GB" b="1">
              <a:solidFill>
                <a:schemeClr val="tx1">
                  <a:lumMod val="95000"/>
                  <a:lumOff val="5000"/>
                </a:schemeClr>
              </a:solidFill>
              <a:latin typeface="Bookman Old Style"/>
            </a:endParaRPr>
          </a:p>
          <a:p>
            <a:endParaRPr lang="en-GB" b="1">
              <a:solidFill>
                <a:schemeClr val="tx1">
                  <a:lumMod val="95000"/>
                  <a:lumOff val="5000"/>
                </a:schemeClr>
              </a:solidFill>
              <a:latin typeface="Bookman Old Style"/>
            </a:endParaRPr>
          </a:p>
          <a:p>
            <a:endParaRPr lang="en-GB" b="1">
              <a:solidFill>
                <a:schemeClr val="tx1">
                  <a:lumMod val="95000"/>
                  <a:lumOff val="5000"/>
                </a:schemeClr>
              </a:solidFill>
              <a:latin typeface="Bookman Old Style" panose="02050604050505020204" pitchFamily="18" charset="0"/>
            </a:endParaRPr>
          </a:p>
        </p:txBody>
      </p:sp>
    </p:spTree>
    <p:extLst>
      <p:ext uri="{BB962C8B-B14F-4D97-AF65-F5344CB8AC3E}">
        <p14:creationId xmlns:p14="http://schemas.microsoft.com/office/powerpoint/2010/main" val="189531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6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7" name="Rectangle 6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358375-E9D5-4DB7-8254-5FA28C8F8090}"/>
              </a:ext>
            </a:extLst>
          </p:cNvPr>
          <p:cNvSpPr>
            <a:spLocks noGrp="1"/>
          </p:cNvSpPr>
          <p:nvPr>
            <p:ph type="title"/>
          </p:nvPr>
        </p:nvSpPr>
        <p:spPr>
          <a:xfrm>
            <a:off x="904877" y="2415322"/>
            <a:ext cx="3451730" cy="2399869"/>
          </a:xfrm>
        </p:spPr>
        <p:txBody>
          <a:bodyPr>
            <a:normAutofit/>
          </a:bodyPr>
          <a:lstStyle/>
          <a:p>
            <a:pPr algn="ctr"/>
            <a:br>
              <a:rPr lang="en-GB" sz="4000" b="1">
                <a:solidFill>
                  <a:srgbClr val="FFFFFF"/>
                </a:solidFill>
                <a:latin typeface="Bookman Old Style" panose="02050604050505020204" pitchFamily="18" charset="0"/>
              </a:rPr>
            </a:br>
            <a:r>
              <a:rPr lang="en-GB" sz="4000" b="1">
                <a:solidFill>
                  <a:srgbClr val="FFFFFF"/>
                </a:solidFill>
                <a:latin typeface="Bookman Old Style" panose="02050604050505020204" pitchFamily="18" charset="0"/>
              </a:rPr>
              <a:t>Chunking</a:t>
            </a:r>
            <a:br>
              <a:rPr lang="en-GB" sz="4000" b="1">
                <a:solidFill>
                  <a:srgbClr val="FFFFFF"/>
                </a:solidFill>
                <a:latin typeface="Bookman Old Style" panose="02050604050505020204" pitchFamily="18" charset="0"/>
              </a:rPr>
            </a:br>
            <a:br>
              <a:rPr lang="en-GB" sz="4000">
                <a:solidFill>
                  <a:srgbClr val="FFFFFF"/>
                </a:solidFill>
              </a:rPr>
            </a:br>
            <a:endParaRPr lang="en-GB" sz="4000">
              <a:solidFill>
                <a:srgbClr val="FFFFFF"/>
              </a:solidFill>
            </a:endParaRPr>
          </a:p>
        </p:txBody>
      </p:sp>
      <p:sp>
        <p:nvSpPr>
          <p:cNvPr id="3" name="Content Placeholder 2">
            <a:extLst>
              <a:ext uri="{FF2B5EF4-FFF2-40B4-BE49-F238E27FC236}">
                <a16:creationId xmlns:a16="http://schemas.microsoft.com/office/drawing/2014/main" id="{D7F9B898-1D44-46A5-B684-C8BFD2B2BCF1}"/>
              </a:ext>
            </a:extLst>
          </p:cNvPr>
          <p:cNvSpPr>
            <a:spLocks noGrp="1"/>
          </p:cNvSpPr>
          <p:nvPr>
            <p:ph idx="1"/>
          </p:nvPr>
        </p:nvSpPr>
        <p:spPr>
          <a:xfrm>
            <a:off x="4616085" y="771526"/>
            <a:ext cx="7550150" cy="5883275"/>
          </a:xfrm>
        </p:spPr>
        <p:txBody>
          <a:bodyPr anchor="ctr">
            <a:normAutofit/>
          </a:bodyPr>
          <a:lstStyle/>
          <a:p>
            <a:pPr marL="0" indent="0">
              <a:buNone/>
            </a:pPr>
            <a:r>
              <a:rPr lang="en-GB" b="1">
                <a:latin typeface="Bookman Old Style" panose="02050604050505020204" pitchFamily="18" charset="0"/>
              </a:rPr>
              <a:t>Let’s Review:</a:t>
            </a:r>
          </a:p>
          <a:p>
            <a:pPr marL="285750" indent="-285750">
              <a:buFontTx/>
              <a:buChar char="-"/>
            </a:pPr>
            <a:endParaRPr lang="en-GB" altLang="en-US" sz="1600">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panose="02050604050505020204" pitchFamily="18" charset="0"/>
              </a:rPr>
              <a:t>Creating ‘chunks’ in your message that are separated by a </a:t>
            </a:r>
            <a:r>
              <a:rPr lang="en-GB" altLang="en-US" b="1">
                <a:solidFill>
                  <a:schemeClr val="accent1">
                    <a:lumMod val="50000"/>
                  </a:schemeClr>
                </a:solidFill>
                <a:latin typeface="Bookman Old Style" panose="02050604050505020204" pitchFamily="18" charset="0"/>
              </a:rPr>
              <a:t>pause</a:t>
            </a:r>
            <a:r>
              <a:rPr lang="en-GB" altLang="en-US">
                <a:solidFill>
                  <a:schemeClr val="tx1">
                    <a:lumMod val="95000"/>
                    <a:lumOff val="5000"/>
                  </a:schemeClr>
                </a:solidFill>
                <a:latin typeface="Bookman Old Style" panose="02050604050505020204" pitchFamily="18" charset="0"/>
              </a:rPr>
              <a:t> or </a:t>
            </a:r>
            <a:r>
              <a:rPr lang="en-GB" altLang="en-US" b="1">
                <a:solidFill>
                  <a:schemeClr val="accent1">
                    <a:lumMod val="50000"/>
                  </a:schemeClr>
                </a:solidFill>
                <a:latin typeface="Bookman Old Style" panose="02050604050505020204" pitchFamily="18" charset="0"/>
              </a:rPr>
              <a:t>a change in tone</a:t>
            </a:r>
            <a:r>
              <a:rPr lang="en-GB" altLang="en-US">
                <a:solidFill>
                  <a:schemeClr val="tx1">
                    <a:lumMod val="95000"/>
                    <a:lumOff val="5000"/>
                  </a:schemeClr>
                </a:solidFill>
                <a:latin typeface="Bookman Old Style" panose="02050604050505020204" pitchFamily="18" charset="0"/>
              </a:rPr>
              <a:t>.</a:t>
            </a:r>
          </a:p>
          <a:p>
            <a:pPr marL="285750" indent="-285750">
              <a:buFontTx/>
              <a:buChar char="-"/>
            </a:pPr>
            <a:endParaRPr lang="en-GB" altLang="en-US" sz="1600">
              <a:solidFill>
                <a:schemeClr val="tx1">
                  <a:lumMod val="95000"/>
                  <a:lumOff val="5000"/>
                </a:schemeClr>
              </a:solidFill>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panose="02050604050505020204" pitchFamily="18" charset="0"/>
              </a:rPr>
              <a:t>Gives variety to your speaking voice – more engaging for your listeners.</a:t>
            </a:r>
          </a:p>
          <a:p>
            <a:pPr marL="285750" indent="-285750">
              <a:buFontTx/>
              <a:buChar char="-"/>
            </a:pPr>
            <a:endParaRPr lang="en-GB" altLang="en-US" sz="1600">
              <a:solidFill>
                <a:schemeClr val="tx1">
                  <a:lumMod val="95000"/>
                  <a:lumOff val="5000"/>
                </a:schemeClr>
              </a:solidFill>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a:rPr>
              <a:t>Helps your listener understand you much easier.</a:t>
            </a:r>
            <a:endParaRPr lang="en-GB" altLang="en-US">
              <a:solidFill>
                <a:schemeClr val="tx1">
                  <a:lumMod val="95000"/>
                  <a:lumOff val="5000"/>
                </a:schemeClr>
              </a:solidFill>
              <a:latin typeface="Bookman Old Style" panose="02050604050505020204" pitchFamily="18" charset="0"/>
            </a:endParaRPr>
          </a:p>
          <a:p>
            <a:endParaRPr lang="en-GB" sz="2000"/>
          </a:p>
        </p:txBody>
      </p:sp>
    </p:spTree>
    <p:extLst>
      <p:ext uri="{BB962C8B-B14F-4D97-AF65-F5344CB8AC3E}">
        <p14:creationId xmlns:p14="http://schemas.microsoft.com/office/powerpoint/2010/main" val="1285236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6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7" name="Rectangle 6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358375-E9D5-4DB7-8254-5FA28C8F8090}"/>
              </a:ext>
            </a:extLst>
          </p:cNvPr>
          <p:cNvSpPr>
            <a:spLocks noGrp="1"/>
          </p:cNvSpPr>
          <p:nvPr>
            <p:ph type="title"/>
          </p:nvPr>
        </p:nvSpPr>
        <p:spPr>
          <a:xfrm>
            <a:off x="904877" y="2415322"/>
            <a:ext cx="3451730" cy="2399869"/>
          </a:xfrm>
        </p:spPr>
        <p:txBody>
          <a:bodyPr>
            <a:normAutofit/>
          </a:bodyPr>
          <a:lstStyle/>
          <a:p>
            <a:pPr algn="ctr"/>
            <a:br>
              <a:rPr lang="en-GB" sz="4000" b="1">
                <a:solidFill>
                  <a:srgbClr val="FFFFFF"/>
                </a:solidFill>
                <a:latin typeface="Bookman Old Style" panose="02050604050505020204" pitchFamily="18" charset="0"/>
              </a:rPr>
            </a:br>
            <a:r>
              <a:rPr lang="en-GB" sz="4000" b="1">
                <a:solidFill>
                  <a:srgbClr val="FFFFFF"/>
                </a:solidFill>
                <a:latin typeface="Bookman Old Style" panose="02050604050505020204" pitchFamily="18" charset="0"/>
              </a:rPr>
              <a:t>Chunking</a:t>
            </a:r>
            <a:br>
              <a:rPr lang="en-GB" sz="4000" b="1">
                <a:solidFill>
                  <a:srgbClr val="FFFFFF"/>
                </a:solidFill>
                <a:latin typeface="Bookman Old Style" panose="02050604050505020204" pitchFamily="18" charset="0"/>
              </a:rPr>
            </a:br>
            <a:br>
              <a:rPr lang="en-GB" sz="4000">
                <a:solidFill>
                  <a:srgbClr val="FFFFFF"/>
                </a:solidFill>
              </a:rPr>
            </a:br>
            <a:endParaRPr lang="en-GB" sz="4000">
              <a:solidFill>
                <a:srgbClr val="FFFFFF"/>
              </a:solidFill>
            </a:endParaRPr>
          </a:p>
        </p:txBody>
      </p:sp>
      <p:sp>
        <p:nvSpPr>
          <p:cNvPr id="3" name="Content Placeholder 2">
            <a:extLst>
              <a:ext uri="{FF2B5EF4-FFF2-40B4-BE49-F238E27FC236}">
                <a16:creationId xmlns:a16="http://schemas.microsoft.com/office/drawing/2014/main" id="{D7F9B898-1D44-46A5-B684-C8BFD2B2BCF1}"/>
              </a:ext>
            </a:extLst>
          </p:cNvPr>
          <p:cNvSpPr>
            <a:spLocks noGrp="1"/>
          </p:cNvSpPr>
          <p:nvPr>
            <p:ph idx="1"/>
          </p:nvPr>
        </p:nvSpPr>
        <p:spPr>
          <a:xfrm>
            <a:off x="4616085" y="771526"/>
            <a:ext cx="7550150" cy="5883275"/>
          </a:xfrm>
        </p:spPr>
        <p:txBody>
          <a:bodyPr anchor="ctr">
            <a:normAutofit/>
          </a:bodyPr>
          <a:lstStyle/>
          <a:p>
            <a:pPr marL="0" indent="0">
              <a:buNone/>
            </a:pPr>
            <a:r>
              <a:rPr lang="en-GB" b="1">
                <a:latin typeface="Bookman Old Style" panose="02050604050505020204" pitchFamily="18" charset="0"/>
              </a:rPr>
              <a:t>Steps to Chunk:</a:t>
            </a:r>
          </a:p>
          <a:p>
            <a:pPr marL="285750" indent="-285750">
              <a:buFontTx/>
              <a:buChar char="-"/>
            </a:pPr>
            <a:endParaRPr lang="en-GB" altLang="en-US" sz="1600">
              <a:latin typeface="Bookman Old Style" panose="02050604050505020204" pitchFamily="18" charset="0"/>
            </a:endParaRPr>
          </a:p>
          <a:p>
            <a:pPr marL="514350" indent="-514350">
              <a:buFont typeface="+mj-lt"/>
              <a:buAutoNum type="arabicPeriod"/>
            </a:pPr>
            <a:r>
              <a:rPr lang="en-GB" altLang="en-US">
                <a:solidFill>
                  <a:schemeClr val="tx1">
                    <a:lumMod val="95000"/>
                    <a:lumOff val="5000"/>
                  </a:schemeClr>
                </a:solidFill>
                <a:latin typeface="Bookman Old Style" panose="02050604050505020204" pitchFamily="18" charset="0"/>
              </a:rPr>
              <a:t>Identify the Chunks</a:t>
            </a:r>
          </a:p>
          <a:p>
            <a:pPr marL="514350" indent="-514350">
              <a:buFont typeface="+mj-lt"/>
              <a:buAutoNum type="arabicPeriod"/>
            </a:pPr>
            <a:endParaRPr lang="en-GB" altLang="en-US">
              <a:solidFill>
                <a:schemeClr val="tx1">
                  <a:lumMod val="95000"/>
                  <a:lumOff val="5000"/>
                </a:schemeClr>
              </a:solidFill>
              <a:latin typeface="Bookman Old Style" panose="02050604050505020204" pitchFamily="18" charset="0"/>
            </a:endParaRPr>
          </a:p>
          <a:p>
            <a:pPr marL="514350" indent="-514350">
              <a:buFont typeface="+mj-lt"/>
              <a:buAutoNum type="arabicPeriod"/>
            </a:pPr>
            <a:r>
              <a:rPr lang="en-GB" altLang="en-US">
                <a:solidFill>
                  <a:schemeClr val="tx1">
                    <a:lumMod val="95000"/>
                    <a:lumOff val="5000"/>
                  </a:schemeClr>
                </a:solidFill>
                <a:latin typeface="Bookman Old Style" panose="02050604050505020204" pitchFamily="18" charset="0"/>
              </a:rPr>
              <a:t>Each chunks has stressed word</a:t>
            </a:r>
          </a:p>
          <a:p>
            <a:pPr marL="514350" indent="-514350">
              <a:buFont typeface="+mj-lt"/>
              <a:buAutoNum type="arabicPeriod"/>
            </a:pPr>
            <a:endParaRPr lang="en-GB" altLang="en-US">
              <a:solidFill>
                <a:schemeClr val="tx1">
                  <a:lumMod val="95000"/>
                  <a:lumOff val="5000"/>
                </a:schemeClr>
              </a:solidFill>
              <a:latin typeface="Bookman Old Style" panose="02050604050505020204" pitchFamily="18" charset="0"/>
            </a:endParaRPr>
          </a:p>
          <a:p>
            <a:pPr marL="514350" indent="-514350">
              <a:buFont typeface="+mj-lt"/>
              <a:buAutoNum type="arabicPeriod"/>
            </a:pPr>
            <a:r>
              <a:rPr lang="en-GB" altLang="en-US">
                <a:solidFill>
                  <a:schemeClr val="tx1">
                    <a:lumMod val="95000"/>
                    <a:lumOff val="5000"/>
                  </a:schemeClr>
                </a:solidFill>
                <a:latin typeface="Bookman Old Style" panose="02050604050505020204" pitchFamily="18" charset="0"/>
              </a:rPr>
              <a:t>Be aware of your pace</a:t>
            </a:r>
          </a:p>
          <a:p>
            <a:pPr marL="514350" indent="-514350">
              <a:buFont typeface="+mj-lt"/>
              <a:buAutoNum type="arabicPeriod"/>
            </a:pPr>
            <a:endParaRPr lang="en-GB" altLang="en-US">
              <a:solidFill>
                <a:schemeClr val="tx1">
                  <a:lumMod val="95000"/>
                  <a:lumOff val="5000"/>
                </a:schemeClr>
              </a:solidFill>
              <a:latin typeface="Bookman Old Style" panose="02050604050505020204" pitchFamily="18" charset="0"/>
            </a:endParaRPr>
          </a:p>
          <a:p>
            <a:pPr marL="514350" indent="-514350">
              <a:buFont typeface="+mj-lt"/>
              <a:buAutoNum type="arabicPeriod"/>
            </a:pPr>
            <a:r>
              <a:rPr lang="en-GB" altLang="en-US">
                <a:solidFill>
                  <a:schemeClr val="tx1">
                    <a:lumMod val="95000"/>
                    <a:lumOff val="5000"/>
                  </a:schemeClr>
                </a:solidFill>
                <a:latin typeface="Bookman Old Style" panose="02050604050505020204" pitchFamily="18" charset="0"/>
              </a:rPr>
              <a:t>Practice, Practice, Practice</a:t>
            </a:r>
          </a:p>
          <a:p>
            <a:endParaRPr lang="en-GB" sz="2000"/>
          </a:p>
        </p:txBody>
      </p:sp>
    </p:spTree>
    <p:extLst>
      <p:ext uri="{BB962C8B-B14F-4D97-AF65-F5344CB8AC3E}">
        <p14:creationId xmlns:p14="http://schemas.microsoft.com/office/powerpoint/2010/main" val="18063812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57890-8D91-4231-A44F-5A3D6558AA7F}"/>
              </a:ext>
            </a:extLst>
          </p:cNvPr>
          <p:cNvSpPr>
            <a:spLocks noGrp="1"/>
          </p:cNvSpPr>
          <p:nvPr>
            <p:ph idx="1"/>
          </p:nvPr>
        </p:nvSpPr>
        <p:spPr>
          <a:xfrm>
            <a:off x="1639292" y="1703692"/>
            <a:ext cx="6467867" cy="3450613"/>
          </a:xfrm>
        </p:spPr>
        <p:txBody>
          <a:bodyPr anchor="ctr">
            <a:normAutofit/>
          </a:bodyPr>
          <a:lstStyle/>
          <a:p>
            <a:pPr marL="0" indent="0" algn="ctr">
              <a:buNone/>
            </a:pPr>
            <a:r>
              <a:rPr lang="en-US" sz="5400" b="1">
                <a:solidFill>
                  <a:schemeClr val="accent1"/>
                </a:solidFill>
                <a:latin typeface="Bookman Old Style" panose="02050604050505020204" pitchFamily="18" charset="0"/>
              </a:rPr>
              <a:t>The End</a:t>
            </a:r>
            <a:endParaRPr lang="en-GB" sz="5400" b="1">
              <a:solidFill>
                <a:schemeClr val="accent1"/>
              </a:solidFill>
              <a:latin typeface="Bookman Old Style" panose="020506040505050202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inking Face with No Fill">
            <a:extLst>
              <a:ext uri="{FF2B5EF4-FFF2-40B4-BE49-F238E27FC236}">
                <a16:creationId xmlns:a16="http://schemas.microsoft.com/office/drawing/2014/main" id="{1C07A625-357A-401C-AA16-AF8C3FC8A5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517654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4E96-83F0-448F-874B-B214EF3D6D6D}"/>
              </a:ext>
            </a:extLst>
          </p:cNvPr>
          <p:cNvSpPr>
            <a:spLocks noGrp="1"/>
          </p:cNvSpPr>
          <p:nvPr>
            <p:ph type="title"/>
          </p:nvPr>
        </p:nvSpPr>
        <p:spPr>
          <a:xfrm>
            <a:off x="1123852" y="1056546"/>
            <a:ext cx="9954443" cy="4297680"/>
          </a:xfrm>
          <a:noFill/>
          <a:ln>
            <a:noFill/>
          </a:ln>
        </p:spPr>
        <p:txBody>
          <a:bodyPr vert="horz" lIns="91440" tIns="45720" rIns="91440" bIns="45720" rtlCol="0" anchor="ctr">
            <a:noAutofit/>
          </a:bodyPr>
          <a:lstStyle/>
          <a:p>
            <a:r>
              <a:rPr lang="en-US" sz="3600" dirty="0" err="1">
                <a:latin typeface="Consolas"/>
              </a:rPr>
              <a:t>Kon'nichiwa</a:t>
            </a:r>
            <a:r>
              <a:rPr lang="en-US" sz="3600" dirty="0">
                <a:latin typeface="Consolas"/>
              </a:rPr>
              <a:t>, </a:t>
            </a:r>
            <a:r>
              <a:rPr lang="en-US" sz="3600" dirty="0" err="1">
                <a:latin typeface="Consolas"/>
              </a:rPr>
              <a:t>hajimemashite</a:t>
            </a:r>
            <a:r>
              <a:rPr lang="en-US" sz="3600" dirty="0">
                <a:latin typeface="Consolas"/>
              </a:rPr>
              <a:t>. </a:t>
            </a:r>
            <a:r>
              <a:rPr lang="en-US" sz="3600" dirty="0" err="1">
                <a:latin typeface="Consolas"/>
              </a:rPr>
              <a:t>Torēningu</a:t>
            </a:r>
            <a:r>
              <a:rPr lang="en-US" sz="3600" dirty="0">
                <a:latin typeface="Consolas"/>
              </a:rPr>
              <a:t> e </a:t>
            </a:r>
            <a:r>
              <a:rPr lang="en-US" sz="3600" dirty="0" err="1">
                <a:latin typeface="Consolas"/>
              </a:rPr>
              <a:t>yōkoso</a:t>
            </a:r>
            <a:r>
              <a:rPr lang="en-US" sz="3600" dirty="0">
                <a:latin typeface="Consolas"/>
              </a:rPr>
              <a:t>. </a:t>
            </a:r>
            <a:r>
              <a:rPr lang="en-US" sz="3600" dirty="0" err="1">
                <a:latin typeface="Consolas"/>
              </a:rPr>
              <a:t>Watashinonamaeha</a:t>
            </a:r>
            <a:r>
              <a:rPr lang="en-US" sz="3600" dirty="0">
                <a:latin typeface="Consolas"/>
              </a:rPr>
              <a:t> </a:t>
            </a:r>
            <a:r>
              <a:rPr lang="en-US" sz="3600" dirty="0" err="1">
                <a:latin typeface="Consolas"/>
              </a:rPr>
              <a:t>Sherirudesu</a:t>
            </a:r>
            <a:r>
              <a:rPr lang="en-US" sz="3600" dirty="0">
                <a:latin typeface="Consolas"/>
              </a:rPr>
              <a:t>. </a:t>
            </a:r>
            <a:r>
              <a:rPr lang="en-US" sz="3600" dirty="0" err="1">
                <a:latin typeface="Consolas"/>
              </a:rPr>
              <a:t>Watashi</a:t>
            </a:r>
            <a:r>
              <a:rPr lang="en-US" sz="3600" dirty="0">
                <a:latin typeface="Consolas"/>
              </a:rPr>
              <a:t> </a:t>
            </a:r>
            <a:r>
              <a:rPr lang="en-US" sz="3600" dirty="0" err="1">
                <a:latin typeface="Consolas"/>
              </a:rPr>
              <a:t>wa</a:t>
            </a:r>
            <a:r>
              <a:rPr lang="en-US" sz="3600" dirty="0">
                <a:latin typeface="Consolas"/>
              </a:rPr>
              <a:t> </a:t>
            </a:r>
            <a:r>
              <a:rPr lang="en-US" sz="3600" dirty="0" err="1">
                <a:latin typeface="Consolas"/>
              </a:rPr>
              <a:t>Firipin</a:t>
            </a:r>
            <a:r>
              <a:rPr lang="en-US" sz="3600" dirty="0">
                <a:latin typeface="Consolas"/>
              </a:rPr>
              <a:t> </a:t>
            </a:r>
            <a:r>
              <a:rPr lang="en-US" sz="3600" dirty="0" err="1">
                <a:latin typeface="Consolas"/>
              </a:rPr>
              <a:t>hito</a:t>
            </a:r>
            <a:r>
              <a:rPr lang="en-US" sz="3600" dirty="0">
                <a:latin typeface="Consolas"/>
              </a:rPr>
              <a:t> to </a:t>
            </a:r>
            <a:r>
              <a:rPr lang="en-US" sz="3600" dirty="0" err="1">
                <a:latin typeface="Consolas"/>
              </a:rPr>
              <a:t>chūgokujin</a:t>
            </a:r>
            <a:r>
              <a:rPr lang="en-US" sz="3600" dirty="0">
                <a:latin typeface="Consolas"/>
              </a:rPr>
              <a:t> no </a:t>
            </a:r>
            <a:r>
              <a:rPr lang="en-US" sz="3600" dirty="0" err="1">
                <a:latin typeface="Consolas"/>
              </a:rPr>
              <a:t>hāfudesu</a:t>
            </a:r>
            <a:r>
              <a:rPr lang="en-US" sz="3600" dirty="0">
                <a:latin typeface="Consolas"/>
              </a:rPr>
              <a:t>. </a:t>
            </a:r>
            <a:r>
              <a:rPr lang="en-US" sz="3600" dirty="0" err="1">
                <a:latin typeface="Consolas"/>
              </a:rPr>
              <a:t>Watashi</a:t>
            </a:r>
            <a:r>
              <a:rPr lang="en-US" sz="3600" dirty="0">
                <a:latin typeface="Consolas"/>
              </a:rPr>
              <a:t> </a:t>
            </a:r>
            <a:r>
              <a:rPr lang="en-US" sz="3600" dirty="0" err="1">
                <a:latin typeface="Consolas"/>
              </a:rPr>
              <a:t>wa</a:t>
            </a:r>
            <a:r>
              <a:rPr lang="en-US" sz="3600" dirty="0">
                <a:latin typeface="Consolas"/>
              </a:rPr>
              <a:t> San </a:t>
            </a:r>
            <a:r>
              <a:rPr lang="en-US" sz="3600" dirty="0" err="1">
                <a:latin typeface="Consolas"/>
              </a:rPr>
              <a:t>jū</a:t>
            </a:r>
            <a:r>
              <a:rPr lang="en-US" sz="3600" dirty="0">
                <a:latin typeface="Consolas"/>
              </a:rPr>
              <a:t> </a:t>
            </a:r>
            <a:r>
              <a:rPr lang="en-US" sz="3600" dirty="0" err="1">
                <a:latin typeface="Consolas"/>
              </a:rPr>
              <a:t>kyū-saidesu</a:t>
            </a:r>
            <a:r>
              <a:rPr lang="en-US" sz="3600" dirty="0">
                <a:latin typeface="Consolas"/>
              </a:rPr>
              <a:t>. </a:t>
            </a:r>
            <a:r>
              <a:rPr lang="en-US" sz="3600" dirty="0" err="1">
                <a:latin typeface="Consolas"/>
              </a:rPr>
              <a:t>Watashi</a:t>
            </a:r>
            <a:r>
              <a:rPr lang="en-US" sz="3600" dirty="0">
                <a:latin typeface="Consolas"/>
              </a:rPr>
              <a:t> </a:t>
            </a:r>
            <a:r>
              <a:rPr lang="en-US" sz="3600" dirty="0" err="1">
                <a:latin typeface="Consolas"/>
              </a:rPr>
              <a:t>wa</a:t>
            </a:r>
            <a:r>
              <a:rPr lang="en-US" sz="3600" dirty="0">
                <a:latin typeface="Consolas"/>
              </a:rPr>
              <a:t> </a:t>
            </a:r>
            <a:r>
              <a:rPr lang="en-US" sz="3600" dirty="0" err="1">
                <a:latin typeface="Consolas"/>
              </a:rPr>
              <a:t>jissō</a:t>
            </a:r>
            <a:r>
              <a:rPr lang="en-US" sz="3600" dirty="0">
                <a:latin typeface="Consolas"/>
              </a:rPr>
              <a:t> </a:t>
            </a:r>
            <a:r>
              <a:rPr lang="en-US" sz="3600" dirty="0" err="1">
                <a:latin typeface="Consolas"/>
              </a:rPr>
              <a:t>manējādesu</a:t>
            </a:r>
            <a:r>
              <a:rPr lang="en-US" sz="3600" dirty="0">
                <a:latin typeface="Consolas"/>
              </a:rPr>
              <a:t>. </a:t>
            </a:r>
            <a:r>
              <a:rPr lang="en-US" sz="3600" dirty="0" err="1">
                <a:latin typeface="Consolas"/>
              </a:rPr>
              <a:t>Watashi</a:t>
            </a:r>
            <a:r>
              <a:rPr lang="en-US" sz="3600" dirty="0">
                <a:latin typeface="Consolas"/>
              </a:rPr>
              <a:t> </a:t>
            </a:r>
            <a:r>
              <a:rPr lang="en-US" sz="3600" dirty="0" err="1">
                <a:latin typeface="Consolas"/>
              </a:rPr>
              <a:t>wa</a:t>
            </a:r>
            <a:r>
              <a:rPr lang="en-US" sz="3600" dirty="0">
                <a:latin typeface="Consolas"/>
              </a:rPr>
              <a:t> </a:t>
            </a:r>
            <a:r>
              <a:rPr lang="en-US" sz="3600" dirty="0" err="1">
                <a:latin typeface="Consolas"/>
              </a:rPr>
              <a:t>roku-nenkan</a:t>
            </a:r>
            <a:r>
              <a:rPr lang="en-US" sz="3600" dirty="0">
                <a:latin typeface="Consolas"/>
              </a:rPr>
              <a:t> </a:t>
            </a:r>
            <a:r>
              <a:rPr lang="en-US" sz="3600" dirty="0" err="1">
                <a:latin typeface="Consolas"/>
              </a:rPr>
              <a:t>nihongo</a:t>
            </a:r>
            <a:r>
              <a:rPr lang="en-US" sz="3600" dirty="0">
                <a:latin typeface="Consolas"/>
              </a:rPr>
              <a:t> o </a:t>
            </a:r>
            <a:r>
              <a:rPr lang="en-US" sz="3600" dirty="0" err="1">
                <a:latin typeface="Consolas"/>
              </a:rPr>
              <a:t>manande</a:t>
            </a:r>
            <a:r>
              <a:rPr lang="en-US" sz="3600" dirty="0">
                <a:latin typeface="Consolas"/>
              </a:rPr>
              <a:t> </a:t>
            </a:r>
            <a:r>
              <a:rPr lang="en-US" sz="3600" dirty="0" err="1">
                <a:latin typeface="Consolas"/>
              </a:rPr>
              <a:t>imasu</a:t>
            </a:r>
            <a:r>
              <a:rPr lang="en-US" sz="3600" dirty="0">
                <a:latin typeface="Consolas"/>
              </a:rPr>
              <a:t>. </a:t>
            </a:r>
            <a:r>
              <a:rPr lang="en-US" sz="3600" dirty="0" err="1">
                <a:latin typeface="Consolas"/>
              </a:rPr>
              <a:t>Watashi</a:t>
            </a:r>
            <a:r>
              <a:rPr lang="en-US" sz="3600" dirty="0">
                <a:latin typeface="Consolas"/>
              </a:rPr>
              <a:t> </a:t>
            </a:r>
            <a:r>
              <a:rPr lang="en-US" sz="3600" dirty="0" err="1">
                <a:latin typeface="Consolas"/>
              </a:rPr>
              <a:t>wa</a:t>
            </a:r>
            <a:r>
              <a:rPr lang="en-US" sz="3600" dirty="0">
                <a:latin typeface="Consolas"/>
              </a:rPr>
              <a:t> Nihon </a:t>
            </a:r>
            <a:r>
              <a:rPr lang="en-US" sz="3600" dirty="0" err="1">
                <a:latin typeface="Consolas"/>
              </a:rPr>
              <a:t>ni</a:t>
            </a:r>
            <a:r>
              <a:rPr lang="en-US" sz="3600" dirty="0">
                <a:latin typeface="Consolas"/>
              </a:rPr>
              <a:t> </a:t>
            </a:r>
            <a:r>
              <a:rPr lang="en-US" sz="3600" dirty="0" err="1">
                <a:latin typeface="Consolas"/>
              </a:rPr>
              <a:t>sunde</a:t>
            </a:r>
            <a:r>
              <a:rPr lang="en-US" sz="3600" dirty="0">
                <a:latin typeface="Consolas"/>
              </a:rPr>
              <a:t> </a:t>
            </a:r>
            <a:r>
              <a:rPr lang="en-US" sz="3600" dirty="0" err="1">
                <a:latin typeface="Consolas"/>
              </a:rPr>
              <a:t>itanode</a:t>
            </a:r>
            <a:r>
              <a:rPr lang="en-US" sz="3600" dirty="0">
                <a:latin typeface="Consolas"/>
              </a:rPr>
              <a:t>, </a:t>
            </a:r>
            <a:r>
              <a:rPr lang="en-US" sz="3600" dirty="0" err="1">
                <a:latin typeface="Consolas"/>
              </a:rPr>
              <a:t>nihongo</a:t>
            </a:r>
            <a:r>
              <a:rPr lang="en-US" sz="3600" dirty="0">
                <a:latin typeface="Consolas"/>
              </a:rPr>
              <a:t> o </a:t>
            </a:r>
            <a:r>
              <a:rPr lang="en-US" sz="3600" dirty="0" err="1">
                <a:latin typeface="Consolas"/>
              </a:rPr>
              <a:t>benkyō</a:t>
            </a:r>
            <a:r>
              <a:rPr lang="en-US" sz="3600" dirty="0">
                <a:latin typeface="Consolas"/>
              </a:rPr>
              <a:t> </a:t>
            </a:r>
            <a:r>
              <a:rPr lang="en-US" sz="3600" dirty="0" err="1">
                <a:latin typeface="Consolas"/>
              </a:rPr>
              <a:t>shimashita</a:t>
            </a:r>
            <a:r>
              <a:rPr lang="en-US" sz="3600" dirty="0">
                <a:latin typeface="Consolas"/>
              </a:rPr>
              <a:t>. </a:t>
            </a:r>
            <a:r>
              <a:rPr lang="en-US" sz="3600" dirty="0" err="1">
                <a:latin typeface="Consolas"/>
              </a:rPr>
              <a:t>Yoroshiku</a:t>
            </a:r>
            <a:r>
              <a:rPr lang="en-US" sz="3600" dirty="0">
                <a:latin typeface="Consolas"/>
              </a:rPr>
              <a:t> </a:t>
            </a:r>
            <a:r>
              <a:rPr lang="en-US" sz="3600" dirty="0" err="1">
                <a:latin typeface="Consolas"/>
              </a:rPr>
              <a:t>Onegai</a:t>
            </a:r>
            <a:r>
              <a:rPr lang="en-US" sz="3600" dirty="0">
                <a:latin typeface="Consolas"/>
              </a:rPr>
              <a:t> </a:t>
            </a:r>
            <a:r>
              <a:rPr lang="en-US" sz="3600" dirty="0" err="1">
                <a:latin typeface="Consolas"/>
              </a:rPr>
              <a:t>shimasu</a:t>
            </a:r>
            <a:r>
              <a:rPr lang="en-US" sz="3600" dirty="0">
                <a:latin typeface="Consolas"/>
              </a:rPr>
              <a:t>.</a:t>
            </a:r>
            <a:endParaRPr lang="en-US" sz="3600" dirty="0">
              <a:latin typeface="Consolas"/>
              <a:cs typeface="Calibri Light"/>
            </a:endParaRPr>
          </a:p>
        </p:txBody>
      </p:sp>
    </p:spTree>
    <p:extLst>
      <p:ext uri="{BB962C8B-B14F-4D97-AF65-F5344CB8AC3E}">
        <p14:creationId xmlns:p14="http://schemas.microsoft.com/office/powerpoint/2010/main" val="2878276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4E96-83F0-448F-874B-B214EF3D6D6D}"/>
              </a:ext>
            </a:extLst>
          </p:cNvPr>
          <p:cNvSpPr>
            <a:spLocks noGrp="1"/>
          </p:cNvSpPr>
          <p:nvPr>
            <p:ph type="title"/>
          </p:nvPr>
        </p:nvSpPr>
        <p:spPr>
          <a:xfrm>
            <a:off x="1366809" y="1122807"/>
            <a:ext cx="9954443" cy="4297680"/>
          </a:xfrm>
          <a:noFill/>
          <a:ln>
            <a:noFill/>
          </a:ln>
        </p:spPr>
        <p:txBody>
          <a:bodyPr vert="horz" lIns="91440" tIns="45720" rIns="91440" bIns="45720" rtlCol="0" anchor="ctr">
            <a:normAutofit fontScale="90000"/>
          </a:bodyPr>
          <a:lstStyle/>
          <a:p>
            <a:r>
              <a:rPr lang="en-GB" sz="4200" dirty="0">
                <a:solidFill>
                  <a:srgbClr val="FFFFFF"/>
                </a:solidFill>
                <a:latin typeface="Bookman Old Style"/>
              </a:rPr>
              <a:t>Hello, Nice to meet you guys. Welcome to our Training. My name is Sheryll. I'm Half Filipino and half Chinese. I'm thirty nine years old. I'm the Implementations Manager. I've been learning Japanese for six years. I studied Japanese because I lived in Japan. Nice to meet you.</a:t>
            </a:r>
          </a:p>
        </p:txBody>
      </p:sp>
    </p:spTree>
    <p:extLst>
      <p:ext uri="{BB962C8B-B14F-4D97-AF65-F5344CB8AC3E}">
        <p14:creationId xmlns:p14="http://schemas.microsoft.com/office/powerpoint/2010/main" val="29743111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E921B8-40FA-4B1B-B3A2-87943B9684BC}"/>
              </a:ext>
            </a:extLst>
          </p:cNvPr>
          <p:cNvSpPr>
            <a:spLocks noGrp="1"/>
          </p:cNvSpPr>
          <p:nvPr>
            <p:ph type="title"/>
          </p:nvPr>
        </p:nvSpPr>
        <p:spPr>
          <a:xfrm>
            <a:off x="4999652" y="515983"/>
            <a:ext cx="7110697" cy="1247889"/>
          </a:xfrm>
        </p:spPr>
        <p:txBody>
          <a:bodyPr vert="horz" lIns="91440" tIns="45720" rIns="91440" bIns="45720" rtlCol="0" anchor="ctr">
            <a:normAutofit/>
          </a:bodyPr>
          <a:lstStyle/>
          <a:p>
            <a:r>
              <a:rPr lang="en-US" altLang="en-US" sz="3600" b="1" kern="1200">
                <a:solidFill>
                  <a:schemeClr val="accent1"/>
                </a:solidFill>
                <a:effectLst>
                  <a:outerShdw blurRad="38100" dist="38100" dir="2700000" algn="tl">
                    <a:srgbClr val="000000">
                      <a:alpha val="43137"/>
                    </a:srgbClr>
                  </a:outerShdw>
                </a:effectLst>
                <a:latin typeface="Bookman Old Style" panose="02050604050505020204" pitchFamily="18" charset="0"/>
              </a:rPr>
              <a:t>Chunking</a:t>
            </a:r>
            <a:endParaRPr lang="en-US" sz="4000" kern="1200">
              <a:solidFill>
                <a:schemeClr val="accent1"/>
              </a:solidFill>
              <a:effectLst>
                <a:outerShdw blurRad="38100" dist="38100" dir="2700000" algn="tl">
                  <a:srgbClr val="000000">
                    <a:alpha val="43137"/>
                  </a:srgbClr>
                </a:outerShdw>
              </a:effectLst>
              <a:latin typeface="Bookman Old Style" panose="02050604050505020204" pitchFamily="18" charset="0"/>
            </a:endParaRP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Head with Gears">
            <a:extLst>
              <a:ext uri="{FF2B5EF4-FFF2-40B4-BE49-F238E27FC236}">
                <a16:creationId xmlns:a16="http://schemas.microsoft.com/office/drawing/2014/main" id="{EB940FB3-F5E4-46CB-9CA1-4097D3381D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6" name="Text Box 16">
            <a:extLst>
              <a:ext uri="{FF2B5EF4-FFF2-40B4-BE49-F238E27FC236}">
                <a16:creationId xmlns:a16="http://schemas.microsoft.com/office/drawing/2014/main" id="{60C65ADE-FF70-41C2-BC5D-151FE0242A76}"/>
              </a:ext>
            </a:extLst>
          </p:cNvPr>
          <p:cNvSpPr txBox="1">
            <a:spLocks noChangeArrowheads="1"/>
          </p:cNvSpPr>
          <p:nvPr/>
        </p:nvSpPr>
        <p:spPr bwMode="auto">
          <a:xfrm>
            <a:off x="4999652" y="1905699"/>
            <a:ext cx="7368843" cy="44363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lgn="l">
              <a:defRPr sz="2400">
                <a:solidFill>
                  <a:schemeClr val="tx1"/>
                </a:solidFill>
                <a:latin typeface="Times" panose="02020603050405020304" pitchFamily="18" charset="0"/>
              </a:defRPr>
            </a:lvl1pPr>
            <a:lvl2pPr indent="-342900" algn="l">
              <a:defRPr sz="2400">
                <a:solidFill>
                  <a:schemeClr val="tx1"/>
                </a:solidFill>
                <a:latin typeface="Times" panose="02020603050405020304" pitchFamily="18" charset="0"/>
              </a:defRPr>
            </a:lvl2pPr>
            <a:lvl3pPr algn="l">
              <a:defRPr sz="2400">
                <a:solidFill>
                  <a:schemeClr val="tx1"/>
                </a:solidFill>
                <a:latin typeface="Times" panose="02020603050405020304" pitchFamily="18" charset="0"/>
              </a:defRPr>
            </a:lvl3pPr>
            <a:lvl4pPr algn="l">
              <a:defRPr sz="2400">
                <a:solidFill>
                  <a:schemeClr val="tx1"/>
                </a:solidFill>
                <a:latin typeface="Times" panose="02020603050405020304" pitchFamily="18" charset="0"/>
              </a:defRPr>
            </a:lvl4pPr>
            <a:lvl5pPr algn="l">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marL="571500" lvl="1">
              <a:lnSpc>
                <a:spcPct val="90000"/>
              </a:lnSpc>
              <a:spcAft>
                <a:spcPct val="40000"/>
              </a:spcAft>
              <a:buClr>
                <a:schemeClr val="accent1">
                  <a:lumMod val="75000"/>
                </a:schemeClr>
              </a:buClr>
              <a:buFont typeface="Wingdings" panose="05000000000000000000" pitchFamily="2" charset="2"/>
              <a:buChar char="q"/>
            </a:pPr>
            <a:endParaRPr lang="en-US" altLang="en-US">
              <a:solidFill>
                <a:srgbClr val="000000"/>
              </a:solidFill>
              <a:latin typeface="Bookman Old Style" panose="02050604050505020204" pitchFamily="18" charset="0"/>
            </a:endParaRPr>
          </a:p>
        </p:txBody>
      </p:sp>
      <p:sp>
        <p:nvSpPr>
          <p:cNvPr id="4" name="Rectangle 3">
            <a:extLst>
              <a:ext uri="{FF2B5EF4-FFF2-40B4-BE49-F238E27FC236}">
                <a16:creationId xmlns:a16="http://schemas.microsoft.com/office/drawing/2014/main" id="{C8B80733-C08B-4517-948C-8379F3F717E1}"/>
              </a:ext>
            </a:extLst>
          </p:cNvPr>
          <p:cNvSpPr/>
          <p:nvPr/>
        </p:nvSpPr>
        <p:spPr>
          <a:xfrm>
            <a:off x="5450691" y="1763872"/>
            <a:ext cx="6741308" cy="3970318"/>
          </a:xfrm>
          <a:prstGeom prst="rect">
            <a:avLst/>
          </a:prstGeom>
        </p:spPr>
        <p:txBody>
          <a:bodyPr wrap="square">
            <a:spAutoFit/>
          </a:bodyPr>
          <a:lstStyle/>
          <a:p>
            <a:r>
              <a:rPr lang="en-US" altLang="en-US">
                <a:solidFill>
                  <a:schemeClr val="tx1">
                    <a:lumMod val="95000"/>
                    <a:lumOff val="5000"/>
                  </a:schemeClr>
                </a:solidFill>
                <a:latin typeface="Bookman Old Style" panose="02050604050505020204" pitchFamily="18" charset="0"/>
              </a:rPr>
              <a:t>What is chunking (noun) – </a:t>
            </a:r>
            <a:r>
              <a:rPr lang="en-GB" altLang="en-US">
                <a:solidFill>
                  <a:schemeClr val="tx1">
                    <a:lumMod val="95000"/>
                    <a:lumOff val="5000"/>
                  </a:schemeClr>
                </a:solidFill>
                <a:latin typeface="Bookman Old Style" panose="02050604050505020204" pitchFamily="18" charset="0"/>
              </a:rPr>
              <a:t>a way of dealing with or remembering information by separating it into small groups or chunks:</a:t>
            </a:r>
          </a:p>
          <a:p>
            <a:endParaRPr lang="en-GB" altLang="en-US">
              <a:solidFill>
                <a:schemeClr val="tx1">
                  <a:lumMod val="95000"/>
                  <a:lumOff val="5000"/>
                </a:schemeClr>
              </a:solidFill>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panose="02050604050505020204" pitchFamily="18" charset="0"/>
              </a:rPr>
              <a:t>Creating ‘chunks’ in your message that are separated by a </a:t>
            </a:r>
            <a:r>
              <a:rPr lang="en-GB" altLang="en-US" b="1">
                <a:solidFill>
                  <a:schemeClr val="accent1">
                    <a:lumMod val="50000"/>
                  </a:schemeClr>
                </a:solidFill>
                <a:latin typeface="Bookman Old Style" panose="02050604050505020204" pitchFamily="18" charset="0"/>
              </a:rPr>
              <a:t>pause</a:t>
            </a:r>
            <a:r>
              <a:rPr lang="en-GB" altLang="en-US">
                <a:solidFill>
                  <a:schemeClr val="tx1">
                    <a:lumMod val="95000"/>
                    <a:lumOff val="5000"/>
                  </a:schemeClr>
                </a:solidFill>
                <a:latin typeface="Bookman Old Style" panose="02050604050505020204" pitchFamily="18" charset="0"/>
              </a:rPr>
              <a:t> or </a:t>
            </a:r>
            <a:r>
              <a:rPr lang="en-GB" altLang="en-US" b="1">
                <a:solidFill>
                  <a:schemeClr val="accent1">
                    <a:lumMod val="50000"/>
                  </a:schemeClr>
                </a:solidFill>
                <a:latin typeface="Bookman Old Style" panose="02050604050505020204" pitchFamily="18" charset="0"/>
              </a:rPr>
              <a:t>a change in tone</a:t>
            </a:r>
            <a:r>
              <a:rPr lang="en-GB" altLang="en-US">
                <a:solidFill>
                  <a:schemeClr val="tx1">
                    <a:lumMod val="95000"/>
                    <a:lumOff val="5000"/>
                  </a:schemeClr>
                </a:solidFill>
                <a:latin typeface="Bookman Old Style" panose="02050604050505020204" pitchFamily="18" charset="0"/>
              </a:rPr>
              <a:t>.</a:t>
            </a:r>
          </a:p>
          <a:p>
            <a:pPr marL="285750" indent="-285750">
              <a:buFontTx/>
              <a:buChar char="-"/>
            </a:pPr>
            <a:endParaRPr lang="en-GB" altLang="en-US">
              <a:solidFill>
                <a:schemeClr val="tx1">
                  <a:lumMod val="95000"/>
                  <a:lumOff val="5000"/>
                </a:schemeClr>
              </a:solidFill>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panose="02050604050505020204" pitchFamily="18" charset="0"/>
              </a:rPr>
              <a:t>Gives variety to your speaking voice</a:t>
            </a:r>
          </a:p>
          <a:p>
            <a:pPr marL="285750" indent="-285750">
              <a:buFontTx/>
              <a:buChar char="-"/>
            </a:pPr>
            <a:endParaRPr lang="en-GB" altLang="en-US">
              <a:solidFill>
                <a:schemeClr val="tx1">
                  <a:lumMod val="95000"/>
                  <a:lumOff val="5000"/>
                </a:schemeClr>
              </a:solidFill>
              <a:latin typeface="Bookman Old Style" panose="02050604050505020204" pitchFamily="18" charset="0"/>
            </a:endParaRPr>
          </a:p>
          <a:p>
            <a:pPr marL="285750" indent="-285750">
              <a:buFontTx/>
              <a:buChar char="-"/>
            </a:pPr>
            <a:r>
              <a:rPr lang="en-GB" altLang="en-US">
                <a:solidFill>
                  <a:schemeClr val="tx1">
                    <a:lumMod val="95000"/>
                    <a:lumOff val="5000"/>
                  </a:schemeClr>
                </a:solidFill>
                <a:latin typeface="Bookman Old Style" panose="02050604050505020204" pitchFamily="18" charset="0"/>
              </a:rPr>
              <a:t>Helps your listeners understand what you are saying much easier</a:t>
            </a:r>
          </a:p>
          <a:p>
            <a:pPr marL="285750" indent="-285750">
              <a:buFontTx/>
              <a:buChar char="-"/>
            </a:pPr>
            <a:endParaRPr lang="en-GB" altLang="en-US">
              <a:solidFill>
                <a:schemeClr val="tx1">
                  <a:lumMod val="95000"/>
                  <a:lumOff val="5000"/>
                </a:schemeClr>
              </a:solidFill>
              <a:latin typeface="Bookman Old Style" panose="02050604050505020204" pitchFamily="18" charset="0"/>
            </a:endParaRPr>
          </a:p>
          <a:p>
            <a:pPr marL="285750" indent="-285750">
              <a:buFontTx/>
              <a:buChar char="-"/>
            </a:pPr>
            <a:endParaRPr lang="en-GB" altLang="en-US">
              <a:solidFill>
                <a:schemeClr val="tx1">
                  <a:lumMod val="95000"/>
                  <a:lumOff val="5000"/>
                </a:schemeClr>
              </a:solidFill>
              <a:latin typeface="Bookman Old Style" panose="02050604050505020204" pitchFamily="18" charset="0"/>
            </a:endParaRPr>
          </a:p>
          <a:p>
            <a:pPr marL="285750" indent="-285750">
              <a:buFontTx/>
              <a:buChar char="-"/>
            </a:pPr>
            <a:endParaRPr lang="en-US" altLang="en-US">
              <a:solidFill>
                <a:schemeClr val="tx1">
                  <a:lumMod val="95000"/>
                  <a:lumOff val="5000"/>
                </a:schemeClr>
              </a:solidFill>
              <a:latin typeface="Bookman Old Style" panose="02050604050505020204" pitchFamily="18" charset="0"/>
            </a:endParaRPr>
          </a:p>
        </p:txBody>
      </p:sp>
    </p:spTree>
    <p:extLst>
      <p:ext uri="{BB962C8B-B14F-4D97-AF65-F5344CB8AC3E}">
        <p14:creationId xmlns:p14="http://schemas.microsoft.com/office/powerpoint/2010/main" val="154864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92ABB6-BEBD-4DA8-BD11-E9CD46E437F1}"/>
              </a:ext>
            </a:extLst>
          </p:cNvPr>
          <p:cNvSpPr>
            <a:spLocks noGrp="1"/>
          </p:cNvSpPr>
          <p:nvPr>
            <p:ph type="title"/>
          </p:nvPr>
        </p:nvSpPr>
        <p:spPr>
          <a:xfrm>
            <a:off x="1179226" y="826680"/>
            <a:ext cx="9833548" cy="1325563"/>
          </a:xfrm>
        </p:spPr>
        <p:txBody>
          <a:bodyPr>
            <a:normAutofit/>
          </a:bodyPr>
          <a:lstStyle/>
          <a:p>
            <a:pPr algn="ctr"/>
            <a:r>
              <a:rPr lang="en-US" altLang="en-US" sz="4000" b="1">
                <a:solidFill>
                  <a:srgbClr val="FFFFFF"/>
                </a:solidFill>
                <a:effectLst>
                  <a:outerShdw blurRad="38100" dist="38100" dir="2700000" algn="tl">
                    <a:srgbClr val="000000">
                      <a:alpha val="43137"/>
                    </a:srgbClr>
                  </a:outerShdw>
                </a:effectLst>
                <a:latin typeface="Bookman Old Style" panose="02050604050505020204" pitchFamily="18" charset="0"/>
              </a:rPr>
              <a:t>Chunking</a:t>
            </a:r>
            <a:endParaRPr lang="en-GB" sz="4000">
              <a:solidFill>
                <a:srgbClr val="FFFFFF"/>
              </a:solidFill>
            </a:endParaRPr>
          </a:p>
        </p:txBody>
      </p:sp>
      <p:sp>
        <p:nvSpPr>
          <p:cNvPr id="3" name="Content Placeholder 2">
            <a:extLst>
              <a:ext uri="{FF2B5EF4-FFF2-40B4-BE49-F238E27FC236}">
                <a16:creationId xmlns:a16="http://schemas.microsoft.com/office/drawing/2014/main" id="{D1503372-83C2-4E4E-B3DA-7D657CC342DF}"/>
              </a:ext>
            </a:extLst>
          </p:cNvPr>
          <p:cNvSpPr>
            <a:spLocks noGrp="1"/>
          </p:cNvSpPr>
          <p:nvPr>
            <p:ph idx="1"/>
          </p:nvPr>
        </p:nvSpPr>
        <p:spPr>
          <a:xfrm>
            <a:off x="585679" y="2753936"/>
            <a:ext cx="11250416" cy="3625072"/>
          </a:xfrm>
        </p:spPr>
        <p:txBody>
          <a:bodyPr>
            <a:noAutofit/>
          </a:bodyPr>
          <a:lstStyle/>
          <a:p>
            <a:pPr marL="0" indent="0" algn="just">
              <a:buClr>
                <a:schemeClr val="accent1"/>
              </a:buClr>
              <a:buNone/>
            </a:pPr>
            <a:r>
              <a:rPr lang="en-US" altLang="en-US" sz="4000">
                <a:solidFill>
                  <a:srgbClr val="000000"/>
                </a:solidFill>
                <a:latin typeface="Bookman Old Style" panose="02050604050505020204" pitchFamily="18" charset="0"/>
              </a:rPr>
              <a:t>“Today I’d like to talk to you about a concept called Chunking. Chunking is a strategy that great speakers use very effectively. It sounds effortless, but in fact, it takes a lot of practice.”</a:t>
            </a:r>
          </a:p>
          <a:p>
            <a:endParaRPr lang="en-GB" sz="2000" b="1">
              <a:solidFill>
                <a:srgbClr val="000000"/>
              </a:solidFill>
            </a:endParaRPr>
          </a:p>
        </p:txBody>
      </p:sp>
    </p:spTree>
    <p:extLst>
      <p:ext uri="{BB962C8B-B14F-4D97-AF65-F5344CB8AC3E}">
        <p14:creationId xmlns:p14="http://schemas.microsoft.com/office/powerpoint/2010/main" val="8235992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ext Box 8">
            <a:extLst>
              <a:ext uri="{FF2B5EF4-FFF2-40B4-BE49-F238E27FC236}">
                <a16:creationId xmlns:a16="http://schemas.microsoft.com/office/drawing/2014/main" id="{AAAA52C9-4470-439C-A7CF-9F9025915FAC}"/>
              </a:ext>
            </a:extLst>
          </p:cNvPr>
          <p:cNvSpPr txBox="1">
            <a:spLocks noChangeArrowheads="1"/>
          </p:cNvSpPr>
          <p:nvPr/>
        </p:nvSpPr>
        <p:spPr bwMode="auto">
          <a:xfrm>
            <a:off x="105144" y="227062"/>
            <a:ext cx="10021446" cy="9557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5400" b="1" kern="1200">
                <a:solidFill>
                  <a:srgbClr val="FFFFFF"/>
                </a:solidFill>
                <a:effectLst>
                  <a:outerShdw blurRad="38100" dist="38100" dir="2700000" algn="tl">
                    <a:srgbClr val="000000">
                      <a:alpha val="43137"/>
                    </a:srgbClr>
                  </a:outerShdw>
                </a:effectLst>
                <a:latin typeface="Bookman Old Style" panose="02050604050505020204" pitchFamily="18" charset="0"/>
                <a:ea typeface="+mj-ea"/>
                <a:cs typeface="+mj-cs"/>
              </a:rPr>
              <a:t>How I do it?</a:t>
            </a:r>
          </a:p>
        </p:txBody>
      </p:sp>
      <p:sp>
        <p:nvSpPr>
          <p:cNvPr id="16" name="Text Box 8">
            <a:extLst>
              <a:ext uri="{FF2B5EF4-FFF2-40B4-BE49-F238E27FC236}">
                <a16:creationId xmlns:a16="http://schemas.microsoft.com/office/drawing/2014/main" id="{4395698E-7D90-43B6-ABD3-288082D9C8E0}"/>
              </a:ext>
            </a:extLst>
          </p:cNvPr>
          <p:cNvSpPr txBox="1">
            <a:spLocks noChangeArrowheads="1"/>
          </p:cNvSpPr>
          <p:nvPr/>
        </p:nvSpPr>
        <p:spPr bwMode="auto">
          <a:xfrm>
            <a:off x="-1" y="1081982"/>
            <a:ext cx="11526473" cy="47152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marL="514350" indent="-514350">
              <a:lnSpc>
                <a:spcPct val="90000"/>
              </a:lnSpc>
              <a:spcBef>
                <a:spcPct val="0"/>
              </a:spcBef>
              <a:spcAft>
                <a:spcPts val="600"/>
              </a:spcAft>
              <a:buAutoNum type="arabicPeriod"/>
            </a:pPr>
            <a:r>
              <a:rPr lang="en-US" altLang="en-US" sz="3200" b="1" kern="1200">
                <a:solidFill>
                  <a:schemeClr val="bg1"/>
                </a:solidFill>
                <a:latin typeface="Bookman Old Style"/>
                <a:ea typeface="+mj-ea"/>
                <a:cs typeface="+mj-cs"/>
              </a:rPr>
              <a:t>Identify the Chunks</a:t>
            </a:r>
          </a:p>
          <a:p>
            <a:pPr marL="514350" indent="-514350">
              <a:lnSpc>
                <a:spcPct val="90000"/>
              </a:lnSpc>
              <a:spcBef>
                <a:spcPct val="0"/>
              </a:spcBef>
              <a:spcAft>
                <a:spcPts val="600"/>
              </a:spcAft>
              <a:buAutoNum type="arabicPeriod"/>
            </a:pPr>
            <a:endParaRPr lang="en-US" altLang="en-US" sz="3200" b="1">
              <a:solidFill>
                <a:schemeClr val="bg1"/>
              </a:solidFill>
              <a:latin typeface="Bookman Old Style" panose="02050604050505020204" pitchFamily="18" charset="0"/>
              <a:ea typeface="+mj-ea"/>
              <a:cs typeface="+mj-cs"/>
            </a:endParaRPr>
          </a:p>
          <a:p>
            <a:pPr>
              <a:lnSpc>
                <a:spcPct val="90000"/>
              </a:lnSpc>
              <a:spcBef>
                <a:spcPct val="0"/>
              </a:spcBef>
              <a:spcAft>
                <a:spcPts val="600"/>
              </a:spcAft>
            </a:pPr>
            <a:r>
              <a:rPr lang="en-US" altLang="en-US" sz="3200">
                <a:solidFill>
                  <a:srgbClr val="000000"/>
                </a:solidFill>
                <a:latin typeface="Bookman Old Style"/>
              </a:rPr>
              <a:t>“Today </a:t>
            </a:r>
            <a:r>
              <a:rPr lang="en-US" altLang="en-US" sz="3200" b="1">
                <a:solidFill>
                  <a:schemeClr val="bg1"/>
                </a:solidFill>
                <a:latin typeface="Bookman Old Style"/>
              </a:rPr>
              <a:t>/</a:t>
            </a:r>
            <a:r>
              <a:rPr lang="en-US" altLang="en-US" sz="3200">
                <a:solidFill>
                  <a:srgbClr val="000000"/>
                </a:solidFill>
                <a:latin typeface="Bookman Old Style"/>
              </a:rPr>
              <a:t> I’d like to talk to you about a concept </a:t>
            </a:r>
            <a:r>
              <a:rPr lang="en-US" altLang="en-US" sz="3200" b="1">
                <a:solidFill>
                  <a:schemeClr val="bg1"/>
                </a:solidFill>
                <a:latin typeface="Bookman Old Style"/>
              </a:rPr>
              <a:t>/</a:t>
            </a:r>
            <a:r>
              <a:rPr lang="en-US" altLang="en-US" sz="3200">
                <a:solidFill>
                  <a:srgbClr val="000000"/>
                </a:solidFill>
                <a:latin typeface="Bookman Old Style"/>
              </a:rPr>
              <a:t> called Chunking. </a:t>
            </a:r>
            <a:r>
              <a:rPr lang="en-US" altLang="en-US" sz="3200" b="1">
                <a:solidFill>
                  <a:schemeClr val="bg1"/>
                </a:solidFill>
                <a:latin typeface="Bookman Old Style"/>
              </a:rPr>
              <a:t>/</a:t>
            </a:r>
            <a:r>
              <a:rPr lang="en-US" altLang="en-US" sz="3200">
                <a:solidFill>
                  <a:srgbClr val="000000"/>
                </a:solidFill>
                <a:latin typeface="Bookman Old Style"/>
              </a:rPr>
              <a:t> Chunking is a strategy </a:t>
            </a:r>
            <a:r>
              <a:rPr lang="en-US" altLang="en-US" sz="3200" b="1">
                <a:solidFill>
                  <a:schemeClr val="bg1"/>
                </a:solidFill>
                <a:latin typeface="Bookman Old Style"/>
              </a:rPr>
              <a:t>/</a:t>
            </a:r>
            <a:r>
              <a:rPr lang="en-US" altLang="en-US" sz="3200">
                <a:solidFill>
                  <a:srgbClr val="000000"/>
                </a:solidFill>
                <a:latin typeface="Bookman Old Style"/>
              </a:rPr>
              <a:t> that great speakers use</a:t>
            </a:r>
            <a:r>
              <a:rPr lang="en-US" altLang="en-US" sz="3200" b="1">
                <a:solidFill>
                  <a:srgbClr val="000000"/>
                </a:solidFill>
                <a:latin typeface="Bookman Old Style"/>
              </a:rPr>
              <a:t> </a:t>
            </a:r>
            <a:r>
              <a:rPr lang="en-US" altLang="en-US" sz="3200" b="1">
                <a:solidFill>
                  <a:schemeClr val="bg1"/>
                </a:solidFill>
                <a:latin typeface="Bookman Old Style"/>
              </a:rPr>
              <a:t>/</a:t>
            </a:r>
            <a:r>
              <a:rPr lang="en-US" altLang="en-US" sz="3200" b="1">
                <a:solidFill>
                  <a:srgbClr val="000000"/>
                </a:solidFill>
                <a:latin typeface="Bookman Old Style"/>
              </a:rPr>
              <a:t>  </a:t>
            </a:r>
            <a:r>
              <a:rPr lang="en-US" altLang="en-US" sz="3200">
                <a:solidFill>
                  <a:srgbClr val="000000"/>
                </a:solidFill>
                <a:latin typeface="Bookman Old Style"/>
              </a:rPr>
              <a:t>very effectively. </a:t>
            </a:r>
            <a:r>
              <a:rPr lang="en-US" altLang="en-US" sz="3200" b="1">
                <a:solidFill>
                  <a:schemeClr val="bg1"/>
                </a:solidFill>
                <a:latin typeface="Bookman Old Style"/>
              </a:rPr>
              <a:t>/</a:t>
            </a:r>
            <a:r>
              <a:rPr lang="en-US" altLang="en-US" sz="3200">
                <a:solidFill>
                  <a:srgbClr val="000000"/>
                </a:solidFill>
                <a:latin typeface="Bookman Old Style"/>
              </a:rPr>
              <a:t> It sounds effortless, </a:t>
            </a:r>
            <a:r>
              <a:rPr lang="en-US" altLang="en-US" sz="3200" b="1">
                <a:solidFill>
                  <a:schemeClr val="bg1"/>
                </a:solidFill>
                <a:latin typeface="Bookman Old Style"/>
              </a:rPr>
              <a:t>/</a:t>
            </a:r>
            <a:r>
              <a:rPr lang="en-US" altLang="en-US" sz="3200">
                <a:solidFill>
                  <a:srgbClr val="000000"/>
                </a:solidFill>
                <a:latin typeface="Bookman Old Style"/>
              </a:rPr>
              <a:t> but in fact, </a:t>
            </a:r>
            <a:r>
              <a:rPr lang="en-US" altLang="en-US" sz="3200" b="1">
                <a:solidFill>
                  <a:schemeClr val="bg1"/>
                </a:solidFill>
                <a:latin typeface="Bookman Old Style"/>
              </a:rPr>
              <a:t>/</a:t>
            </a:r>
            <a:r>
              <a:rPr lang="en-US" altLang="en-US" sz="3200">
                <a:solidFill>
                  <a:srgbClr val="000000"/>
                </a:solidFill>
                <a:latin typeface="Bookman Old Style"/>
              </a:rPr>
              <a:t> it takes a lot of practice.”</a:t>
            </a:r>
          </a:p>
          <a:p>
            <a:pPr>
              <a:lnSpc>
                <a:spcPct val="90000"/>
              </a:lnSpc>
              <a:spcBef>
                <a:spcPct val="0"/>
              </a:spcBef>
              <a:spcAft>
                <a:spcPts val="600"/>
              </a:spcAft>
            </a:pPr>
            <a:endParaRPr lang="en-US" altLang="en-US" sz="3200" b="1" kern="1200">
              <a:solidFill>
                <a:schemeClr val="bg1"/>
              </a:solidFill>
              <a:latin typeface="Bookman Old Style" panose="02050604050505020204" pitchFamily="18" charset="0"/>
              <a:ea typeface="+mj-ea"/>
              <a:cs typeface="+mj-cs"/>
            </a:endParaRPr>
          </a:p>
        </p:txBody>
      </p:sp>
    </p:spTree>
    <p:extLst>
      <p:ext uri="{BB962C8B-B14F-4D97-AF65-F5344CB8AC3E}">
        <p14:creationId xmlns:p14="http://schemas.microsoft.com/office/powerpoint/2010/main" val="3551676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24" name="Picture 23">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 name="Oval 24">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14C11385-ED36-462D-9B5D-5EB843946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3EADD44-96C1-44EF-A312-729481C790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Text Box 8">
            <a:extLst>
              <a:ext uri="{FF2B5EF4-FFF2-40B4-BE49-F238E27FC236}">
                <a16:creationId xmlns:a16="http://schemas.microsoft.com/office/drawing/2014/main" id="{C7641492-EF91-407E-B282-8DBB39868518}"/>
              </a:ext>
            </a:extLst>
          </p:cNvPr>
          <p:cNvSpPr txBox="1">
            <a:spLocks noChangeArrowheads="1"/>
          </p:cNvSpPr>
          <p:nvPr/>
        </p:nvSpPr>
        <p:spPr bwMode="auto">
          <a:xfrm>
            <a:off x="105144" y="227062"/>
            <a:ext cx="10021446" cy="9557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5400" b="1" kern="1200">
                <a:solidFill>
                  <a:srgbClr val="FFFFFF"/>
                </a:solidFill>
                <a:effectLst>
                  <a:outerShdw blurRad="38100" dist="38100" dir="2700000" algn="tl">
                    <a:srgbClr val="000000">
                      <a:alpha val="43137"/>
                    </a:srgbClr>
                  </a:outerShdw>
                </a:effectLst>
                <a:latin typeface="Bookman Old Style" panose="02050604050505020204" pitchFamily="18" charset="0"/>
                <a:ea typeface="+mj-ea"/>
                <a:cs typeface="+mj-cs"/>
              </a:rPr>
              <a:t>How I do it?</a:t>
            </a:r>
          </a:p>
        </p:txBody>
      </p:sp>
      <p:sp>
        <p:nvSpPr>
          <p:cNvPr id="13" name="Text Box 8">
            <a:extLst>
              <a:ext uri="{FF2B5EF4-FFF2-40B4-BE49-F238E27FC236}">
                <a16:creationId xmlns:a16="http://schemas.microsoft.com/office/drawing/2014/main" id="{1819AD83-FA0D-4973-AB14-76F76B0C92DB}"/>
              </a:ext>
            </a:extLst>
          </p:cNvPr>
          <p:cNvSpPr txBox="1">
            <a:spLocks noChangeArrowheads="1"/>
          </p:cNvSpPr>
          <p:nvPr/>
        </p:nvSpPr>
        <p:spPr bwMode="auto">
          <a:xfrm>
            <a:off x="-1" y="1081982"/>
            <a:ext cx="11526473" cy="47152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3200" b="1" kern="1200">
                <a:latin typeface="Bookman Old Style" panose="02050604050505020204" pitchFamily="18" charset="0"/>
                <a:ea typeface="+mj-ea"/>
                <a:cs typeface="+mj-cs"/>
              </a:rPr>
              <a:t>2. Each Chunk has a stressed word</a:t>
            </a:r>
          </a:p>
          <a:p>
            <a:pPr marL="514350" indent="-514350">
              <a:lnSpc>
                <a:spcPct val="90000"/>
              </a:lnSpc>
              <a:spcBef>
                <a:spcPct val="0"/>
              </a:spcBef>
              <a:spcAft>
                <a:spcPts val="600"/>
              </a:spcAft>
              <a:buAutoNum type="arabicPeriod"/>
            </a:pPr>
            <a:endParaRPr lang="en-US" altLang="en-US" sz="3200" b="1">
              <a:solidFill>
                <a:schemeClr val="bg1"/>
              </a:solidFill>
              <a:latin typeface="Bookman Old Style" panose="02050604050505020204" pitchFamily="18" charset="0"/>
              <a:ea typeface="+mj-ea"/>
              <a:cs typeface="+mj-cs"/>
            </a:endParaRPr>
          </a:p>
          <a:p>
            <a:pPr>
              <a:lnSpc>
                <a:spcPct val="90000"/>
              </a:lnSpc>
              <a:spcBef>
                <a:spcPct val="0"/>
              </a:spcBef>
              <a:spcAft>
                <a:spcPts val="600"/>
              </a:spcAft>
            </a:pPr>
            <a:r>
              <a:rPr lang="en-US" altLang="en-US" sz="3200">
                <a:solidFill>
                  <a:srgbClr val="000000"/>
                </a:solidFill>
                <a:latin typeface="Bookman Old Style" panose="02050604050505020204" pitchFamily="18" charset="0"/>
              </a:rPr>
              <a:t>“</a:t>
            </a:r>
            <a:r>
              <a:rPr lang="en-US" altLang="en-US" sz="3200" b="1">
                <a:latin typeface="Bookman Old Style" panose="02050604050505020204" pitchFamily="18" charset="0"/>
              </a:rPr>
              <a:t>Today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I’d like to talk to you about a </a:t>
            </a:r>
            <a:r>
              <a:rPr lang="en-US" altLang="en-US" sz="3200" b="1">
                <a:latin typeface="Bookman Old Style" panose="02050604050505020204" pitchFamily="18" charset="0"/>
              </a:rPr>
              <a:t>concept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called </a:t>
            </a:r>
            <a:r>
              <a:rPr lang="en-US" altLang="en-US" sz="3200" b="1">
                <a:latin typeface="Bookman Old Style" panose="02050604050505020204" pitchFamily="18" charset="0"/>
              </a:rPr>
              <a:t>Chunking</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Chunking is a </a:t>
            </a:r>
            <a:r>
              <a:rPr lang="en-US" altLang="en-US" sz="3200" b="1">
                <a:latin typeface="Bookman Old Style" panose="02050604050505020204" pitchFamily="18" charset="0"/>
              </a:rPr>
              <a:t>strategy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that </a:t>
            </a:r>
            <a:r>
              <a:rPr lang="en-US" altLang="en-US" sz="3200" b="1">
                <a:latin typeface="Bookman Old Style" panose="02050604050505020204" pitchFamily="18" charset="0"/>
              </a:rPr>
              <a:t>great</a:t>
            </a:r>
            <a:r>
              <a:rPr lang="en-US" altLang="en-US" sz="3200">
                <a:solidFill>
                  <a:srgbClr val="000000"/>
                </a:solidFill>
                <a:latin typeface="Bookman Old Style" panose="02050604050505020204" pitchFamily="18" charset="0"/>
              </a:rPr>
              <a:t> speakers use</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very</a:t>
            </a:r>
            <a:r>
              <a:rPr lang="en-US" altLang="en-US" sz="3200">
                <a:solidFill>
                  <a:srgbClr val="000000"/>
                </a:solidFill>
                <a:latin typeface="Bookman Old Style" panose="02050604050505020204" pitchFamily="18" charset="0"/>
              </a:rPr>
              <a:t> effectively.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sounds </a:t>
            </a:r>
            <a:r>
              <a:rPr lang="en-US" altLang="en-US" sz="3200" b="1">
                <a:latin typeface="Bookman Old Style" panose="02050604050505020204" pitchFamily="18" charset="0"/>
              </a:rPr>
              <a:t>effortless</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but in </a:t>
            </a:r>
            <a:r>
              <a:rPr lang="en-US" altLang="en-US" sz="3200" b="1">
                <a:latin typeface="Bookman Old Style" panose="02050604050505020204" pitchFamily="18" charset="0"/>
              </a:rPr>
              <a:t>fact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takes </a:t>
            </a:r>
            <a:r>
              <a:rPr lang="en-US" altLang="en-US" sz="3200" b="1">
                <a:latin typeface="Bookman Old Style" panose="02050604050505020204" pitchFamily="18" charset="0"/>
              </a:rPr>
              <a:t>a lot </a:t>
            </a:r>
            <a:r>
              <a:rPr lang="en-US" altLang="en-US" sz="3200">
                <a:solidFill>
                  <a:srgbClr val="000000"/>
                </a:solidFill>
                <a:latin typeface="Bookman Old Style" panose="02050604050505020204" pitchFamily="18" charset="0"/>
              </a:rPr>
              <a:t>of practice.”</a:t>
            </a:r>
          </a:p>
          <a:p>
            <a:pPr>
              <a:lnSpc>
                <a:spcPct val="90000"/>
              </a:lnSpc>
              <a:spcBef>
                <a:spcPct val="0"/>
              </a:spcBef>
              <a:spcAft>
                <a:spcPts val="600"/>
              </a:spcAft>
            </a:pPr>
            <a:endParaRPr lang="en-US" altLang="en-US" sz="3200" b="1" kern="1200">
              <a:solidFill>
                <a:schemeClr val="bg1"/>
              </a:solidFill>
              <a:latin typeface="Bookman Old Style" panose="02050604050505020204" pitchFamily="18" charset="0"/>
              <a:ea typeface="+mj-ea"/>
              <a:cs typeface="+mj-cs"/>
            </a:endParaRPr>
          </a:p>
        </p:txBody>
      </p:sp>
    </p:spTree>
    <p:extLst>
      <p:ext uri="{BB962C8B-B14F-4D97-AF65-F5344CB8AC3E}">
        <p14:creationId xmlns:p14="http://schemas.microsoft.com/office/powerpoint/2010/main" val="3887248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24" name="Picture 23">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 name="Oval 24">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14C11385-ED36-462D-9B5D-5EB843946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3EADD44-96C1-44EF-A312-729481C790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Text Box 8">
            <a:extLst>
              <a:ext uri="{FF2B5EF4-FFF2-40B4-BE49-F238E27FC236}">
                <a16:creationId xmlns:a16="http://schemas.microsoft.com/office/drawing/2014/main" id="{C7641492-EF91-407E-B282-8DBB39868518}"/>
              </a:ext>
            </a:extLst>
          </p:cNvPr>
          <p:cNvSpPr txBox="1">
            <a:spLocks noChangeArrowheads="1"/>
          </p:cNvSpPr>
          <p:nvPr/>
        </p:nvSpPr>
        <p:spPr bwMode="auto">
          <a:xfrm>
            <a:off x="105144" y="227062"/>
            <a:ext cx="10021446" cy="9557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5400" b="1" kern="1200">
                <a:solidFill>
                  <a:srgbClr val="FFFFFF"/>
                </a:solidFill>
                <a:effectLst>
                  <a:outerShdw blurRad="38100" dist="38100" dir="2700000" algn="tl">
                    <a:srgbClr val="000000">
                      <a:alpha val="43137"/>
                    </a:srgbClr>
                  </a:outerShdw>
                </a:effectLst>
                <a:latin typeface="Bookman Old Style" panose="02050604050505020204" pitchFamily="18" charset="0"/>
                <a:ea typeface="+mj-ea"/>
                <a:cs typeface="+mj-cs"/>
              </a:rPr>
              <a:t>How I do it?</a:t>
            </a:r>
          </a:p>
        </p:txBody>
      </p:sp>
      <p:sp>
        <p:nvSpPr>
          <p:cNvPr id="13" name="Text Box 8">
            <a:extLst>
              <a:ext uri="{FF2B5EF4-FFF2-40B4-BE49-F238E27FC236}">
                <a16:creationId xmlns:a16="http://schemas.microsoft.com/office/drawing/2014/main" id="{1819AD83-FA0D-4973-AB14-76F76B0C92DB}"/>
              </a:ext>
            </a:extLst>
          </p:cNvPr>
          <p:cNvSpPr txBox="1">
            <a:spLocks noChangeArrowheads="1"/>
          </p:cNvSpPr>
          <p:nvPr/>
        </p:nvSpPr>
        <p:spPr bwMode="auto">
          <a:xfrm>
            <a:off x="-1" y="1081982"/>
            <a:ext cx="11526473" cy="47152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3200" b="1">
                <a:latin typeface="Bookman Old Style" panose="02050604050505020204" pitchFamily="18" charset="0"/>
                <a:ea typeface="+mj-ea"/>
                <a:cs typeface="+mj-cs"/>
              </a:rPr>
              <a:t>3</a:t>
            </a:r>
            <a:r>
              <a:rPr lang="en-US" altLang="en-US" sz="3200" b="1" kern="1200">
                <a:latin typeface="Bookman Old Style" panose="02050604050505020204" pitchFamily="18" charset="0"/>
                <a:ea typeface="+mj-ea"/>
                <a:cs typeface="+mj-cs"/>
              </a:rPr>
              <a:t>. Be aware of your pace</a:t>
            </a:r>
          </a:p>
          <a:p>
            <a:pPr marL="514350" indent="-514350">
              <a:lnSpc>
                <a:spcPct val="90000"/>
              </a:lnSpc>
              <a:spcBef>
                <a:spcPct val="0"/>
              </a:spcBef>
              <a:spcAft>
                <a:spcPts val="600"/>
              </a:spcAft>
              <a:buAutoNum type="arabicPeriod"/>
            </a:pPr>
            <a:endParaRPr lang="en-US" altLang="en-US" sz="3200" b="1">
              <a:solidFill>
                <a:schemeClr val="bg1"/>
              </a:solidFill>
              <a:latin typeface="Bookman Old Style" panose="02050604050505020204" pitchFamily="18" charset="0"/>
              <a:ea typeface="+mj-ea"/>
              <a:cs typeface="+mj-cs"/>
            </a:endParaRPr>
          </a:p>
          <a:p>
            <a:pPr>
              <a:lnSpc>
                <a:spcPct val="90000"/>
              </a:lnSpc>
              <a:spcBef>
                <a:spcPct val="0"/>
              </a:spcBef>
              <a:spcAft>
                <a:spcPts val="600"/>
              </a:spcAft>
            </a:pPr>
            <a:r>
              <a:rPr lang="en-US" altLang="en-US" sz="3200">
                <a:solidFill>
                  <a:srgbClr val="000000"/>
                </a:solidFill>
                <a:latin typeface="Bookman Old Style" panose="02050604050505020204" pitchFamily="18" charset="0"/>
              </a:rPr>
              <a:t>“</a:t>
            </a:r>
            <a:r>
              <a:rPr lang="en-US" altLang="en-US" sz="3200" b="1">
                <a:latin typeface="Bookman Old Style" panose="02050604050505020204" pitchFamily="18" charset="0"/>
              </a:rPr>
              <a:t>Today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I’d like to talk to you about a </a:t>
            </a:r>
            <a:r>
              <a:rPr lang="en-US" altLang="en-US" sz="3200" b="1">
                <a:latin typeface="Bookman Old Style" panose="02050604050505020204" pitchFamily="18" charset="0"/>
              </a:rPr>
              <a:t>concept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called </a:t>
            </a:r>
            <a:r>
              <a:rPr lang="en-US" altLang="en-US" sz="3200" b="1">
                <a:latin typeface="Bookman Old Style" panose="02050604050505020204" pitchFamily="18" charset="0"/>
              </a:rPr>
              <a:t>Chunking</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Chunking is a </a:t>
            </a:r>
            <a:r>
              <a:rPr lang="en-US" altLang="en-US" sz="3200" b="1">
                <a:latin typeface="Bookman Old Style" panose="02050604050505020204" pitchFamily="18" charset="0"/>
              </a:rPr>
              <a:t>strategy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that </a:t>
            </a:r>
            <a:r>
              <a:rPr lang="en-US" altLang="en-US" sz="3200" b="1">
                <a:latin typeface="Bookman Old Style" panose="02050604050505020204" pitchFamily="18" charset="0"/>
              </a:rPr>
              <a:t>great</a:t>
            </a:r>
            <a:r>
              <a:rPr lang="en-US" altLang="en-US" sz="3200">
                <a:solidFill>
                  <a:srgbClr val="000000"/>
                </a:solidFill>
                <a:latin typeface="Bookman Old Style" panose="02050604050505020204" pitchFamily="18" charset="0"/>
              </a:rPr>
              <a:t> speakers use</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very</a:t>
            </a:r>
            <a:r>
              <a:rPr lang="en-US" altLang="en-US" sz="3200">
                <a:solidFill>
                  <a:srgbClr val="000000"/>
                </a:solidFill>
                <a:latin typeface="Bookman Old Style" panose="02050604050505020204" pitchFamily="18" charset="0"/>
              </a:rPr>
              <a:t> effectively.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sounds </a:t>
            </a:r>
            <a:r>
              <a:rPr lang="en-US" altLang="en-US" sz="3200" b="1">
                <a:latin typeface="Bookman Old Style" panose="02050604050505020204" pitchFamily="18" charset="0"/>
              </a:rPr>
              <a:t>effortless</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but in </a:t>
            </a:r>
            <a:r>
              <a:rPr lang="en-US" altLang="en-US" sz="3200" b="1">
                <a:latin typeface="Bookman Old Style" panose="02050604050505020204" pitchFamily="18" charset="0"/>
              </a:rPr>
              <a:t>fact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takes </a:t>
            </a:r>
            <a:r>
              <a:rPr lang="en-US" altLang="en-US" sz="3200" b="1">
                <a:latin typeface="Bookman Old Style" panose="02050604050505020204" pitchFamily="18" charset="0"/>
              </a:rPr>
              <a:t>a lot </a:t>
            </a:r>
            <a:r>
              <a:rPr lang="en-US" altLang="en-US" sz="3200">
                <a:solidFill>
                  <a:srgbClr val="000000"/>
                </a:solidFill>
                <a:latin typeface="Bookman Old Style" panose="02050604050505020204" pitchFamily="18" charset="0"/>
              </a:rPr>
              <a:t>of practice.”</a:t>
            </a:r>
          </a:p>
          <a:p>
            <a:pPr>
              <a:lnSpc>
                <a:spcPct val="90000"/>
              </a:lnSpc>
              <a:spcBef>
                <a:spcPct val="0"/>
              </a:spcBef>
              <a:spcAft>
                <a:spcPts val="600"/>
              </a:spcAft>
            </a:pPr>
            <a:endParaRPr lang="en-US" altLang="en-US" sz="3200" b="1" kern="1200">
              <a:solidFill>
                <a:schemeClr val="bg1"/>
              </a:solidFill>
              <a:latin typeface="Bookman Old Style" panose="02050604050505020204" pitchFamily="18" charset="0"/>
              <a:ea typeface="+mj-ea"/>
              <a:cs typeface="+mj-cs"/>
            </a:endParaRPr>
          </a:p>
        </p:txBody>
      </p:sp>
    </p:spTree>
    <p:extLst>
      <p:ext uri="{BB962C8B-B14F-4D97-AF65-F5344CB8AC3E}">
        <p14:creationId xmlns:p14="http://schemas.microsoft.com/office/powerpoint/2010/main" val="3911867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24" name="Picture 23">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 name="Oval 24">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14C11385-ED36-462D-9B5D-5EB843946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3EADD44-96C1-44EF-A312-729481C790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Text Box 8">
            <a:extLst>
              <a:ext uri="{FF2B5EF4-FFF2-40B4-BE49-F238E27FC236}">
                <a16:creationId xmlns:a16="http://schemas.microsoft.com/office/drawing/2014/main" id="{C7641492-EF91-407E-B282-8DBB39868518}"/>
              </a:ext>
            </a:extLst>
          </p:cNvPr>
          <p:cNvSpPr txBox="1">
            <a:spLocks noChangeArrowheads="1"/>
          </p:cNvSpPr>
          <p:nvPr/>
        </p:nvSpPr>
        <p:spPr bwMode="auto">
          <a:xfrm>
            <a:off x="105144" y="227062"/>
            <a:ext cx="10021446" cy="9557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5400" b="1" kern="1200">
                <a:solidFill>
                  <a:srgbClr val="FFFFFF"/>
                </a:solidFill>
                <a:effectLst>
                  <a:outerShdw blurRad="38100" dist="38100" dir="2700000" algn="tl">
                    <a:srgbClr val="000000">
                      <a:alpha val="43137"/>
                    </a:srgbClr>
                  </a:outerShdw>
                </a:effectLst>
                <a:latin typeface="Bookman Old Style" panose="02050604050505020204" pitchFamily="18" charset="0"/>
                <a:ea typeface="+mj-ea"/>
                <a:cs typeface="+mj-cs"/>
              </a:rPr>
              <a:t>How I do it?</a:t>
            </a:r>
          </a:p>
        </p:txBody>
      </p:sp>
      <p:sp>
        <p:nvSpPr>
          <p:cNvPr id="13" name="Text Box 8">
            <a:extLst>
              <a:ext uri="{FF2B5EF4-FFF2-40B4-BE49-F238E27FC236}">
                <a16:creationId xmlns:a16="http://schemas.microsoft.com/office/drawing/2014/main" id="{1819AD83-FA0D-4973-AB14-76F76B0C92DB}"/>
              </a:ext>
            </a:extLst>
          </p:cNvPr>
          <p:cNvSpPr txBox="1">
            <a:spLocks noChangeArrowheads="1"/>
          </p:cNvSpPr>
          <p:nvPr/>
        </p:nvSpPr>
        <p:spPr bwMode="auto">
          <a:xfrm>
            <a:off x="-1" y="1081982"/>
            <a:ext cx="11526473" cy="47152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nSpc>
                <a:spcPct val="90000"/>
              </a:lnSpc>
              <a:spcBef>
                <a:spcPct val="0"/>
              </a:spcBef>
              <a:spcAft>
                <a:spcPts val="600"/>
              </a:spcAft>
            </a:pPr>
            <a:r>
              <a:rPr lang="en-US" altLang="en-US" sz="3200" b="1" kern="1200">
                <a:latin typeface="Bookman Old Style" panose="02050604050505020204" pitchFamily="18" charset="0"/>
                <a:ea typeface="+mj-ea"/>
                <a:cs typeface="+mj-cs"/>
              </a:rPr>
              <a:t>4. Practice, Practice, Practice </a:t>
            </a:r>
          </a:p>
          <a:p>
            <a:pPr marL="514350" indent="-514350">
              <a:lnSpc>
                <a:spcPct val="90000"/>
              </a:lnSpc>
              <a:spcBef>
                <a:spcPct val="0"/>
              </a:spcBef>
              <a:spcAft>
                <a:spcPts val="600"/>
              </a:spcAft>
              <a:buAutoNum type="arabicPeriod"/>
            </a:pPr>
            <a:endParaRPr lang="en-US" altLang="en-US" sz="3200" b="1">
              <a:solidFill>
                <a:schemeClr val="bg1"/>
              </a:solidFill>
              <a:latin typeface="Bookman Old Style" panose="02050604050505020204" pitchFamily="18" charset="0"/>
              <a:ea typeface="+mj-ea"/>
              <a:cs typeface="+mj-cs"/>
            </a:endParaRPr>
          </a:p>
          <a:p>
            <a:pPr>
              <a:lnSpc>
                <a:spcPct val="90000"/>
              </a:lnSpc>
              <a:spcBef>
                <a:spcPct val="0"/>
              </a:spcBef>
              <a:spcAft>
                <a:spcPts val="600"/>
              </a:spcAft>
            </a:pPr>
            <a:r>
              <a:rPr lang="en-US" altLang="en-US" sz="3200">
                <a:solidFill>
                  <a:srgbClr val="000000"/>
                </a:solidFill>
                <a:latin typeface="Bookman Old Style" panose="02050604050505020204" pitchFamily="18" charset="0"/>
              </a:rPr>
              <a:t>“</a:t>
            </a:r>
            <a:r>
              <a:rPr lang="en-US" altLang="en-US" sz="3200" b="1">
                <a:latin typeface="Bookman Old Style" panose="02050604050505020204" pitchFamily="18" charset="0"/>
              </a:rPr>
              <a:t>Today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I’d like to talk to you about a </a:t>
            </a:r>
            <a:r>
              <a:rPr lang="en-US" altLang="en-US" sz="3200" b="1">
                <a:latin typeface="Bookman Old Style" panose="02050604050505020204" pitchFamily="18" charset="0"/>
              </a:rPr>
              <a:t>concept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called </a:t>
            </a:r>
            <a:r>
              <a:rPr lang="en-US" altLang="en-US" sz="3200" b="1">
                <a:latin typeface="Bookman Old Style" panose="02050604050505020204" pitchFamily="18" charset="0"/>
              </a:rPr>
              <a:t>Chunking</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Chunking is a </a:t>
            </a:r>
            <a:r>
              <a:rPr lang="en-US" altLang="en-US" sz="3200" b="1">
                <a:latin typeface="Bookman Old Style" panose="02050604050505020204" pitchFamily="18" charset="0"/>
              </a:rPr>
              <a:t>strategy</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that </a:t>
            </a:r>
            <a:r>
              <a:rPr lang="en-US" altLang="en-US" sz="3200" b="1">
                <a:latin typeface="Bookman Old Style" panose="02050604050505020204" pitchFamily="18" charset="0"/>
              </a:rPr>
              <a:t>great</a:t>
            </a:r>
            <a:r>
              <a:rPr lang="en-US" altLang="en-US" sz="3200">
                <a:solidFill>
                  <a:srgbClr val="000000"/>
                </a:solidFill>
                <a:latin typeface="Bookman Old Style" panose="02050604050505020204" pitchFamily="18" charset="0"/>
              </a:rPr>
              <a:t> speakers use</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b="1">
                <a:solidFill>
                  <a:srgbClr val="000000"/>
                </a:solidFill>
                <a:latin typeface="Bookman Old Style" panose="02050604050505020204" pitchFamily="18" charset="0"/>
              </a:rPr>
              <a:t>  </a:t>
            </a:r>
            <a:r>
              <a:rPr lang="en-US" altLang="en-US" sz="3200" b="1">
                <a:latin typeface="Bookman Old Style" panose="02050604050505020204" pitchFamily="18" charset="0"/>
              </a:rPr>
              <a:t>very</a:t>
            </a:r>
            <a:r>
              <a:rPr lang="en-US" altLang="en-US" sz="3200">
                <a:solidFill>
                  <a:srgbClr val="000000"/>
                </a:solidFill>
                <a:latin typeface="Bookman Old Style" panose="02050604050505020204" pitchFamily="18" charset="0"/>
              </a:rPr>
              <a:t> effectively.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sounds </a:t>
            </a:r>
            <a:r>
              <a:rPr lang="en-US" altLang="en-US" sz="3200" b="1">
                <a:latin typeface="Bookman Old Style" panose="02050604050505020204" pitchFamily="18" charset="0"/>
              </a:rPr>
              <a:t>effortless</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but in </a:t>
            </a:r>
            <a:r>
              <a:rPr lang="en-US" altLang="en-US" sz="3200" b="1">
                <a:latin typeface="Bookman Old Style" panose="02050604050505020204" pitchFamily="18" charset="0"/>
              </a:rPr>
              <a:t>fact</a:t>
            </a:r>
            <a:r>
              <a:rPr lang="en-US" altLang="en-US" sz="3200">
                <a:solidFill>
                  <a:srgbClr val="000000"/>
                </a:solidFill>
                <a:latin typeface="Bookman Old Style" panose="02050604050505020204" pitchFamily="18" charset="0"/>
              </a:rPr>
              <a:t>, </a:t>
            </a:r>
            <a:r>
              <a:rPr lang="en-US" altLang="en-US" sz="3200" b="1">
                <a:latin typeface="Bookman Old Style" panose="02050604050505020204" pitchFamily="18" charset="0"/>
              </a:rPr>
              <a:t>/</a:t>
            </a:r>
            <a:r>
              <a:rPr lang="en-US" altLang="en-US" sz="3200">
                <a:solidFill>
                  <a:srgbClr val="000000"/>
                </a:solidFill>
                <a:latin typeface="Bookman Old Style" panose="02050604050505020204" pitchFamily="18" charset="0"/>
              </a:rPr>
              <a:t> it takes </a:t>
            </a:r>
            <a:r>
              <a:rPr lang="en-US" altLang="en-US" sz="3200" b="1">
                <a:latin typeface="Bookman Old Style" panose="02050604050505020204" pitchFamily="18" charset="0"/>
              </a:rPr>
              <a:t>a lot </a:t>
            </a:r>
            <a:r>
              <a:rPr lang="en-US" altLang="en-US" sz="3200">
                <a:solidFill>
                  <a:srgbClr val="000000"/>
                </a:solidFill>
                <a:latin typeface="Bookman Old Style" panose="02050604050505020204" pitchFamily="18" charset="0"/>
              </a:rPr>
              <a:t>of practice.”</a:t>
            </a:r>
          </a:p>
          <a:p>
            <a:pPr>
              <a:lnSpc>
                <a:spcPct val="90000"/>
              </a:lnSpc>
              <a:spcBef>
                <a:spcPct val="0"/>
              </a:spcBef>
              <a:spcAft>
                <a:spcPts val="600"/>
              </a:spcAft>
            </a:pPr>
            <a:endParaRPr lang="en-US" altLang="en-US" sz="3200" b="1" kern="1200">
              <a:solidFill>
                <a:schemeClr val="bg1"/>
              </a:solidFill>
              <a:latin typeface="Bookman Old Style" panose="02050604050505020204" pitchFamily="18" charset="0"/>
              <a:ea typeface="+mj-ea"/>
              <a:cs typeface="+mj-cs"/>
            </a:endParaRPr>
          </a:p>
        </p:txBody>
      </p:sp>
    </p:spTree>
    <p:extLst>
      <p:ext uri="{BB962C8B-B14F-4D97-AF65-F5344CB8AC3E}">
        <p14:creationId xmlns:p14="http://schemas.microsoft.com/office/powerpoint/2010/main" val="1040877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C1EF5D2AE4F94C922113CA015DB2F0" ma:contentTypeVersion="0" ma:contentTypeDescription="Create a new document." ma:contentTypeScope="" ma:versionID="c04f35379620bec8cb4d912d3b37135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2C4486-44E7-491C-A655-55A3A55C64D9}">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D48920-B94A-4928-B584-14C777FF80C1}">
  <ds:schemaRefs>
    <ds:schemaRef ds:uri="http://schemas.microsoft.com/sharepoint/v3/contenttype/forms"/>
  </ds:schemaRefs>
</ds:datastoreItem>
</file>

<file path=customXml/itemProps3.xml><?xml version="1.0" encoding="utf-8"?>
<ds:datastoreItem xmlns:ds="http://schemas.openxmlformats.org/officeDocument/2006/customXml" ds:itemID="{7B87567F-11D9-4E6E-9F77-31F4820B3A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Notes>
  <HiddenSlides>1</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Rhythm and Intonation: Chunking Part 1 </vt:lpstr>
      <vt:lpstr>Kon'nichiwa, hajimemashite. Torēningu e yōkoso. Watashinonamaeha Sherirudesu. Watashi wa Firipin hito to chūgokujin no hāfudesu. Watashi wa San jū kyū-saidesu. Watashi wa jissō manējādesu. Watashi wa roku-nenkan nihongo o manande imasu. Watashi wa Nihon ni sunde itanode, nihongo o benkyō shimashita. Yoroshiku Onegai shimasu.</vt:lpstr>
      <vt:lpstr>Hello, Nice to meet you guys. Welcome to our Training. My name is Sheryll. I'm Half Filipino and half Chinese. I'm thirty nine years old. I'm the Implementations Manager. I've been learning Japanese for six years. I studied Japanese because I lived in Japan. Nice to meet you.</vt:lpstr>
      <vt:lpstr>Chunking</vt:lpstr>
      <vt:lpstr>Chunking</vt:lpstr>
      <vt:lpstr>PowerPoint Presentation</vt:lpstr>
      <vt:lpstr>PowerPoint Presentation</vt:lpstr>
      <vt:lpstr>PowerPoint Presentation</vt:lpstr>
      <vt:lpstr>PowerPoint Presentation</vt:lpstr>
      <vt:lpstr>PowerPoint Presentation</vt:lpstr>
      <vt:lpstr>How to say Date and Time in American English</vt:lpstr>
      <vt:lpstr>How to say telephone number and price quotes in American English</vt:lpstr>
      <vt:lpstr>PowerPoint Presentation</vt:lpstr>
      <vt:lpstr>apprecyet tok broth entayer eth-na mutual of Umaha hu-ma-na sinyohrr bahnafits perporm rebyu spik rely mom konpeerm covehreyj and among others     </vt:lpstr>
      <vt:lpstr> Chunking  </vt:lpstr>
      <vt:lpstr> Chunking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Rhythm and Intonation: Chunking Part 1 </dc:title>
  <dc:creator>office</dc:creator>
  <cp:revision>58</cp:revision>
  <dcterms:created xsi:type="dcterms:W3CDTF">2019-08-02T18:47:46Z</dcterms:created>
  <dcterms:modified xsi:type="dcterms:W3CDTF">2022-08-02T17:00:25Z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0x0101004AC1EF5D2AE4F94C922113CA015DB2F0</vt:lpwstr>
  </property>
</Properties>
</file>