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media/image1.jpeg" ContentType="image/jpeg"/>
  <Override PartName="/ppt/media/image2.jpeg" ContentType="image/jpeg"/>
  <Override PartName="/ppt/media/image3.jpeg" ContentType="image/jpeg"/>
  <Override PartName="/ppt/media/image4.jpeg" ContentType="image/jpeg"/>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301320"/>
            <a:ext cx="9071640" cy="637560"/>
          </a:xfrm>
          <a:prstGeom prst="rect">
            <a:avLst/>
          </a:prstGeom>
        </p:spPr>
        <p:txBody>
          <a:bodyPr lIns="0" rIns="0" tIns="0" bIns="0" anchor="ctr"/>
          <a:p>
            <a:pPr algn="ctr"/>
            <a:endParaRPr b="0" lang="en-US" sz="4400" spc="-1" strike="noStrike">
              <a:solidFill>
                <a:srgbClr val="ffffff"/>
              </a:solidFill>
              <a:latin typeface="Arial"/>
            </a:endParaRPr>
          </a:p>
        </p:txBody>
      </p:sp>
      <p:sp>
        <p:nvSpPr>
          <p:cNvPr id="28" name="PlaceHolder 2"/>
          <p:cNvSpPr>
            <a:spLocks noGrp="1"/>
          </p:cNvSpPr>
          <p:nvPr>
            <p:ph type="body"/>
          </p:nvPr>
        </p:nvSpPr>
        <p:spPr>
          <a:xfrm>
            <a:off x="504000" y="1769040"/>
            <a:ext cx="9071640" cy="2091240"/>
          </a:xfrm>
          <a:prstGeom prst="rect">
            <a:avLst/>
          </a:prstGeom>
        </p:spPr>
        <p:txBody>
          <a:bodyPr lIns="0" rIns="0" tIns="0" bIns="0"/>
          <a:p>
            <a:endParaRPr b="0" lang="en-US" sz="3200" spc="-1" strike="noStrike">
              <a:solidFill>
                <a:srgbClr val="0066cc"/>
              </a:solidFill>
              <a:latin typeface="Arial"/>
            </a:endParaRPr>
          </a:p>
        </p:txBody>
      </p:sp>
      <p:sp>
        <p:nvSpPr>
          <p:cNvPr id="29" name="PlaceHolder 3"/>
          <p:cNvSpPr>
            <a:spLocks noGrp="1"/>
          </p:cNvSpPr>
          <p:nvPr>
            <p:ph type="body"/>
          </p:nvPr>
        </p:nvSpPr>
        <p:spPr>
          <a:xfrm>
            <a:off x="504000" y="4059360"/>
            <a:ext cx="9071640" cy="2091240"/>
          </a:xfrm>
          <a:prstGeom prst="rect">
            <a:avLst/>
          </a:prstGeom>
        </p:spPr>
        <p:txBody>
          <a:bodyPr lIns="0" rIns="0" tIns="0" bIns="0"/>
          <a:p>
            <a:endParaRPr b="0" lang="en-US" sz="3200" spc="-1" strike="noStrike">
              <a:solidFill>
                <a:srgbClr val="0066cc"/>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504000" y="301320"/>
            <a:ext cx="9071640" cy="637560"/>
          </a:xfrm>
          <a:prstGeom prst="rect">
            <a:avLst/>
          </a:prstGeom>
        </p:spPr>
        <p:txBody>
          <a:bodyPr lIns="0" rIns="0" tIns="0" bIns="0" anchor="ctr"/>
          <a:p>
            <a:pPr algn="ctr"/>
            <a:endParaRPr b="0" lang="en-US" sz="4400" spc="-1" strike="noStrike">
              <a:solidFill>
                <a:srgbClr val="ffffff"/>
              </a:solidFill>
              <a:latin typeface="Arial"/>
            </a:endParaRPr>
          </a:p>
        </p:txBody>
      </p:sp>
      <p:sp>
        <p:nvSpPr>
          <p:cNvPr id="31" name="PlaceHolder 2"/>
          <p:cNvSpPr>
            <a:spLocks noGrp="1"/>
          </p:cNvSpPr>
          <p:nvPr>
            <p:ph type="body"/>
          </p:nvPr>
        </p:nvSpPr>
        <p:spPr>
          <a:xfrm>
            <a:off x="504000" y="1769040"/>
            <a:ext cx="4426920" cy="2091240"/>
          </a:xfrm>
          <a:prstGeom prst="rect">
            <a:avLst/>
          </a:prstGeom>
        </p:spPr>
        <p:txBody>
          <a:bodyPr lIns="0" rIns="0" tIns="0" bIns="0"/>
          <a:p>
            <a:endParaRPr b="0" lang="en-US" sz="3200" spc="-1" strike="noStrike">
              <a:solidFill>
                <a:srgbClr val="0066cc"/>
              </a:solidFill>
              <a:latin typeface="Arial"/>
            </a:endParaRPr>
          </a:p>
        </p:txBody>
      </p:sp>
      <p:sp>
        <p:nvSpPr>
          <p:cNvPr id="32" name="PlaceHolder 3"/>
          <p:cNvSpPr>
            <a:spLocks noGrp="1"/>
          </p:cNvSpPr>
          <p:nvPr>
            <p:ph type="body"/>
          </p:nvPr>
        </p:nvSpPr>
        <p:spPr>
          <a:xfrm>
            <a:off x="5152680" y="1769040"/>
            <a:ext cx="4426920" cy="2091240"/>
          </a:xfrm>
          <a:prstGeom prst="rect">
            <a:avLst/>
          </a:prstGeom>
        </p:spPr>
        <p:txBody>
          <a:bodyPr lIns="0" rIns="0" tIns="0" bIns="0"/>
          <a:p>
            <a:endParaRPr b="0" lang="en-US" sz="3200" spc="-1" strike="noStrike">
              <a:solidFill>
                <a:srgbClr val="0066cc"/>
              </a:solidFill>
              <a:latin typeface="Arial"/>
            </a:endParaRPr>
          </a:p>
        </p:txBody>
      </p:sp>
      <p:sp>
        <p:nvSpPr>
          <p:cNvPr id="33" name="PlaceHolder 4"/>
          <p:cNvSpPr>
            <a:spLocks noGrp="1"/>
          </p:cNvSpPr>
          <p:nvPr>
            <p:ph type="body"/>
          </p:nvPr>
        </p:nvSpPr>
        <p:spPr>
          <a:xfrm>
            <a:off x="504000" y="4059360"/>
            <a:ext cx="4426920" cy="2091240"/>
          </a:xfrm>
          <a:prstGeom prst="rect">
            <a:avLst/>
          </a:prstGeom>
        </p:spPr>
        <p:txBody>
          <a:bodyPr lIns="0" rIns="0" tIns="0" bIns="0"/>
          <a:p>
            <a:endParaRPr b="0" lang="en-US" sz="3200" spc="-1" strike="noStrike">
              <a:solidFill>
                <a:srgbClr val="0066cc"/>
              </a:solidFill>
              <a:latin typeface="Arial"/>
            </a:endParaRPr>
          </a:p>
        </p:txBody>
      </p:sp>
      <p:sp>
        <p:nvSpPr>
          <p:cNvPr id="34" name="PlaceHolder 5"/>
          <p:cNvSpPr>
            <a:spLocks noGrp="1"/>
          </p:cNvSpPr>
          <p:nvPr>
            <p:ph type="body"/>
          </p:nvPr>
        </p:nvSpPr>
        <p:spPr>
          <a:xfrm>
            <a:off x="5152680" y="4059360"/>
            <a:ext cx="4426920" cy="2091240"/>
          </a:xfrm>
          <a:prstGeom prst="rect">
            <a:avLst/>
          </a:prstGeom>
        </p:spPr>
        <p:txBody>
          <a:bodyPr lIns="0" rIns="0" tIns="0" bIns="0"/>
          <a:p>
            <a:endParaRPr b="0" lang="en-US" sz="3200" spc="-1" strike="noStrike">
              <a:solidFill>
                <a:srgbClr val="0066cc"/>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504000" y="301320"/>
            <a:ext cx="9071640" cy="637560"/>
          </a:xfrm>
          <a:prstGeom prst="rect">
            <a:avLst/>
          </a:prstGeom>
        </p:spPr>
        <p:txBody>
          <a:bodyPr lIns="0" rIns="0" tIns="0" bIns="0" anchor="ctr"/>
          <a:p>
            <a:pPr algn="ctr"/>
            <a:endParaRPr b="0" lang="en-US" sz="4400" spc="-1" strike="noStrike">
              <a:solidFill>
                <a:srgbClr val="ffffff"/>
              </a:solidFill>
              <a:latin typeface="Arial"/>
            </a:endParaRPr>
          </a:p>
        </p:txBody>
      </p:sp>
      <p:sp>
        <p:nvSpPr>
          <p:cNvPr id="36" name="PlaceHolder 2"/>
          <p:cNvSpPr>
            <a:spLocks noGrp="1"/>
          </p:cNvSpPr>
          <p:nvPr>
            <p:ph type="body"/>
          </p:nvPr>
        </p:nvSpPr>
        <p:spPr>
          <a:xfrm>
            <a:off x="504000" y="1769040"/>
            <a:ext cx="2920680" cy="2091240"/>
          </a:xfrm>
          <a:prstGeom prst="rect">
            <a:avLst/>
          </a:prstGeom>
        </p:spPr>
        <p:txBody>
          <a:bodyPr lIns="0" rIns="0" tIns="0" bIns="0"/>
          <a:p>
            <a:endParaRPr b="0" lang="en-US" sz="3200" spc="-1" strike="noStrike">
              <a:solidFill>
                <a:srgbClr val="0066cc"/>
              </a:solidFill>
              <a:latin typeface="Arial"/>
            </a:endParaRPr>
          </a:p>
        </p:txBody>
      </p:sp>
      <p:sp>
        <p:nvSpPr>
          <p:cNvPr id="37" name="PlaceHolder 3"/>
          <p:cNvSpPr>
            <a:spLocks noGrp="1"/>
          </p:cNvSpPr>
          <p:nvPr>
            <p:ph type="body"/>
          </p:nvPr>
        </p:nvSpPr>
        <p:spPr>
          <a:xfrm>
            <a:off x="3571200" y="1769040"/>
            <a:ext cx="2920680" cy="2091240"/>
          </a:xfrm>
          <a:prstGeom prst="rect">
            <a:avLst/>
          </a:prstGeom>
        </p:spPr>
        <p:txBody>
          <a:bodyPr lIns="0" rIns="0" tIns="0" bIns="0"/>
          <a:p>
            <a:endParaRPr b="0" lang="en-US" sz="3200" spc="-1" strike="noStrike">
              <a:solidFill>
                <a:srgbClr val="0066cc"/>
              </a:solidFill>
              <a:latin typeface="Arial"/>
            </a:endParaRPr>
          </a:p>
        </p:txBody>
      </p:sp>
      <p:sp>
        <p:nvSpPr>
          <p:cNvPr id="38" name="PlaceHolder 4"/>
          <p:cNvSpPr>
            <a:spLocks noGrp="1"/>
          </p:cNvSpPr>
          <p:nvPr>
            <p:ph type="body"/>
          </p:nvPr>
        </p:nvSpPr>
        <p:spPr>
          <a:xfrm>
            <a:off x="6638040" y="1769040"/>
            <a:ext cx="2920680" cy="2091240"/>
          </a:xfrm>
          <a:prstGeom prst="rect">
            <a:avLst/>
          </a:prstGeom>
        </p:spPr>
        <p:txBody>
          <a:bodyPr lIns="0" rIns="0" tIns="0" bIns="0"/>
          <a:p>
            <a:endParaRPr b="0" lang="en-US" sz="3200" spc="-1" strike="noStrike">
              <a:solidFill>
                <a:srgbClr val="0066cc"/>
              </a:solidFill>
              <a:latin typeface="Arial"/>
            </a:endParaRPr>
          </a:p>
        </p:txBody>
      </p:sp>
      <p:sp>
        <p:nvSpPr>
          <p:cNvPr id="39" name="PlaceHolder 5"/>
          <p:cNvSpPr>
            <a:spLocks noGrp="1"/>
          </p:cNvSpPr>
          <p:nvPr>
            <p:ph type="body"/>
          </p:nvPr>
        </p:nvSpPr>
        <p:spPr>
          <a:xfrm>
            <a:off x="504000" y="4059360"/>
            <a:ext cx="2920680" cy="2091240"/>
          </a:xfrm>
          <a:prstGeom prst="rect">
            <a:avLst/>
          </a:prstGeom>
        </p:spPr>
        <p:txBody>
          <a:bodyPr lIns="0" rIns="0" tIns="0" bIns="0"/>
          <a:p>
            <a:endParaRPr b="0" lang="en-US" sz="3200" spc="-1" strike="noStrike">
              <a:solidFill>
                <a:srgbClr val="0066cc"/>
              </a:solidFill>
              <a:latin typeface="Arial"/>
            </a:endParaRPr>
          </a:p>
        </p:txBody>
      </p:sp>
      <p:sp>
        <p:nvSpPr>
          <p:cNvPr id="40" name="PlaceHolder 6"/>
          <p:cNvSpPr>
            <a:spLocks noGrp="1"/>
          </p:cNvSpPr>
          <p:nvPr>
            <p:ph type="body"/>
          </p:nvPr>
        </p:nvSpPr>
        <p:spPr>
          <a:xfrm>
            <a:off x="3571200" y="4059360"/>
            <a:ext cx="2920680" cy="2091240"/>
          </a:xfrm>
          <a:prstGeom prst="rect">
            <a:avLst/>
          </a:prstGeom>
        </p:spPr>
        <p:txBody>
          <a:bodyPr lIns="0" rIns="0" tIns="0" bIns="0"/>
          <a:p>
            <a:endParaRPr b="0" lang="en-US" sz="3200" spc="-1" strike="noStrike">
              <a:solidFill>
                <a:srgbClr val="0066cc"/>
              </a:solidFill>
              <a:latin typeface="Arial"/>
            </a:endParaRPr>
          </a:p>
        </p:txBody>
      </p:sp>
      <p:sp>
        <p:nvSpPr>
          <p:cNvPr id="41" name="PlaceHolder 7"/>
          <p:cNvSpPr>
            <a:spLocks noGrp="1"/>
          </p:cNvSpPr>
          <p:nvPr>
            <p:ph type="body"/>
          </p:nvPr>
        </p:nvSpPr>
        <p:spPr>
          <a:xfrm>
            <a:off x="6638040" y="4059360"/>
            <a:ext cx="2920680" cy="2091240"/>
          </a:xfrm>
          <a:prstGeom prst="rect">
            <a:avLst/>
          </a:prstGeom>
        </p:spPr>
        <p:txBody>
          <a:bodyPr lIns="0" rIns="0" tIns="0" bIns="0"/>
          <a:p>
            <a:endParaRPr b="0" lang="en-US" sz="3200" spc="-1" strike="noStrike">
              <a:solidFill>
                <a:srgbClr val="0066cc"/>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301320"/>
            <a:ext cx="9071640" cy="637560"/>
          </a:xfrm>
          <a:prstGeom prst="rect">
            <a:avLst/>
          </a:prstGeom>
        </p:spPr>
        <p:txBody>
          <a:bodyPr lIns="0" rIns="0" tIns="0" bIns="0" anchor="ctr"/>
          <a:p>
            <a:pPr algn="ctr"/>
            <a:endParaRPr b="0" lang="en-US" sz="4400" spc="-1" strike="noStrike">
              <a:solidFill>
                <a:srgbClr val="ffffff"/>
              </a:solidFill>
              <a:latin typeface="Arial"/>
            </a:endParaRPr>
          </a:p>
        </p:txBody>
      </p:sp>
      <p:sp>
        <p:nvSpPr>
          <p:cNvPr id="50" name="PlaceHolder 2"/>
          <p:cNvSpPr>
            <a:spLocks noGrp="1"/>
          </p:cNvSpPr>
          <p:nvPr>
            <p:ph type="subTitle"/>
          </p:nvPr>
        </p:nvSpPr>
        <p:spPr>
          <a:xfrm>
            <a:off x="504000" y="1769040"/>
            <a:ext cx="9071640" cy="43844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301320"/>
            <a:ext cx="9071640" cy="637560"/>
          </a:xfrm>
          <a:prstGeom prst="rect">
            <a:avLst/>
          </a:prstGeom>
        </p:spPr>
        <p:txBody>
          <a:bodyPr lIns="0" rIns="0" tIns="0" bIns="0" anchor="ctr"/>
          <a:p>
            <a:pPr algn="ctr"/>
            <a:endParaRPr b="0" lang="en-US" sz="4400" spc="-1" strike="noStrike">
              <a:solidFill>
                <a:srgbClr val="ffffff"/>
              </a:solidFill>
              <a:latin typeface="Arial"/>
            </a:endParaRPr>
          </a:p>
        </p:txBody>
      </p:sp>
      <p:sp>
        <p:nvSpPr>
          <p:cNvPr id="52" name="PlaceHolder 2"/>
          <p:cNvSpPr>
            <a:spLocks noGrp="1"/>
          </p:cNvSpPr>
          <p:nvPr>
            <p:ph type="body"/>
          </p:nvPr>
        </p:nvSpPr>
        <p:spPr>
          <a:xfrm>
            <a:off x="504000" y="1769040"/>
            <a:ext cx="9071640" cy="4384440"/>
          </a:xfrm>
          <a:prstGeom prst="rect">
            <a:avLst/>
          </a:prstGeom>
        </p:spPr>
        <p:txBody>
          <a:bodyPr lIns="0" rIns="0" tIns="0" bIns="0"/>
          <a:p>
            <a:endParaRPr b="0" lang="en-US" sz="3200" spc="-1" strike="noStrike">
              <a:solidFill>
                <a:srgbClr val="0066cc"/>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301320"/>
            <a:ext cx="9071640" cy="637560"/>
          </a:xfrm>
          <a:prstGeom prst="rect">
            <a:avLst/>
          </a:prstGeom>
        </p:spPr>
        <p:txBody>
          <a:bodyPr lIns="0" rIns="0" tIns="0" bIns="0" anchor="ctr"/>
          <a:p>
            <a:pPr algn="ctr"/>
            <a:endParaRPr b="0" lang="en-US" sz="4400" spc="-1" strike="noStrike">
              <a:solidFill>
                <a:srgbClr val="ffffff"/>
              </a:solidFill>
              <a:latin typeface="Arial"/>
            </a:endParaRPr>
          </a:p>
        </p:txBody>
      </p:sp>
      <p:sp>
        <p:nvSpPr>
          <p:cNvPr id="54" name="PlaceHolder 2"/>
          <p:cNvSpPr>
            <a:spLocks noGrp="1"/>
          </p:cNvSpPr>
          <p:nvPr>
            <p:ph type="body"/>
          </p:nvPr>
        </p:nvSpPr>
        <p:spPr>
          <a:xfrm>
            <a:off x="504000" y="1769040"/>
            <a:ext cx="4426920" cy="4384440"/>
          </a:xfrm>
          <a:prstGeom prst="rect">
            <a:avLst/>
          </a:prstGeom>
        </p:spPr>
        <p:txBody>
          <a:bodyPr lIns="0" rIns="0" tIns="0" bIns="0"/>
          <a:p>
            <a:endParaRPr b="0" lang="en-US" sz="3200" spc="-1" strike="noStrike">
              <a:solidFill>
                <a:srgbClr val="0066cc"/>
              </a:solidFill>
              <a:latin typeface="Arial"/>
            </a:endParaRPr>
          </a:p>
        </p:txBody>
      </p:sp>
      <p:sp>
        <p:nvSpPr>
          <p:cNvPr id="55" name="PlaceHolder 3"/>
          <p:cNvSpPr>
            <a:spLocks noGrp="1"/>
          </p:cNvSpPr>
          <p:nvPr>
            <p:ph type="body"/>
          </p:nvPr>
        </p:nvSpPr>
        <p:spPr>
          <a:xfrm>
            <a:off x="5152680" y="1769040"/>
            <a:ext cx="4426920" cy="4384440"/>
          </a:xfrm>
          <a:prstGeom prst="rect">
            <a:avLst/>
          </a:prstGeom>
        </p:spPr>
        <p:txBody>
          <a:bodyPr lIns="0" rIns="0" tIns="0" bIns="0"/>
          <a:p>
            <a:endParaRPr b="0" lang="en-US" sz="3200" spc="-1" strike="noStrike">
              <a:solidFill>
                <a:srgbClr val="0066cc"/>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6" name="PlaceHolder 1"/>
          <p:cNvSpPr>
            <a:spLocks noGrp="1"/>
          </p:cNvSpPr>
          <p:nvPr>
            <p:ph type="title"/>
          </p:nvPr>
        </p:nvSpPr>
        <p:spPr>
          <a:xfrm>
            <a:off x="504000" y="301320"/>
            <a:ext cx="9071640" cy="637560"/>
          </a:xfrm>
          <a:prstGeom prst="rect">
            <a:avLst/>
          </a:prstGeom>
        </p:spPr>
        <p:txBody>
          <a:bodyPr lIns="0" rIns="0" tIns="0" bIns="0" anchor="ctr"/>
          <a:p>
            <a:pPr algn="ctr"/>
            <a:endParaRPr b="0" lang="en-US" sz="4400" spc="-1" strike="noStrike">
              <a:solidFill>
                <a:srgbClr val="ffffff"/>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7" name="PlaceHolder 1"/>
          <p:cNvSpPr>
            <a:spLocks noGrp="1"/>
          </p:cNvSpPr>
          <p:nvPr>
            <p:ph type="subTitle"/>
          </p:nvPr>
        </p:nvSpPr>
        <p:spPr>
          <a:xfrm>
            <a:off x="504000" y="301320"/>
            <a:ext cx="9071640" cy="29566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504000" y="301320"/>
            <a:ext cx="9071640" cy="637560"/>
          </a:xfrm>
          <a:prstGeom prst="rect">
            <a:avLst/>
          </a:prstGeom>
        </p:spPr>
        <p:txBody>
          <a:bodyPr lIns="0" rIns="0" tIns="0" bIns="0" anchor="ctr"/>
          <a:p>
            <a:pPr algn="ctr"/>
            <a:endParaRPr b="0" lang="en-US" sz="4400" spc="-1" strike="noStrike">
              <a:solidFill>
                <a:srgbClr val="ffffff"/>
              </a:solidFill>
              <a:latin typeface="Arial"/>
            </a:endParaRPr>
          </a:p>
        </p:txBody>
      </p:sp>
      <p:sp>
        <p:nvSpPr>
          <p:cNvPr id="59" name="PlaceHolder 2"/>
          <p:cNvSpPr>
            <a:spLocks noGrp="1"/>
          </p:cNvSpPr>
          <p:nvPr>
            <p:ph type="body"/>
          </p:nvPr>
        </p:nvSpPr>
        <p:spPr>
          <a:xfrm>
            <a:off x="504000" y="1769040"/>
            <a:ext cx="4426920" cy="2091240"/>
          </a:xfrm>
          <a:prstGeom prst="rect">
            <a:avLst/>
          </a:prstGeom>
        </p:spPr>
        <p:txBody>
          <a:bodyPr lIns="0" rIns="0" tIns="0" bIns="0"/>
          <a:p>
            <a:endParaRPr b="0" lang="en-US" sz="3200" spc="-1" strike="noStrike">
              <a:solidFill>
                <a:srgbClr val="0066cc"/>
              </a:solidFill>
              <a:latin typeface="Arial"/>
            </a:endParaRPr>
          </a:p>
        </p:txBody>
      </p:sp>
      <p:sp>
        <p:nvSpPr>
          <p:cNvPr id="60" name="PlaceHolder 3"/>
          <p:cNvSpPr>
            <a:spLocks noGrp="1"/>
          </p:cNvSpPr>
          <p:nvPr>
            <p:ph type="body"/>
          </p:nvPr>
        </p:nvSpPr>
        <p:spPr>
          <a:xfrm>
            <a:off x="5152680" y="1769040"/>
            <a:ext cx="4426920" cy="4384440"/>
          </a:xfrm>
          <a:prstGeom prst="rect">
            <a:avLst/>
          </a:prstGeom>
        </p:spPr>
        <p:txBody>
          <a:bodyPr lIns="0" rIns="0" tIns="0" bIns="0"/>
          <a:p>
            <a:endParaRPr b="0" lang="en-US" sz="3200" spc="-1" strike="noStrike">
              <a:solidFill>
                <a:srgbClr val="0066cc"/>
              </a:solidFill>
              <a:latin typeface="Arial"/>
            </a:endParaRPr>
          </a:p>
        </p:txBody>
      </p:sp>
      <p:sp>
        <p:nvSpPr>
          <p:cNvPr id="61" name="PlaceHolder 4"/>
          <p:cNvSpPr>
            <a:spLocks noGrp="1"/>
          </p:cNvSpPr>
          <p:nvPr>
            <p:ph type="body"/>
          </p:nvPr>
        </p:nvSpPr>
        <p:spPr>
          <a:xfrm>
            <a:off x="504000" y="4059360"/>
            <a:ext cx="4426920" cy="2091240"/>
          </a:xfrm>
          <a:prstGeom prst="rect">
            <a:avLst/>
          </a:prstGeom>
        </p:spPr>
        <p:txBody>
          <a:bodyPr lIns="0" rIns="0" tIns="0" bIns="0"/>
          <a:p>
            <a:endParaRPr b="0" lang="en-US" sz="3200" spc="-1" strike="noStrike">
              <a:solidFill>
                <a:srgbClr val="0066cc"/>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301320"/>
            <a:ext cx="9071640" cy="637560"/>
          </a:xfrm>
          <a:prstGeom prst="rect">
            <a:avLst/>
          </a:prstGeom>
        </p:spPr>
        <p:txBody>
          <a:bodyPr lIns="0" rIns="0" tIns="0" bIns="0" anchor="ctr"/>
          <a:p>
            <a:pPr algn="ctr"/>
            <a:endParaRPr b="0" lang="en-US" sz="4400" spc="-1" strike="noStrike">
              <a:solidFill>
                <a:srgbClr val="ffffff"/>
              </a:solidFill>
              <a:latin typeface="Arial"/>
            </a:endParaRPr>
          </a:p>
        </p:txBody>
      </p:sp>
      <p:sp>
        <p:nvSpPr>
          <p:cNvPr id="7" name="PlaceHolder 2"/>
          <p:cNvSpPr>
            <a:spLocks noGrp="1"/>
          </p:cNvSpPr>
          <p:nvPr>
            <p:ph type="subTitle"/>
          </p:nvPr>
        </p:nvSpPr>
        <p:spPr>
          <a:xfrm>
            <a:off x="504000" y="1769040"/>
            <a:ext cx="9071640" cy="43844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04000" y="301320"/>
            <a:ext cx="9071640" cy="637560"/>
          </a:xfrm>
          <a:prstGeom prst="rect">
            <a:avLst/>
          </a:prstGeom>
        </p:spPr>
        <p:txBody>
          <a:bodyPr lIns="0" rIns="0" tIns="0" bIns="0" anchor="ctr"/>
          <a:p>
            <a:pPr algn="ctr"/>
            <a:endParaRPr b="0" lang="en-US" sz="4400" spc="-1" strike="noStrike">
              <a:solidFill>
                <a:srgbClr val="ffffff"/>
              </a:solidFill>
              <a:latin typeface="Arial"/>
            </a:endParaRPr>
          </a:p>
        </p:txBody>
      </p:sp>
      <p:sp>
        <p:nvSpPr>
          <p:cNvPr id="63" name="PlaceHolder 2"/>
          <p:cNvSpPr>
            <a:spLocks noGrp="1"/>
          </p:cNvSpPr>
          <p:nvPr>
            <p:ph type="body"/>
          </p:nvPr>
        </p:nvSpPr>
        <p:spPr>
          <a:xfrm>
            <a:off x="504000" y="1769040"/>
            <a:ext cx="4426920" cy="4384440"/>
          </a:xfrm>
          <a:prstGeom prst="rect">
            <a:avLst/>
          </a:prstGeom>
        </p:spPr>
        <p:txBody>
          <a:bodyPr lIns="0" rIns="0" tIns="0" bIns="0"/>
          <a:p>
            <a:endParaRPr b="0" lang="en-US" sz="3200" spc="-1" strike="noStrike">
              <a:solidFill>
                <a:srgbClr val="0066cc"/>
              </a:solidFill>
              <a:latin typeface="Arial"/>
            </a:endParaRPr>
          </a:p>
        </p:txBody>
      </p:sp>
      <p:sp>
        <p:nvSpPr>
          <p:cNvPr id="64" name="PlaceHolder 3"/>
          <p:cNvSpPr>
            <a:spLocks noGrp="1"/>
          </p:cNvSpPr>
          <p:nvPr>
            <p:ph type="body"/>
          </p:nvPr>
        </p:nvSpPr>
        <p:spPr>
          <a:xfrm>
            <a:off x="5152680" y="1769040"/>
            <a:ext cx="4426920" cy="2091240"/>
          </a:xfrm>
          <a:prstGeom prst="rect">
            <a:avLst/>
          </a:prstGeom>
        </p:spPr>
        <p:txBody>
          <a:bodyPr lIns="0" rIns="0" tIns="0" bIns="0"/>
          <a:p>
            <a:endParaRPr b="0" lang="en-US" sz="3200" spc="-1" strike="noStrike">
              <a:solidFill>
                <a:srgbClr val="0066cc"/>
              </a:solidFill>
              <a:latin typeface="Arial"/>
            </a:endParaRPr>
          </a:p>
        </p:txBody>
      </p:sp>
      <p:sp>
        <p:nvSpPr>
          <p:cNvPr id="65" name="PlaceHolder 4"/>
          <p:cNvSpPr>
            <a:spLocks noGrp="1"/>
          </p:cNvSpPr>
          <p:nvPr>
            <p:ph type="body"/>
          </p:nvPr>
        </p:nvSpPr>
        <p:spPr>
          <a:xfrm>
            <a:off x="5152680" y="4059360"/>
            <a:ext cx="4426920" cy="2091240"/>
          </a:xfrm>
          <a:prstGeom prst="rect">
            <a:avLst/>
          </a:prstGeom>
        </p:spPr>
        <p:txBody>
          <a:bodyPr lIns="0" rIns="0" tIns="0" bIns="0"/>
          <a:p>
            <a:endParaRPr b="0" lang="en-US" sz="3200" spc="-1" strike="noStrike">
              <a:solidFill>
                <a:srgbClr val="0066cc"/>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04000" y="301320"/>
            <a:ext cx="9071640" cy="637560"/>
          </a:xfrm>
          <a:prstGeom prst="rect">
            <a:avLst/>
          </a:prstGeom>
        </p:spPr>
        <p:txBody>
          <a:bodyPr lIns="0" rIns="0" tIns="0" bIns="0" anchor="ctr"/>
          <a:p>
            <a:pPr algn="ctr"/>
            <a:endParaRPr b="0" lang="en-US" sz="4400" spc="-1" strike="noStrike">
              <a:solidFill>
                <a:srgbClr val="ffffff"/>
              </a:solidFill>
              <a:latin typeface="Arial"/>
            </a:endParaRPr>
          </a:p>
        </p:txBody>
      </p:sp>
      <p:sp>
        <p:nvSpPr>
          <p:cNvPr id="67" name="PlaceHolder 2"/>
          <p:cNvSpPr>
            <a:spLocks noGrp="1"/>
          </p:cNvSpPr>
          <p:nvPr>
            <p:ph type="body"/>
          </p:nvPr>
        </p:nvSpPr>
        <p:spPr>
          <a:xfrm>
            <a:off x="504000" y="1769040"/>
            <a:ext cx="4426920" cy="2091240"/>
          </a:xfrm>
          <a:prstGeom prst="rect">
            <a:avLst/>
          </a:prstGeom>
        </p:spPr>
        <p:txBody>
          <a:bodyPr lIns="0" rIns="0" tIns="0" bIns="0"/>
          <a:p>
            <a:endParaRPr b="0" lang="en-US" sz="3200" spc="-1" strike="noStrike">
              <a:solidFill>
                <a:srgbClr val="0066cc"/>
              </a:solidFill>
              <a:latin typeface="Arial"/>
            </a:endParaRPr>
          </a:p>
        </p:txBody>
      </p:sp>
      <p:sp>
        <p:nvSpPr>
          <p:cNvPr id="68" name="PlaceHolder 3"/>
          <p:cNvSpPr>
            <a:spLocks noGrp="1"/>
          </p:cNvSpPr>
          <p:nvPr>
            <p:ph type="body"/>
          </p:nvPr>
        </p:nvSpPr>
        <p:spPr>
          <a:xfrm>
            <a:off x="5152680" y="1769040"/>
            <a:ext cx="4426920" cy="2091240"/>
          </a:xfrm>
          <a:prstGeom prst="rect">
            <a:avLst/>
          </a:prstGeom>
        </p:spPr>
        <p:txBody>
          <a:bodyPr lIns="0" rIns="0" tIns="0" bIns="0"/>
          <a:p>
            <a:endParaRPr b="0" lang="en-US" sz="3200" spc="-1" strike="noStrike">
              <a:solidFill>
                <a:srgbClr val="0066cc"/>
              </a:solidFill>
              <a:latin typeface="Arial"/>
            </a:endParaRPr>
          </a:p>
        </p:txBody>
      </p:sp>
      <p:sp>
        <p:nvSpPr>
          <p:cNvPr id="69" name="PlaceHolder 4"/>
          <p:cNvSpPr>
            <a:spLocks noGrp="1"/>
          </p:cNvSpPr>
          <p:nvPr>
            <p:ph type="body"/>
          </p:nvPr>
        </p:nvSpPr>
        <p:spPr>
          <a:xfrm>
            <a:off x="504000" y="4059360"/>
            <a:ext cx="9071640" cy="2091240"/>
          </a:xfrm>
          <a:prstGeom prst="rect">
            <a:avLst/>
          </a:prstGeom>
        </p:spPr>
        <p:txBody>
          <a:bodyPr lIns="0" rIns="0" tIns="0" bIns="0"/>
          <a:p>
            <a:endParaRPr b="0" lang="en-US" sz="3200" spc="-1" strike="noStrike">
              <a:solidFill>
                <a:srgbClr val="0066cc"/>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04000" y="301320"/>
            <a:ext cx="9071640" cy="637560"/>
          </a:xfrm>
          <a:prstGeom prst="rect">
            <a:avLst/>
          </a:prstGeom>
        </p:spPr>
        <p:txBody>
          <a:bodyPr lIns="0" rIns="0" tIns="0" bIns="0" anchor="ctr"/>
          <a:p>
            <a:pPr algn="ctr"/>
            <a:endParaRPr b="0" lang="en-US" sz="4400" spc="-1" strike="noStrike">
              <a:solidFill>
                <a:srgbClr val="ffffff"/>
              </a:solidFill>
              <a:latin typeface="Arial"/>
            </a:endParaRPr>
          </a:p>
        </p:txBody>
      </p:sp>
      <p:sp>
        <p:nvSpPr>
          <p:cNvPr id="71" name="PlaceHolder 2"/>
          <p:cNvSpPr>
            <a:spLocks noGrp="1"/>
          </p:cNvSpPr>
          <p:nvPr>
            <p:ph type="body"/>
          </p:nvPr>
        </p:nvSpPr>
        <p:spPr>
          <a:xfrm>
            <a:off x="504000" y="1769040"/>
            <a:ext cx="9071640" cy="2091240"/>
          </a:xfrm>
          <a:prstGeom prst="rect">
            <a:avLst/>
          </a:prstGeom>
        </p:spPr>
        <p:txBody>
          <a:bodyPr lIns="0" rIns="0" tIns="0" bIns="0"/>
          <a:p>
            <a:endParaRPr b="0" lang="en-US" sz="3200" spc="-1" strike="noStrike">
              <a:solidFill>
                <a:srgbClr val="0066cc"/>
              </a:solidFill>
              <a:latin typeface="Arial"/>
            </a:endParaRPr>
          </a:p>
        </p:txBody>
      </p:sp>
      <p:sp>
        <p:nvSpPr>
          <p:cNvPr id="72" name="PlaceHolder 3"/>
          <p:cNvSpPr>
            <a:spLocks noGrp="1"/>
          </p:cNvSpPr>
          <p:nvPr>
            <p:ph type="body"/>
          </p:nvPr>
        </p:nvSpPr>
        <p:spPr>
          <a:xfrm>
            <a:off x="504000" y="4059360"/>
            <a:ext cx="9071640" cy="2091240"/>
          </a:xfrm>
          <a:prstGeom prst="rect">
            <a:avLst/>
          </a:prstGeom>
        </p:spPr>
        <p:txBody>
          <a:bodyPr lIns="0" rIns="0" tIns="0" bIns="0"/>
          <a:p>
            <a:endParaRPr b="0" lang="en-US" sz="3200" spc="-1" strike="noStrike">
              <a:solidFill>
                <a:srgbClr val="0066cc"/>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504000" y="301320"/>
            <a:ext cx="9071640" cy="637560"/>
          </a:xfrm>
          <a:prstGeom prst="rect">
            <a:avLst/>
          </a:prstGeom>
        </p:spPr>
        <p:txBody>
          <a:bodyPr lIns="0" rIns="0" tIns="0" bIns="0" anchor="ctr"/>
          <a:p>
            <a:pPr algn="ctr"/>
            <a:endParaRPr b="0" lang="en-US" sz="4400" spc="-1" strike="noStrike">
              <a:solidFill>
                <a:srgbClr val="ffffff"/>
              </a:solidFill>
              <a:latin typeface="Arial"/>
            </a:endParaRPr>
          </a:p>
        </p:txBody>
      </p:sp>
      <p:sp>
        <p:nvSpPr>
          <p:cNvPr id="74" name="PlaceHolder 2"/>
          <p:cNvSpPr>
            <a:spLocks noGrp="1"/>
          </p:cNvSpPr>
          <p:nvPr>
            <p:ph type="body"/>
          </p:nvPr>
        </p:nvSpPr>
        <p:spPr>
          <a:xfrm>
            <a:off x="504000" y="1769040"/>
            <a:ext cx="4426920" cy="2091240"/>
          </a:xfrm>
          <a:prstGeom prst="rect">
            <a:avLst/>
          </a:prstGeom>
        </p:spPr>
        <p:txBody>
          <a:bodyPr lIns="0" rIns="0" tIns="0" bIns="0"/>
          <a:p>
            <a:endParaRPr b="0" lang="en-US" sz="3200" spc="-1" strike="noStrike">
              <a:solidFill>
                <a:srgbClr val="0066cc"/>
              </a:solidFill>
              <a:latin typeface="Arial"/>
            </a:endParaRPr>
          </a:p>
        </p:txBody>
      </p:sp>
      <p:sp>
        <p:nvSpPr>
          <p:cNvPr id="75" name="PlaceHolder 3"/>
          <p:cNvSpPr>
            <a:spLocks noGrp="1"/>
          </p:cNvSpPr>
          <p:nvPr>
            <p:ph type="body"/>
          </p:nvPr>
        </p:nvSpPr>
        <p:spPr>
          <a:xfrm>
            <a:off x="5152680" y="1769040"/>
            <a:ext cx="4426920" cy="2091240"/>
          </a:xfrm>
          <a:prstGeom prst="rect">
            <a:avLst/>
          </a:prstGeom>
        </p:spPr>
        <p:txBody>
          <a:bodyPr lIns="0" rIns="0" tIns="0" bIns="0"/>
          <a:p>
            <a:endParaRPr b="0" lang="en-US" sz="3200" spc="-1" strike="noStrike">
              <a:solidFill>
                <a:srgbClr val="0066cc"/>
              </a:solidFill>
              <a:latin typeface="Arial"/>
            </a:endParaRPr>
          </a:p>
        </p:txBody>
      </p:sp>
      <p:sp>
        <p:nvSpPr>
          <p:cNvPr id="76" name="PlaceHolder 4"/>
          <p:cNvSpPr>
            <a:spLocks noGrp="1"/>
          </p:cNvSpPr>
          <p:nvPr>
            <p:ph type="body"/>
          </p:nvPr>
        </p:nvSpPr>
        <p:spPr>
          <a:xfrm>
            <a:off x="504000" y="4059360"/>
            <a:ext cx="4426920" cy="2091240"/>
          </a:xfrm>
          <a:prstGeom prst="rect">
            <a:avLst/>
          </a:prstGeom>
        </p:spPr>
        <p:txBody>
          <a:bodyPr lIns="0" rIns="0" tIns="0" bIns="0"/>
          <a:p>
            <a:endParaRPr b="0" lang="en-US" sz="3200" spc="-1" strike="noStrike">
              <a:solidFill>
                <a:srgbClr val="0066cc"/>
              </a:solidFill>
              <a:latin typeface="Arial"/>
            </a:endParaRPr>
          </a:p>
        </p:txBody>
      </p:sp>
      <p:sp>
        <p:nvSpPr>
          <p:cNvPr id="77" name="PlaceHolder 5"/>
          <p:cNvSpPr>
            <a:spLocks noGrp="1"/>
          </p:cNvSpPr>
          <p:nvPr>
            <p:ph type="body"/>
          </p:nvPr>
        </p:nvSpPr>
        <p:spPr>
          <a:xfrm>
            <a:off x="5152680" y="4059360"/>
            <a:ext cx="4426920" cy="2091240"/>
          </a:xfrm>
          <a:prstGeom prst="rect">
            <a:avLst/>
          </a:prstGeom>
        </p:spPr>
        <p:txBody>
          <a:bodyPr lIns="0" rIns="0" tIns="0" bIns="0"/>
          <a:p>
            <a:endParaRPr b="0" lang="en-US" sz="3200" spc="-1" strike="noStrike">
              <a:solidFill>
                <a:srgbClr val="0066cc"/>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504000" y="301320"/>
            <a:ext cx="9071640" cy="637560"/>
          </a:xfrm>
          <a:prstGeom prst="rect">
            <a:avLst/>
          </a:prstGeom>
        </p:spPr>
        <p:txBody>
          <a:bodyPr lIns="0" rIns="0" tIns="0" bIns="0" anchor="ctr"/>
          <a:p>
            <a:pPr algn="ctr"/>
            <a:endParaRPr b="0" lang="en-US" sz="4400" spc="-1" strike="noStrike">
              <a:solidFill>
                <a:srgbClr val="ffffff"/>
              </a:solidFill>
              <a:latin typeface="Arial"/>
            </a:endParaRPr>
          </a:p>
        </p:txBody>
      </p:sp>
      <p:sp>
        <p:nvSpPr>
          <p:cNvPr id="79" name="PlaceHolder 2"/>
          <p:cNvSpPr>
            <a:spLocks noGrp="1"/>
          </p:cNvSpPr>
          <p:nvPr>
            <p:ph type="body"/>
          </p:nvPr>
        </p:nvSpPr>
        <p:spPr>
          <a:xfrm>
            <a:off x="504000" y="1769040"/>
            <a:ext cx="2920680" cy="2091240"/>
          </a:xfrm>
          <a:prstGeom prst="rect">
            <a:avLst/>
          </a:prstGeom>
        </p:spPr>
        <p:txBody>
          <a:bodyPr lIns="0" rIns="0" tIns="0" bIns="0"/>
          <a:p>
            <a:endParaRPr b="0" lang="en-US" sz="3200" spc="-1" strike="noStrike">
              <a:solidFill>
                <a:srgbClr val="0066cc"/>
              </a:solidFill>
              <a:latin typeface="Arial"/>
            </a:endParaRPr>
          </a:p>
        </p:txBody>
      </p:sp>
      <p:sp>
        <p:nvSpPr>
          <p:cNvPr id="80" name="PlaceHolder 3"/>
          <p:cNvSpPr>
            <a:spLocks noGrp="1"/>
          </p:cNvSpPr>
          <p:nvPr>
            <p:ph type="body"/>
          </p:nvPr>
        </p:nvSpPr>
        <p:spPr>
          <a:xfrm>
            <a:off x="3571200" y="1769040"/>
            <a:ext cx="2920680" cy="2091240"/>
          </a:xfrm>
          <a:prstGeom prst="rect">
            <a:avLst/>
          </a:prstGeom>
        </p:spPr>
        <p:txBody>
          <a:bodyPr lIns="0" rIns="0" tIns="0" bIns="0"/>
          <a:p>
            <a:endParaRPr b="0" lang="en-US" sz="3200" spc="-1" strike="noStrike">
              <a:solidFill>
                <a:srgbClr val="0066cc"/>
              </a:solidFill>
              <a:latin typeface="Arial"/>
            </a:endParaRPr>
          </a:p>
        </p:txBody>
      </p:sp>
      <p:sp>
        <p:nvSpPr>
          <p:cNvPr id="81" name="PlaceHolder 4"/>
          <p:cNvSpPr>
            <a:spLocks noGrp="1"/>
          </p:cNvSpPr>
          <p:nvPr>
            <p:ph type="body"/>
          </p:nvPr>
        </p:nvSpPr>
        <p:spPr>
          <a:xfrm>
            <a:off x="6638040" y="1769040"/>
            <a:ext cx="2920680" cy="2091240"/>
          </a:xfrm>
          <a:prstGeom prst="rect">
            <a:avLst/>
          </a:prstGeom>
        </p:spPr>
        <p:txBody>
          <a:bodyPr lIns="0" rIns="0" tIns="0" bIns="0"/>
          <a:p>
            <a:endParaRPr b="0" lang="en-US" sz="3200" spc="-1" strike="noStrike">
              <a:solidFill>
                <a:srgbClr val="0066cc"/>
              </a:solidFill>
              <a:latin typeface="Arial"/>
            </a:endParaRPr>
          </a:p>
        </p:txBody>
      </p:sp>
      <p:sp>
        <p:nvSpPr>
          <p:cNvPr id="82" name="PlaceHolder 5"/>
          <p:cNvSpPr>
            <a:spLocks noGrp="1"/>
          </p:cNvSpPr>
          <p:nvPr>
            <p:ph type="body"/>
          </p:nvPr>
        </p:nvSpPr>
        <p:spPr>
          <a:xfrm>
            <a:off x="504000" y="4059360"/>
            <a:ext cx="2920680" cy="2091240"/>
          </a:xfrm>
          <a:prstGeom prst="rect">
            <a:avLst/>
          </a:prstGeom>
        </p:spPr>
        <p:txBody>
          <a:bodyPr lIns="0" rIns="0" tIns="0" bIns="0"/>
          <a:p>
            <a:endParaRPr b="0" lang="en-US" sz="3200" spc="-1" strike="noStrike">
              <a:solidFill>
                <a:srgbClr val="0066cc"/>
              </a:solidFill>
              <a:latin typeface="Arial"/>
            </a:endParaRPr>
          </a:p>
        </p:txBody>
      </p:sp>
      <p:sp>
        <p:nvSpPr>
          <p:cNvPr id="83" name="PlaceHolder 6"/>
          <p:cNvSpPr>
            <a:spLocks noGrp="1"/>
          </p:cNvSpPr>
          <p:nvPr>
            <p:ph type="body"/>
          </p:nvPr>
        </p:nvSpPr>
        <p:spPr>
          <a:xfrm>
            <a:off x="3571200" y="4059360"/>
            <a:ext cx="2920680" cy="2091240"/>
          </a:xfrm>
          <a:prstGeom prst="rect">
            <a:avLst/>
          </a:prstGeom>
        </p:spPr>
        <p:txBody>
          <a:bodyPr lIns="0" rIns="0" tIns="0" bIns="0"/>
          <a:p>
            <a:endParaRPr b="0" lang="en-US" sz="3200" spc="-1" strike="noStrike">
              <a:solidFill>
                <a:srgbClr val="0066cc"/>
              </a:solidFill>
              <a:latin typeface="Arial"/>
            </a:endParaRPr>
          </a:p>
        </p:txBody>
      </p:sp>
      <p:sp>
        <p:nvSpPr>
          <p:cNvPr id="84" name="PlaceHolder 7"/>
          <p:cNvSpPr>
            <a:spLocks noGrp="1"/>
          </p:cNvSpPr>
          <p:nvPr>
            <p:ph type="body"/>
          </p:nvPr>
        </p:nvSpPr>
        <p:spPr>
          <a:xfrm>
            <a:off x="6638040" y="4059360"/>
            <a:ext cx="2920680" cy="2091240"/>
          </a:xfrm>
          <a:prstGeom prst="rect">
            <a:avLst/>
          </a:prstGeom>
        </p:spPr>
        <p:txBody>
          <a:bodyPr lIns="0" rIns="0" tIns="0" bIns="0"/>
          <a:p>
            <a:endParaRPr b="0" lang="en-US" sz="3200" spc="-1" strike="noStrike">
              <a:solidFill>
                <a:srgbClr val="0066cc"/>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504000" y="301320"/>
            <a:ext cx="9071640" cy="637560"/>
          </a:xfrm>
          <a:prstGeom prst="rect">
            <a:avLst/>
          </a:prstGeom>
        </p:spPr>
        <p:txBody>
          <a:bodyPr lIns="0" rIns="0" tIns="0" bIns="0" anchor="ctr"/>
          <a:p>
            <a:pPr algn="ctr"/>
            <a:endParaRPr b="0" lang="en-US" sz="4400" spc="-1" strike="noStrike">
              <a:solidFill>
                <a:srgbClr val="ffffff"/>
              </a:solidFill>
              <a:latin typeface="Arial"/>
            </a:endParaRPr>
          </a:p>
        </p:txBody>
      </p:sp>
      <p:sp>
        <p:nvSpPr>
          <p:cNvPr id="9" name="PlaceHolder 2"/>
          <p:cNvSpPr>
            <a:spLocks noGrp="1"/>
          </p:cNvSpPr>
          <p:nvPr>
            <p:ph type="body"/>
          </p:nvPr>
        </p:nvSpPr>
        <p:spPr>
          <a:xfrm>
            <a:off x="504000" y="1769040"/>
            <a:ext cx="9071640" cy="4384440"/>
          </a:xfrm>
          <a:prstGeom prst="rect">
            <a:avLst/>
          </a:prstGeom>
        </p:spPr>
        <p:txBody>
          <a:bodyPr lIns="0" rIns="0" tIns="0" bIns="0"/>
          <a:p>
            <a:endParaRPr b="0" lang="en-US" sz="3200" spc="-1" strike="noStrike">
              <a:solidFill>
                <a:srgbClr val="0066cc"/>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504000" y="301320"/>
            <a:ext cx="9071640" cy="637560"/>
          </a:xfrm>
          <a:prstGeom prst="rect">
            <a:avLst/>
          </a:prstGeom>
        </p:spPr>
        <p:txBody>
          <a:bodyPr lIns="0" rIns="0" tIns="0" bIns="0" anchor="ctr"/>
          <a:p>
            <a:pPr algn="ctr"/>
            <a:endParaRPr b="0" lang="en-US" sz="4400" spc="-1" strike="noStrike">
              <a:solidFill>
                <a:srgbClr val="ffffff"/>
              </a:solidFill>
              <a:latin typeface="Arial"/>
            </a:endParaRPr>
          </a:p>
        </p:txBody>
      </p:sp>
      <p:sp>
        <p:nvSpPr>
          <p:cNvPr id="11" name="PlaceHolder 2"/>
          <p:cNvSpPr>
            <a:spLocks noGrp="1"/>
          </p:cNvSpPr>
          <p:nvPr>
            <p:ph type="body"/>
          </p:nvPr>
        </p:nvSpPr>
        <p:spPr>
          <a:xfrm>
            <a:off x="504000" y="1769040"/>
            <a:ext cx="4426920" cy="4384440"/>
          </a:xfrm>
          <a:prstGeom prst="rect">
            <a:avLst/>
          </a:prstGeom>
        </p:spPr>
        <p:txBody>
          <a:bodyPr lIns="0" rIns="0" tIns="0" bIns="0"/>
          <a:p>
            <a:endParaRPr b="0" lang="en-US" sz="3200" spc="-1" strike="noStrike">
              <a:solidFill>
                <a:srgbClr val="0066cc"/>
              </a:solidFill>
              <a:latin typeface="Arial"/>
            </a:endParaRPr>
          </a:p>
        </p:txBody>
      </p:sp>
      <p:sp>
        <p:nvSpPr>
          <p:cNvPr id="12" name="PlaceHolder 3"/>
          <p:cNvSpPr>
            <a:spLocks noGrp="1"/>
          </p:cNvSpPr>
          <p:nvPr>
            <p:ph type="body"/>
          </p:nvPr>
        </p:nvSpPr>
        <p:spPr>
          <a:xfrm>
            <a:off x="5152680" y="1769040"/>
            <a:ext cx="4426920" cy="4384440"/>
          </a:xfrm>
          <a:prstGeom prst="rect">
            <a:avLst/>
          </a:prstGeom>
        </p:spPr>
        <p:txBody>
          <a:bodyPr lIns="0" rIns="0" tIns="0" bIns="0"/>
          <a:p>
            <a:endParaRPr b="0" lang="en-US" sz="3200" spc="-1" strike="noStrike">
              <a:solidFill>
                <a:srgbClr val="0066cc"/>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504000" y="301320"/>
            <a:ext cx="9071640" cy="637560"/>
          </a:xfrm>
          <a:prstGeom prst="rect">
            <a:avLst/>
          </a:prstGeom>
        </p:spPr>
        <p:txBody>
          <a:bodyPr lIns="0" rIns="0" tIns="0" bIns="0" anchor="ctr"/>
          <a:p>
            <a:pPr algn="ctr"/>
            <a:endParaRPr b="0" lang="en-US" sz="4400" spc="-1" strike="noStrike">
              <a:solidFill>
                <a:srgbClr val="ffffff"/>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504000" y="301320"/>
            <a:ext cx="9071640" cy="29566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301320"/>
            <a:ext cx="9071640" cy="637560"/>
          </a:xfrm>
          <a:prstGeom prst="rect">
            <a:avLst/>
          </a:prstGeom>
        </p:spPr>
        <p:txBody>
          <a:bodyPr lIns="0" rIns="0" tIns="0" bIns="0" anchor="ctr"/>
          <a:p>
            <a:pPr algn="ctr"/>
            <a:endParaRPr b="0" lang="en-US" sz="4400" spc="-1" strike="noStrike">
              <a:solidFill>
                <a:srgbClr val="ffffff"/>
              </a:solidFill>
              <a:latin typeface="Arial"/>
            </a:endParaRPr>
          </a:p>
        </p:txBody>
      </p:sp>
      <p:sp>
        <p:nvSpPr>
          <p:cNvPr id="16" name="PlaceHolder 2"/>
          <p:cNvSpPr>
            <a:spLocks noGrp="1"/>
          </p:cNvSpPr>
          <p:nvPr>
            <p:ph type="body"/>
          </p:nvPr>
        </p:nvSpPr>
        <p:spPr>
          <a:xfrm>
            <a:off x="504000" y="1769040"/>
            <a:ext cx="4426920" cy="2091240"/>
          </a:xfrm>
          <a:prstGeom prst="rect">
            <a:avLst/>
          </a:prstGeom>
        </p:spPr>
        <p:txBody>
          <a:bodyPr lIns="0" rIns="0" tIns="0" bIns="0"/>
          <a:p>
            <a:endParaRPr b="0" lang="en-US" sz="3200" spc="-1" strike="noStrike">
              <a:solidFill>
                <a:srgbClr val="0066cc"/>
              </a:solidFill>
              <a:latin typeface="Arial"/>
            </a:endParaRPr>
          </a:p>
        </p:txBody>
      </p:sp>
      <p:sp>
        <p:nvSpPr>
          <p:cNvPr id="17" name="PlaceHolder 3"/>
          <p:cNvSpPr>
            <a:spLocks noGrp="1"/>
          </p:cNvSpPr>
          <p:nvPr>
            <p:ph type="body"/>
          </p:nvPr>
        </p:nvSpPr>
        <p:spPr>
          <a:xfrm>
            <a:off x="5152680" y="1769040"/>
            <a:ext cx="4426920" cy="4384440"/>
          </a:xfrm>
          <a:prstGeom prst="rect">
            <a:avLst/>
          </a:prstGeom>
        </p:spPr>
        <p:txBody>
          <a:bodyPr lIns="0" rIns="0" tIns="0" bIns="0"/>
          <a:p>
            <a:endParaRPr b="0" lang="en-US" sz="3200" spc="-1" strike="noStrike">
              <a:solidFill>
                <a:srgbClr val="0066cc"/>
              </a:solidFill>
              <a:latin typeface="Arial"/>
            </a:endParaRPr>
          </a:p>
        </p:txBody>
      </p:sp>
      <p:sp>
        <p:nvSpPr>
          <p:cNvPr id="18" name="PlaceHolder 4"/>
          <p:cNvSpPr>
            <a:spLocks noGrp="1"/>
          </p:cNvSpPr>
          <p:nvPr>
            <p:ph type="body"/>
          </p:nvPr>
        </p:nvSpPr>
        <p:spPr>
          <a:xfrm>
            <a:off x="504000" y="4059360"/>
            <a:ext cx="4426920" cy="2091240"/>
          </a:xfrm>
          <a:prstGeom prst="rect">
            <a:avLst/>
          </a:prstGeom>
        </p:spPr>
        <p:txBody>
          <a:bodyPr lIns="0" rIns="0" tIns="0" bIns="0"/>
          <a:p>
            <a:endParaRPr b="0" lang="en-US" sz="3200" spc="-1" strike="noStrike">
              <a:solidFill>
                <a:srgbClr val="0066cc"/>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301320"/>
            <a:ext cx="9071640" cy="637560"/>
          </a:xfrm>
          <a:prstGeom prst="rect">
            <a:avLst/>
          </a:prstGeom>
        </p:spPr>
        <p:txBody>
          <a:bodyPr lIns="0" rIns="0" tIns="0" bIns="0" anchor="ctr"/>
          <a:p>
            <a:pPr algn="ctr"/>
            <a:endParaRPr b="0" lang="en-US" sz="4400" spc="-1" strike="noStrike">
              <a:solidFill>
                <a:srgbClr val="ffffff"/>
              </a:solidFill>
              <a:latin typeface="Arial"/>
            </a:endParaRPr>
          </a:p>
        </p:txBody>
      </p:sp>
      <p:sp>
        <p:nvSpPr>
          <p:cNvPr id="20" name="PlaceHolder 2"/>
          <p:cNvSpPr>
            <a:spLocks noGrp="1"/>
          </p:cNvSpPr>
          <p:nvPr>
            <p:ph type="body"/>
          </p:nvPr>
        </p:nvSpPr>
        <p:spPr>
          <a:xfrm>
            <a:off x="504000" y="1769040"/>
            <a:ext cx="4426920" cy="4384440"/>
          </a:xfrm>
          <a:prstGeom prst="rect">
            <a:avLst/>
          </a:prstGeom>
        </p:spPr>
        <p:txBody>
          <a:bodyPr lIns="0" rIns="0" tIns="0" bIns="0"/>
          <a:p>
            <a:endParaRPr b="0" lang="en-US" sz="3200" spc="-1" strike="noStrike">
              <a:solidFill>
                <a:srgbClr val="0066cc"/>
              </a:solidFill>
              <a:latin typeface="Arial"/>
            </a:endParaRPr>
          </a:p>
        </p:txBody>
      </p:sp>
      <p:sp>
        <p:nvSpPr>
          <p:cNvPr id="21" name="PlaceHolder 3"/>
          <p:cNvSpPr>
            <a:spLocks noGrp="1"/>
          </p:cNvSpPr>
          <p:nvPr>
            <p:ph type="body"/>
          </p:nvPr>
        </p:nvSpPr>
        <p:spPr>
          <a:xfrm>
            <a:off x="5152680" y="1769040"/>
            <a:ext cx="4426920" cy="2091240"/>
          </a:xfrm>
          <a:prstGeom prst="rect">
            <a:avLst/>
          </a:prstGeom>
        </p:spPr>
        <p:txBody>
          <a:bodyPr lIns="0" rIns="0" tIns="0" bIns="0"/>
          <a:p>
            <a:endParaRPr b="0" lang="en-US" sz="3200" spc="-1" strike="noStrike">
              <a:solidFill>
                <a:srgbClr val="0066cc"/>
              </a:solidFill>
              <a:latin typeface="Arial"/>
            </a:endParaRPr>
          </a:p>
        </p:txBody>
      </p:sp>
      <p:sp>
        <p:nvSpPr>
          <p:cNvPr id="22" name="PlaceHolder 4"/>
          <p:cNvSpPr>
            <a:spLocks noGrp="1"/>
          </p:cNvSpPr>
          <p:nvPr>
            <p:ph type="body"/>
          </p:nvPr>
        </p:nvSpPr>
        <p:spPr>
          <a:xfrm>
            <a:off x="5152680" y="4059360"/>
            <a:ext cx="4426920" cy="2091240"/>
          </a:xfrm>
          <a:prstGeom prst="rect">
            <a:avLst/>
          </a:prstGeom>
        </p:spPr>
        <p:txBody>
          <a:bodyPr lIns="0" rIns="0" tIns="0" bIns="0"/>
          <a:p>
            <a:endParaRPr b="0" lang="en-US" sz="3200" spc="-1" strike="noStrike">
              <a:solidFill>
                <a:srgbClr val="0066cc"/>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301320"/>
            <a:ext cx="9071640" cy="637560"/>
          </a:xfrm>
          <a:prstGeom prst="rect">
            <a:avLst/>
          </a:prstGeom>
        </p:spPr>
        <p:txBody>
          <a:bodyPr lIns="0" rIns="0" tIns="0" bIns="0" anchor="ctr"/>
          <a:p>
            <a:pPr algn="ctr"/>
            <a:endParaRPr b="0" lang="en-US" sz="4400" spc="-1" strike="noStrike">
              <a:solidFill>
                <a:srgbClr val="ffffff"/>
              </a:solidFill>
              <a:latin typeface="Arial"/>
            </a:endParaRPr>
          </a:p>
        </p:txBody>
      </p:sp>
      <p:sp>
        <p:nvSpPr>
          <p:cNvPr id="24" name="PlaceHolder 2"/>
          <p:cNvSpPr>
            <a:spLocks noGrp="1"/>
          </p:cNvSpPr>
          <p:nvPr>
            <p:ph type="body"/>
          </p:nvPr>
        </p:nvSpPr>
        <p:spPr>
          <a:xfrm>
            <a:off x="504000" y="1769040"/>
            <a:ext cx="4426920" cy="2091240"/>
          </a:xfrm>
          <a:prstGeom prst="rect">
            <a:avLst/>
          </a:prstGeom>
        </p:spPr>
        <p:txBody>
          <a:bodyPr lIns="0" rIns="0" tIns="0" bIns="0"/>
          <a:p>
            <a:endParaRPr b="0" lang="en-US" sz="3200" spc="-1" strike="noStrike">
              <a:solidFill>
                <a:srgbClr val="0066cc"/>
              </a:solidFill>
              <a:latin typeface="Arial"/>
            </a:endParaRPr>
          </a:p>
        </p:txBody>
      </p:sp>
      <p:sp>
        <p:nvSpPr>
          <p:cNvPr id="25" name="PlaceHolder 3"/>
          <p:cNvSpPr>
            <a:spLocks noGrp="1"/>
          </p:cNvSpPr>
          <p:nvPr>
            <p:ph type="body"/>
          </p:nvPr>
        </p:nvSpPr>
        <p:spPr>
          <a:xfrm>
            <a:off x="5152680" y="1769040"/>
            <a:ext cx="4426920" cy="2091240"/>
          </a:xfrm>
          <a:prstGeom prst="rect">
            <a:avLst/>
          </a:prstGeom>
        </p:spPr>
        <p:txBody>
          <a:bodyPr lIns="0" rIns="0" tIns="0" bIns="0"/>
          <a:p>
            <a:endParaRPr b="0" lang="en-US" sz="3200" spc="-1" strike="noStrike">
              <a:solidFill>
                <a:srgbClr val="0066cc"/>
              </a:solidFill>
              <a:latin typeface="Arial"/>
            </a:endParaRPr>
          </a:p>
        </p:txBody>
      </p:sp>
      <p:sp>
        <p:nvSpPr>
          <p:cNvPr id="26" name="PlaceHolder 4"/>
          <p:cNvSpPr>
            <a:spLocks noGrp="1"/>
          </p:cNvSpPr>
          <p:nvPr>
            <p:ph type="body"/>
          </p:nvPr>
        </p:nvSpPr>
        <p:spPr>
          <a:xfrm>
            <a:off x="504000" y="4059360"/>
            <a:ext cx="9071640" cy="2091240"/>
          </a:xfrm>
          <a:prstGeom prst="rect">
            <a:avLst/>
          </a:prstGeom>
        </p:spPr>
        <p:txBody>
          <a:bodyPr lIns="0" rIns="0" tIns="0" bIns="0"/>
          <a:p>
            <a:endParaRPr b="0" lang="en-US" sz="3200" spc="-1" strike="noStrike">
              <a:solidFill>
                <a:srgbClr val="0066cc"/>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0" name="" descr=""/>
          <p:cNvPicPr/>
          <p:nvPr/>
        </p:nvPicPr>
        <p:blipFill>
          <a:blip r:embed="rId2"/>
          <a:stretch/>
        </p:blipFill>
        <p:spPr>
          <a:xfrm>
            <a:off x="0" y="5806440"/>
            <a:ext cx="10079640" cy="1754280"/>
          </a:xfrm>
          <a:prstGeom prst="rect">
            <a:avLst/>
          </a:prstGeom>
          <a:ln>
            <a:noFill/>
          </a:ln>
        </p:spPr>
      </p:pic>
      <p:sp>
        <p:nvSpPr>
          <p:cNvPr id="1" name="PlaceHolder 1"/>
          <p:cNvSpPr>
            <a:spLocks noGrp="1"/>
          </p:cNvSpPr>
          <p:nvPr>
            <p:ph type="title"/>
          </p:nvPr>
        </p:nvSpPr>
        <p:spPr>
          <a:xfrm>
            <a:off x="0" y="2341080"/>
            <a:ext cx="9071640" cy="1262160"/>
          </a:xfrm>
          <a:prstGeom prst="rect">
            <a:avLst/>
          </a:prstGeom>
        </p:spPr>
        <p:txBody>
          <a:bodyPr lIns="0" rIns="0" tIns="0" bIns="0" anchor="ctr"/>
          <a:p>
            <a:pPr algn="ctr"/>
            <a:r>
              <a:rPr b="0" lang="en-US" sz="4400" spc="-1" strike="noStrike">
                <a:solidFill>
                  <a:srgbClr val="006699"/>
                </a:solidFill>
                <a:latin typeface="Arial"/>
              </a:rPr>
              <a:t>Click to edit the title text format</a:t>
            </a:r>
            <a:endParaRPr b="0" lang="en-US" sz="4400" spc="-1" strike="noStrike">
              <a:solidFill>
                <a:srgbClr val="006699"/>
              </a:solidFill>
              <a:latin typeface="Arial"/>
            </a:endParaRPr>
          </a:p>
        </p:txBody>
      </p:sp>
      <p:sp>
        <p:nvSpPr>
          <p:cNvPr id="2" name="PlaceHolder 2"/>
          <p:cNvSpPr>
            <a:spLocks noGrp="1"/>
          </p:cNvSpPr>
          <p:nvPr>
            <p:ph type="body"/>
          </p:nvPr>
        </p:nvSpPr>
        <p:spPr>
          <a:xfrm>
            <a:off x="504000" y="4056120"/>
            <a:ext cx="9071640" cy="2097360"/>
          </a:xfrm>
          <a:prstGeom prst="rect">
            <a:avLst/>
          </a:prstGeom>
        </p:spPr>
        <p:txBody>
          <a:bodyPr lIns="0" rIns="0" tIns="0" bIns="0">
            <a:normAutofit fontScale="65000"/>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
        <p:nvSpPr>
          <p:cNvPr id="3" name="PlaceHolder 3"/>
          <p:cNvSpPr>
            <a:spLocks noGrp="1"/>
          </p:cNvSpPr>
          <p:nvPr>
            <p:ph type="dt"/>
          </p:nvPr>
        </p:nvSpPr>
        <p:spPr>
          <a:xfrm>
            <a:off x="504000" y="6887160"/>
            <a:ext cx="2348280" cy="521280"/>
          </a:xfrm>
          <a:prstGeom prst="rect">
            <a:avLst/>
          </a:prstGeom>
        </p:spPr>
        <p:txBody>
          <a:bodyPr lIns="0" rIns="0" tIns="0" bIns="0"/>
          <a:p>
            <a:r>
              <a:rPr b="0" lang="en-US" sz="1400" spc="-1" strike="noStrike">
                <a:latin typeface="Times New Roman"/>
              </a:rPr>
              <a:t>&lt;date/time&gt;</a:t>
            </a:r>
            <a:endParaRPr b="0" lang="en-US" sz="1400" spc="-1" strike="noStrike">
              <a:latin typeface="Times New Roman"/>
            </a:endParaRPr>
          </a:p>
        </p:txBody>
      </p:sp>
      <p:sp>
        <p:nvSpPr>
          <p:cNvPr id="4" name="PlaceHolder 4"/>
          <p:cNvSpPr>
            <a:spLocks noGrp="1"/>
          </p:cNvSpPr>
          <p:nvPr>
            <p:ph type="ftr"/>
          </p:nvPr>
        </p:nvSpPr>
        <p:spPr>
          <a:xfrm>
            <a:off x="3447360" y="6887160"/>
            <a:ext cx="3195000" cy="521280"/>
          </a:xfrm>
          <a:prstGeom prst="rect">
            <a:avLst/>
          </a:prstGeom>
        </p:spPr>
        <p:txBody>
          <a:bodyPr lIns="0" rIns="0" tIns="0" bIns="0"/>
          <a:p>
            <a:pPr algn="ctr"/>
            <a:r>
              <a:rPr b="0" lang="en-US" sz="1400" spc="-1" strike="noStrike">
                <a:latin typeface="Times New Roman"/>
              </a:rPr>
              <a:t>&lt;footer&gt;</a:t>
            </a:r>
            <a:endParaRPr b="0" lang="en-US" sz="1400" spc="-1" strike="noStrike">
              <a:latin typeface="Times New Roman"/>
            </a:endParaRPr>
          </a:p>
        </p:txBody>
      </p:sp>
      <p:sp>
        <p:nvSpPr>
          <p:cNvPr id="5" name="PlaceHolder 5"/>
          <p:cNvSpPr>
            <a:spLocks noGrp="1"/>
          </p:cNvSpPr>
          <p:nvPr>
            <p:ph type="sldNum"/>
          </p:nvPr>
        </p:nvSpPr>
        <p:spPr>
          <a:xfrm>
            <a:off x="7227360" y="6887160"/>
            <a:ext cx="2348280" cy="521280"/>
          </a:xfrm>
          <a:prstGeom prst="rect">
            <a:avLst/>
          </a:prstGeom>
        </p:spPr>
        <p:txBody>
          <a:bodyPr lIns="0" rIns="0" tIns="0" bIns="0"/>
          <a:p>
            <a:pPr algn="r"/>
            <a:fld id="{DEE2015A-9EE2-464A-A391-724700761CE8}"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 name="CustomShape 1"/>
          <p:cNvSpPr/>
          <p:nvPr/>
        </p:nvSpPr>
        <p:spPr>
          <a:xfrm>
            <a:off x="0" y="0"/>
            <a:ext cx="10076760" cy="941760"/>
          </a:xfrm>
          <a:prstGeom prst="rect">
            <a:avLst/>
          </a:prstGeom>
          <a:gradFill rotWithShape="0">
            <a:gsLst>
              <a:gs pos="0">
                <a:srgbClr val="dff2fc"/>
              </a:gs>
              <a:gs pos="100000">
                <a:srgbClr val="009bdd"/>
              </a:gs>
            </a:gsLst>
            <a:lin ang="10800000"/>
          </a:gradFill>
          <a:ln>
            <a:noFill/>
          </a:ln>
        </p:spPr>
        <p:style>
          <a:lnRef idx="0"/>
          <a:fillRef idx="0"/>
          <a:effectRef idx="0"/>
          <a:fontRef idx="minor"/>
        </p:style>
      </p:sp>
      <p:sp>
        <p:nvSpPr>
          <p:cNvPr id="43" name="CustomShape 2"/>
          <p:cNvSpPr/>
          <p:nvPr/>
        </p:nvSpPr>
        <p:spPr>
          <a:xfrm>
            <a:off x="0" y="6620400"/>
            <a:ext cx="10076760" cy="941760"/>
          </a:xfrm>
          <a:prstGeom prst="rect">
            <a:avLst/>
          </a:prstGeom>
          <a:gradFill rotWithShape="0">
            <a:gsLst>
              <a:gs pos="0">
                <a:srgbClr val="dff2fc"/>
              </a:gs>
              <a:gs pos="100000">
                <a:srgbClr val="009bdd"/>
              </a:gs>
            </a:gsLst>
            <a:lin ang="10800000"/>
          </a:gradFill>
          <a:ln>
            <a:noFill/>
          </a:ln>
        </p:spPr>
        <p:style>
          <a:lnRef idx="0"/>
          <a:fillRef idx="0"/>
          <a:effectRef idx="0"/>
          <a:fontRef idx="minor"/>
        </p:style>
      </p:sp>
      <p:sp>
        <p:nvSpPr>
          <p:cNvPr id="44" name="PlaceHolder 3"/>
          <p:cNvSpPr>
            <a:spLocks noGrp="1"/>
          </p:cNvSpPr>
          <p:nvPr>
            <p:ph type="title"/>
          </p:nvPr>
        </p:nvSpPr>
        <p:spPr>
          <a:xfrm>
            <a:off x="504000" y="301320"/>
            <a:ext cx="9071640" cy="637560"/>
          </a:xfrm>
          <a:prstGeom prst="rect">
            <a:avLst/>
          </a:prstGeom>
        </p:spPr>
        <p:txBody>
          <a:bodyPr lIns="0" rIns="0" tIns="0" bIns="0" anchor="ctr"/>
          <a:p>
            <a:pPr algn="ctr"/>
            <a:r>
              <a:rPr b="0" lang="en-US" sz="4400" spc="-1" strike="noStrike">
                <a:solidFill>
                  <a:srgbClr val="ffffff"/>
                </a:solidFill>
                <a:latin typeface="Arial"/>
              </a:rPr>
              <a:t>Click to edit the title text format</a:t>
            </a:r>
            <a:endParaRPr b="0" lang="en-US" sz="4400" spc="-1" strike="noStrike">
              <a:solidFill>
                <a:srgbClr val="ffffff"/>
              </a:solidFill>
              <a:latin typeface="Arial"/>
            </a:endParaRPr>
          </a:p>
        </p:txBody>
      </p:sp>
      <p:sp>
        <p:nvSpPr>
          <p:cNvPr id="45" name="PlaceHolder 4"/>
          <p:cNvSpPr>
            <a:spLocks noGrp="1"/>
          </p:cNvSpPr>
          <p:nvPr>
            <p:ph type="body"/>
          </p:nvPr>
        </p:nvSpPr>
        <p:spPr>
          <a:xfrm>
            <a:off x="504000" y="1769040"/>
            <a:ext cx="9071640" cy="4384440"/>
          </a:xfrm>
          <a:prstGeom prst="rect">
            <a:avLst/>
          </a:prstGeom>
        </p:spPr>
        <p:txBody>
          <a:bodyPr lIns="0" rIns="0" tIns="0" bIns="0"/>
          <a:p>
            <a:pPr marL="432000" indent="-324000">
              <a:spcBef>
                <a:spcPts val="1417"/>
              </a:spcBef>
              <a:buClr>
                <a:srgbClr val="000000"/>
              </a:buClr>
              <a:buSzPct val="45000"/>
              <a:buFont typeface="Wingdings" charset="2"/>
              <a:buChar char=""/>
            </a:pPr>
            <a:r>
              <a:rPr b="0" lang="en-US" sz="3200" spc="-1" strike="noStrike">
                <a:solidFill>
                  <a:srgbClr val="0066cc"/>
                </a:solidFill>
                <a:latin typeface="Arial"/>
              </a:rPr>
              <a:t>Click to edit the outline text format</a:t>
            </a:r>
            <a:endParaRPr b="0" lang="en-US" sz="3200" spc="-1" strike="noStrike">
              <a:solidFill>
                <a:srgbClr val="0066cc"/>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66cc"/>
                </a:solidFill>
                <a:latin typeface="Arial"/>
              </a:rPr>
              <a:t>Second Outline Level</a:t>
            </a:r>
            <a:endParaRPr b="0" lang="en-US" sz="2800" spc="-1" strike="noStrike">
              <a:solidFill>
                <a:srgbClr val="0066cc"/>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66cc"/>
                </a:solidFill>
                <a:latin typeface="Arial"/>
              </a:rPr>
              <a:t>Third Outline Level</a:t>
            </a:r>
            <a:endParaRPr b="0" lang="en-US" sz="2400" spc="-1" strike="noStrike">
              <a:solidFill>
                <a:srgbClr val="0066cc"/>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66cc"/>
                </a:solidFill>
                <a:latin typeface="Arial"/>
              </a:rPr>
              <a:t>Fourth Outline Level</a:t>
            </a:r>
            <a:endParaRPr b="0" lang="en-US" sz="2000" spc="-1" strike="noStrike">
              <a:solidFill>
                <a:srgbClr val="0066cc"/>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66cc"/>
                </a:solidFill>
                <a:latin typeface="Arial"/>
              </a:rPr>
              <a:t>Fifth Outline Level</a:t>
            </a:r>
            <a:endParaRPr b="0" lang="en-US" sz="2000" spc="-1" strike="noStrike">
              <a:solidFill>
                <a:srgbClr val="0066cc"/>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66cc"/>
                </a:solidFill>
                <a:latin typeface="Arial"/>
              </a:rPr>
              <a:t>Sixth Outline Level</a:t>
            </a:r>
            <a:endParaRPr b="0" lang="en-US" sz="2000" spc="-1" strike="noStrike">
              <a:solidFill>
                <a:srgbClr val="0066cc"/>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66cc"/>
                </a:solidFill>
                <a:latin typeface="Arial"/>
              </a:rPr>
              <a:t>Seventh Outline Level</a:t>
            </a:r>
            <a:endParaRPr b="0" lang="en-US" sz="2000" spc="-1" strike="noStrike">
              <a:solidFill>
                <a:srgbClr val="0066cc"/>
              </a:solidFill>
              <a:latin typeface="Arial"/>
            </a:endParaRPr>
          </a:p>
        </p:txBody>
      </p:sp>
      <p:sp>
        <p:nvSpPr>
          <p:cNvPr id="46" name="PlaceHolder 5"/>
          <p:cNvSpPr>
            <a:spLocks noGrp="1"/>
          </p:cNvSpPr>
          <p:nvPr>
            <p:ph type="dt"/>
          </p:nvPr>
        </p:nvSpPr>
        <p:spPr>
          <a:xfrm>
            <a:off x="504000" y="6887160"/>
            <a:ext cx="2348280" cy="521280"/>
          </a:xfrm>
          <a:prstGeom prst="rect">
            <a:avLst/>
          </a:prstGeom>
        </p:spPr>
        <p:txBody>
          <a:bodyPr lIns="0" rIns="0" tIns="0" bIns="0"/>
          <a:p>
            <a:r>
              <a:rPr b="0" lang="en-US" sz="1400" spc="-1" strike="noStrike">
                <a:latin typeface="Times New Roman"/>
              </a:rPr>
              <a:t> </a:t>
            </a:r>
            <a:endParaRPr b="0" lang="en-US" sz="1400" spc="-1" strike="noStrike">
              <a:latin typeface="Times New Roman"/>
            </a:endParaRPr>
          </a:p>
        </p:txBody>
      </p:sp>
      <p:sp>
        <p:nvSpPr>
          <p:cNvPr id="47" name="PlaceHolder 6"/>
          <p:cNvSpPr>
            <a:spLocks noGrp="1"/>
          </p:cNvSpPr>
          <p:nvPr>
            <p:ph type="ftr"/>
          </p:nvPr>
        </p:nvSpPr>
        <p:spPr>
          <a:xfrm>
            <a:off x="3447360" y="6887160"/>
            <a:ext cx="3195000" cy="521280"/>
          </a:xfrm>
          <a:prstGeom prst="rect">
            <a:avLst/>
          </a:prstGeom>
        </p:spPr>
        <p:txBody>
          <a:bodyPr lIns="0" rIns="0" tIns="0" bIns="0"/>
          <a:p>
            <a:pPr algn="ctr"/>
            <a:r>
              <a:rPr b="0" lang="en-US" sz="1400" spc="-1" strike="noStrike">
                <a:latin typeface="Times New Roman"/>
              </a:rPr>
              <a:t> </a:t>
            </a:r>
            <a:endParaRPr b="0" lang="en-US" sz="1400" spc="-1" strike="noStrike">
              <a:latin typeface="Times New Roman"/>
            </a:endParaRPr>
          </a:p>
        </p:txBody>
      </p:sp>
      <p:sp>
        <p:nvSpPr>
          <p:cNvPr id="48" name="PlaceHolder 7"/>
          <p:cNvSpPr>
            <a:spLocks noGrp="1"/>
          </p:cNvSpPr>
          <p:nvPr>
            <p:ph type="sldNum"/>
          </p:nvPr>
        </p:nvSpPr>
        <p:spPr>
          <a:xfrm>
            <a:off x="7227360" y="6887160"/>
            <a:ext cx="2348280" cy="521280"/>
          </a:xfrm>
          <a:prstGeom prst="rect">
            <a:avLst/>
          </a:prstGeom>
        </p:spPr>
        <p:txBody>
          <a:bodyPr lIns="0" rIns="0" tIns="0" bIns="0"/>
          <a:p>
            <a:pPr algn="r"/>
            <a:fld id="{2BE339C9-3D1E-4594-9781-94F51B748FDD}" type="slidenum">
              <a:rPr b="0" lang="en-US" sz="1400" spc="-1" strike="noStrike">
                <a:latin typeface="Times New Roman"/>
              </a:rPr>
              <a:t>1</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TextShape 1"/>
          <p:cNvSpPr txBox="1"/>
          <p:nvPr/>
        </p:nvSpPr>
        <p:spPr>
          <a:xfrm>
            <a:off x="548640" y="383760"/>
            <a:ext cx="9071640" cy="1262160"/>
          </a:xfrm>
          <a:prstGeom prst="rect">
            <a:avLst/>
          </a:prstGeom>
          <a:noFill/>
          <a:ln>
            <a:noFill/>
          </a:ln>
        </p:spPr>
        <p:txBody>
          <a:bodyPr lIns="0" rIns="0" tIns="0" bIns="0" anchor="ctr"/>
          <a:p>
            <a:pPr algn="ctr"/>
            <a:r>
              <a:rPr b="0" lang="en-US" sz="4400" spc="-1" strike="noStrike">
                <a:solidFill>
                  <a:srgbClr val="006699"/>
                </a:solidFill>
                <a:latin typeface="Arial"/>
              </a:rPr>
              <a:t>Face &amp; Eyes Detection using Haar Cascades</a:t>
            </a:r>
            <a:endParaRPr b="0" lang="en-US" sz="4400" spc="-1" strike="noStrike">
              <a:solidFill>
                <a:srgbClr val="006699"/>
              </a:solidFill>
              <a:latin typeface="Arial"/>
            </a:endParaRPr>
          </a:p>
        </p:txBody>
      </p:sp>
      <p:sp>
        <p:nvSpPr>
          <p:cNvPr id="86" name="TextShape 2"/>
          <p:cNvSpPr txBox="1"/>
          <p:nvPr/>
        </p:nvSpPr>
        <p:spPr>
          <a:xfrm>
            <a:off x="548640" y="1828800"/>
            <a:ext cx="5394960" cy="346320"/>
          </a:xfrm>
          <a:prstGeom prst="rect">
            <a:avLst/>
          </a:prstGeom>
          <a:noFill/>
          <a:ln>
            <a:noFill/>
          </a:ln>
        </p:spPr>
      </p:sp>
      <p:sp>
        <p:nvSpPr>
          <p:cNvPr id="87" name="TextShape 3"/>
          <p:cNvSpPr txBox="1"/>
          <p:nvPr/>
        </p:nvSpPr>
        <p:spPr>
          <a:xfrm>
            <a:off x="6675120" y="-488520"/>
            <a:ext cx="5394960" cy="6432120"/>
          </a:xfrm>
          <a:prstGeom prst="rect">
            <a:avLst/>
          </a:prstGeom>
          <a:noFill/>
          <a:ln>
            <a:noFill/>
          </a:ln>
        </p:spPr>
        <p:txBody>
          <a:bodyPr lIns="90000" rIns="90000" tIns="45000" bIns="45000"/>
          <a:p>
            <a:endParaRPr b="0" lang="en-US" sz="2800" spc="-1" strike="noStrike">
              <a:latin typeface="Arial"/>
            </a:endParaRPr>
          </a:p>
          <a:p>
            <a:endParaRPr b="0" lang="en-US" sz="2800" spc="-1" strike="noStrike">
              <a:latin typeface="Arial"/>
            </a:endParaRPr>
          </a:p>
          <a:p>
            <a:endParaRPr b="0" lang="en-US" sz="2800" spc="-1" strike="noStrike">
              <a:latin typeface="Arial"/>
            </a:endParaRPr>
          </a:p>
          <a:p>
            <a:endParaRPr b="0" lang="en-US" sz="2800" spc="-1" strike="noStrike">
              <a:latin typeface="Arial"/>
            </a:endParaRPr>
          </a:p>
          <a:p>
            <a:endParaRPr b="0" lang="en-US" sz="2800" spc="-1" strike="noStrike">
              <a:latin typeface="Arial"/>
            </a:endParaRPr>
          </a:p>
          <a:p>
            <a:endParaRPr b="0" lang="en-US" sz="2800" spc="-1" strike="noStrike">
              <a:latin typeface="Arial"/>
            </a:endParaRPr>
          </a:p>
          <a:p>
            <a:endParaRPr b="0" lang="en-US" sz="2800" spc="-1" strike="noStrike">
              <a:latin typeface="Arial"/>
            </a:endParaRPr>
          </a:p>
          <a:p>
            <a:endParaRPr b="0" lang="en-US" sz="2800" spc="-1" strike="noStrike">
              <a:latin typeface="Arial"/>
            </a:endParaRPr>
          </a:p>
          <a:p>
            <a:endParaRPr b="0" lang="en-US" sz="2800" spc="-1" strike="noStrike">
              <a:latin typeface="Arial"/>
            </a:endParaRPr>
          </a:p>
          <a:p>
            <a:endParaRPr b="0" lang="en-US" sz="2800" spc="-1" strike="noStrike">
              <a:latin typeface="Arial"/>
            </a:endParaRPr>
          </a:p>
          <a:p>
            <a:endParaRPr b="0" lang="en-US" sz="2800" spc="-1" strike="noStrike">
              <a:latin typeface="Arial"/>
            </a:endParaRPr>
          </a:p>
          <a:p>
            <a:r>
              <a:rPr b="0" lang="en-US" sz="2800" spc="-1" strike="noStrike">
                <a:latin typeface="Arial"/>
              </a:rPr>
              <a:t>Submitted To:</a:t>
            </a:r>
            <a:endParaRPr b="0" lang="en-US" sz="2800" spc="-1" strike="noStrike">
              <a:latin typeface="Arial"/>
            </a:endParaRPr>
          </a:p>
          <a:p>
            <a:endParaRPr b="0" lang="en-US" sz="2800" spc="-1" strike="noStrike">
              <a:latin typeface="Arial"/>
            </a:endParaRPr>
          </a:p>
          <a:p>
            <a:r>
              <a:rPr b="0" lang="en-US" sz="2800" spc="-1" strike="noStrike">
                <a:latin typeface="Arial"/>
              </a:rPr>
              <a:t>Md. Khaliluzzaman</a:t>
            </a:r>
            <a:endParaRPr b="0" lang="en-US" sz="2800" spc="-1" strike="noStrike">
              <a:latin typeface="Arial"/>
            </a:endParaRPr>
          </a:p>
          <a:p>
            <a:r>
              <a:rPr b="0" lang="en-US" sz="2800" spc="-1" strike="noStrike">
                <a:latin typeface="Arial"/>
              </a:rPr>
              <a:t>Assistant Professor</a:t>
            </a:r>
            <a:endParaRPr b="0" lang="en-US" sz="2800" spc="-1" strike="noStrike">
              <a:latin typeface="Arial"/>
            </a:endParaRPr>
          </a:p>
          <a:p>
            <a:r>
              <a:rPr b="0" lang="en-US" sz="2800" spc="-1" strike="noStrike">
                <a:latin typeface="Arial"/>
              </a:rPr>
              <a:t>Dept. of CSE, IIUC</a:t>
            </a:r>
            <a:endParaRPr b="0" lang="en-US" sz="2800" spc="-1" strike="noStrike">
              <a:latin typeface="Arial"/>
            </a:endParaRPr>
          </a:p>
        </p:txBody>
      </p:sp>
      <p:sp>
        <p:nvSpPr>
          <p:cNvPr id="88" name="TextShape 4"/>
          <p:cNvSpPr txBox="1"/>
          <p:nvPr/>
        </p:nvSpPr>
        <p:spPr>
          <a:xfrm>
            <a:off x="91440" y="3657600"/>
            <a:ext cx="5394960" cy="2809080"/>
          </a:xfrm>
          <a:prstGeom prst="rect">
            <a:avLst/>
          </a:prstGeom>
          <a:noFill/>
          <a:ln>
            <a:noFill/>
          </a:ln>
        </p:spPr>
        <p:txBody>
          <a:bodyPr lIns="90000" rIns="90000" tIns="45000" bIns="45000"/>
          <a:p>
            <a:r>
              <a:rPr b="0" lang="en-US" sz="2400" spc="-1" strike="noStrike">
                <a:latin typeface="Arial"/>
              </a:rPr>
              <a:t>Submitted By:</a:t>
            </a:r>
            <a:endParaRPr b="0" lang="en-US" sz="2400" spc="-1" strike="noStrike">
              <a:latin typeface="Arial"/>
            </a:endParaRPr>
          </a:p>
          <a:p>
            <a:r>
              <a:rPr b="0" lang="en-US" sz="2400" spc="-1" strike="noStrike">
                <a:latin typeface="Arial"/>
              </a:rPr>
              <a:t>C151084</a:t>
            </a:r>
            <a:endParaRPr b="0" lang="en-US" sz="2400" spc="-1" strike="noStrike">
              <a:latin typeface="Arial"/>
            </a:endParaRPr>
          </a:p>
          <a:p>
            <a:r>
              <a:rPr b="0" lang="en-US" sz="2400" spc="-1" strike="noStrike">
                <a:latin typeface="Arial"/>
              </a:rPr>
              <a:t>Shahriar Md.Mahir Hasnat</a:t>
            </a:r>
            <a:endParaRPr b="0" lang="en-US" sz="2400" spc="-1" strike="noStrike">
              <a:latin typeface="Arial"/>
            </a:endParaRPr>
          </a:p>
          <a:p>
            <a:r>
              <a:rPr b="0" lang="en-US" sz="2400" spc="-1" strike="noStrike">
                <a:latin typeface="Arial"/>
              </a:rPr>
              <a:t>C151085</a:t>
            </a:r>
            <a:endParaRPr b="0" lang="en-US" sz="2400" spc="-1" strike="noStrike">
              <a:latin typeface="Arial"/>
            </a:endParaRPr>
          </a:p>
          <a:p>
            <a:r>
              <a:rPr b="0" lang="en-US" sz="2400" spc="-1" strike="noStrike">
                <a:latin typeface="Arial"/>
              </a:rPr>
              <a:t>Md Abid Uddin</a:t>
            </a:r>
            <a:endParaRPr b="0" lang="en-US" sz="2400" spc="-1" strike="noStrike">
              <a:latin typeface="Arial"/>
            </a:endParaRPr>
          </a:p>
          <a:p>
            <a:r>
              <a:rPr b="0" lang="en-US" sz="2400" spc="-1" strike="noStrike">
                <a:latin typeface="Arial"/>
              </a:rPr>
              <a:t>C151091</a:t>
            </a:r>
            <a:endParaRPr b="0" lang="en-US" sz="2400" spc="-1" strike="noStrike">
              <a:latin typeface="Arial"/>
            </a:endParaRPr>
          </a:p>
          <a:p>
            <a:r>
              <a:rPr b="0" lang="en-US" sz="2400" spc="-1" strike="noStrike">
                <a:latin typeface="Arial"/>
              </a:rPr>
              <a:t>Md Mezba Uddin Kawser</a:t>
            </a:r>
            <a:endParaRPr b="0" lang="en-US" sz="2400" spc="-1" strike="noStrike">
              <a:latin typeface="Arial"/>
            </a:endParaRPr>
          </a:p>
          <a:p>
            <a:endParaRPr b="0" lang="en-US" sz="2400" spc="-1" strike="noStrike">
              <a:latin typeface="Arial"/>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TextShape 1"/>
          <p:cNvSpPr txBox="1"/>
          <p:nvPr/>
        </p:nvSpPr>
        <p:spPr>
          <a:xfrm>
            <a:off x="274320" y="1920240"/>
            <a:ext cx="9509760" cy="3474720"/>
          </a:xfrm>
          <a:prstGeom prst="rect">
            <a:avLst/>
          </a:prstGeom>
          <a:noFill/>
          <a:ln>
            <a:noFill/>
          </a:ln>
        </p:spPr>
        <p:txBody>
          <a:bodyPr lIns="90000" rIns="90000" tIns="45000" bIns="45000"/>
          <a:p>
            <a:r>
              <a:rPr b="1" lang="en-US" sz="4000" spc="-1" strike="noStrike">
                <a:latin typeface="Arial"/>
              </a:rPr>
              <a:t>Objective</a:t>
            </a:r>
            <a:endParaRPr b="0" lang="en-US" sz="4000" spc="-1" strike="noStrike">
              <a:latin typeface="Arial"/>
            </a:endParaRPr>
          </a:p>
          <a:p>
            <a:endParaRPr b="0" lang="en-US" sz="4000" spc="-1" strike="noStrike">
              <a:latin typeface="Arial"/>
            </a:endParaRPr>
          </a:p>
          <a:p>
            <a:endParaRPr b="0" lang="en-US" sz="4000" spc="-1" strike="noStrike">
              <a:latin typeface="Arial"/>
            </a:endParaRPr>
          </a:p>
          <a:p>
            <a:r>
              <a:rPr b="0" lang="en-US" sz="2400" spc="-1" strike="noStrike">
                <a:latin typeface="Arial"/>
              </a:rPr>
              <a:t>1.</a:t>
            </a:r>
            <a:r>
              <a:rPr b="0" lang="en-US" sz="2400" spc="-1" strike="noStrike">
                <a:latin typeface="Arial"/>
              </a:rPr>
              <a:t>	</a:t>
            </a:r>
            <a:r>
              <a:rPr b="0" lang="en-US" sz="2400" spc="-1" strike="noStrike">
                <a:latin typeface="Arial"/>
              </a:rPr>
              <a:t>Face detection using Haar Feature-based Cascade Classifiers</a:t>
            </a:r>
            <a:endParaRPr b="0" lang="en-US" sz="2400" spc="-1" strike="noStrike">
              <a:latin typeface="Arial"/>
            </a:endParaRPr>
          </a:p>
          <a:p>
            <a:endParaRPr b="0" lang="en-US" sz="2400" spc="-1" strike="noStrike">
              <a:latin typeface="Arial"/>
            </a:endParaRPr>
          </a:p>
          <a:p>
            <a:r>
              <a:rPr b="0" lang="en-US" sz="2400" spc="-1" strike="noStrike">
                <a:latin typeface="Arial"/>
              </a:rPr>
              <a:t>2.</a:t>
            </a:r>
            <a:r>
              <a:rPr b="0" lang="en-US" sz="2400" spc="-1" strike="noStrike">
                <a:latin typeface="Arial"/>
              </a:rPr>
              <a:t>	</a:t>
            </a:r>
            <a:r>
              <a:rPr b="0" lang="en-US" sz="2400" spc="-1" strike="noStrike">
                <a:latin typeface="Arial"/>
              </a:rPr>
              <a:t>Same for eye detection.</a:t>
            </a:r>
            <a:endParaRPr b="0" lang="en-US" sz="2400" spc="-1" strike="noStrike">
              <a:latin typeface="Arial"/>
            </a:endParaRPr>
          </a:p>
        </p:txBody>
      </p:sp>
    </p:spTree>
  </p:cSld>
  <mc:AlternateContent>
    <mc:Choice Requires="p14">
      <p:transition spd="slow" p14:dur="2000"/>
    </mc:Choice>
    <mc:Fallback>
      <p:transition spd="slow"/>
    </mc:Fallback>
  </mc:AlternateContent>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TextShape 1"/>
          <p:cNvSpPr txBox="1"/>
          <p:nvPr/>
        </p:nvSpPr>
        <p:spPr>
          <a:xfrm>
            <a:off x="380160" y="1645920"/>
            <a:ext cx="9312480" cy="2301840"/>
          </a:xfrm>
          <a:prstGeom prst="rect">
            <a:avLst/>
          </a:prstGeom>
          <a:noFill/>
          <a:ln>
            <a:noFill/>
          </a:ln>
        </p:spPr>
        <p:txBody>
          <a:bodyPr lIns="90000" rIns="90000" tIns="45000" bIns="45000"/>
          <a:p>
            <a:r>
              <a:rPr b="1" lang="en-US" sz="3200" spc="-1" strike="noStrike">
                <a:latin typeface="Arial"/>
              </a:rPr>
              <a:t>What is Face detection?</a:t>
            </a:r>
            <a:endParaRPr b="0" lang="en-US" sz="3200" spc="-1" strike="noStrike">
              <a:latin typeface="Arial"/>
            </a:endParaRPr>
          </a:p>
          <a:p>
            <a:endParaRPr b="0" lang="en-US" sz="3200" spc="-1" strike="noStrike">
              <a:latin typeface="Arial"/>
            </a:endParaRPr>
          </a:p>
          <a:p>
            <a:r>
              <a:rPr b="0" lang="en-US" sz="2400" spc="-1" strike="noStrike">
                <a:latin typeface="Arial"/>
              </a:rPr>
              <a:t>Face detection is the ability of computer technology to identify people’s faces within digital images. Face detection applications employ algorithms focused on detecting human faces within larger images that may contain landscapes, objects etc.</a:t>
            </a:r>
            <a:endParaRPr b="0" lang="en-US" sz="2400" spc="-1" strike="noStrike">
              <a:latin typeface="Arial"/>
            </a:endParaRPr>
          </a:p>
        </p:txBody>
      </p:sp>
    </p:spTree>
  </p:cSld>
  <mc:AlternateContent>
    <mc:Choice Requires="p14">
      <p:transition spd="slow" p14:dur="2000"/>
    </mc:Choice>
    <mc:Fallback>
      <p:transition spd="slow"/>
    </mc:Fallback>
  </mc:AlternateContent>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TextShape 1"/>
          <p:cNvSpPr txBox="1"/>
          <p:nvPr/>
        </p:nvSpPr>
        <p:spPr>
          <a:xfrm>
            <a:off x="365760" y="1463040"/>
            <a:ext cx="9235440" cy="2925000"/>
          </a:xfrm>
          <a:prstGeom prst="rect">
            <a:avLst/>
          </a:prstGeom>
          <a:noFill/>
          <a:ln>
            <a:noFill/>
          </a:ln>
        </p:spPr>
        <p:txBody>
          <a:bodyPr lIns="90000" rIns="90000" tIns="45000" bIns="45000"/>
          <a:p>
            <a:r>
              <a:rPr b="1" lang="en-US" sz="3200" spc="-1" strike="noStrike">
                <a:latin typeface="Arial"/>
              </a:rPr>
              <a:t>How Face detection works?</a:t>
            </a:r>
            <a:endParaRPr b="0" lang="en-US" sz="3200" spc="-1" strike="noStrike">
              <a:latin typeface="Arial"/>
            </a:endParaRPr>
          </a:p>
          <a:p>
            <a:endParaRPr b="0" lang="en-US" sz="3200" spc="-1" strike="noStrike">
              <a:latin typeface="Arial"/>
            </a:endParaRPr>
          </a:p>
          <a:p>
            <a:r>
              <a:rPr b="0" lang="en-US" sz="2400" spc="-1" strike="noStrike">
                <a:latin typeface="Arial"/>
              </a:rPr>
              <a:t>While the process is somewhat complex, face detection algorithms often begin by searching for human eyes. Eyes constitute what is known as a valley region and are one of the easiest features to detect. Once eyes are detected, the algorithm might then attempt to detect facial regions including eyebrows, the mouth, nose, nostrils, and the iris.</a:t>
            </a:r>
            <a:endParaRPr b="0" lang="en-US" sz="2400" spc="-1" strike="noStrike">
              <a:latin typeface="Arial"/>
            </a:endParaRPr>
          </a:p>
        </p:txBody>
      </p:sp>
    </p:spTree>
  </p:cSld>
  <mc:AlternateContent>
    <mc:Choice Requires="p14">
      <p:transition spd="slow" p14:dur="2000"/>
    </mc:Choice>
    <mc:Fallback>
      <p:transition spd="slow"/>
    </mc:Fallback>
  </mc:AlternateContent>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2" name="" descr=""/>
          <p:cNvPicPr/>
          <p:nvPr/>
        </p:nvPicPr>
        <p:blipFill>
          <a:blip r:embed="rId1"/>
          <a:stretch/>
        </p:blipFill>
        <p:spPr>
          <a:xfrm>
            <a:off x="0" y="0"/>
            <a:ext cx="10080000" cy="7560000"/>
          </a:xfrm>
          <a:prstGeom prst="rect">
            <a:avLst/>
          </a:prstGeom>
          <a:ln>
            <a:noFill/>
          </a:ln>
        </p:spPr>
      </p:pic>
    </p:spTree>
  </p:cSld>
  <mc:AlternateContent>
    <mc:Choice Requires="p14">
      <p:transition spd="slow" p14:dur="2000"/>
    </mc:Choice>
    <mc:Fallback>
      <p:transition spd="slow"/>
    </mc:Fallback>
  </mc:AlternateContent>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3" name="" descr=""/>
          <p:cNvPicPr/>
          <p:nvPr/>
        </p:nvPicPr>
        <p:blipFill>
          <a:blip r:embed="rId1"/>
          <a:stretch/>
        </p:blipFill>
        <p:spPr>
          <a:xfrm>
            <a:off x="0" y="1097280"/>
            <a:ext cx="10080000" cy="5486400"/>
          </a:xfrm>
          <a:prstGeom prst="rect">
            <a:avLst/>
          </a:prstGeom>
          <a:ln>
            <a:noFill/>
          </a:ln>
        </p:spPr>
      </p:pic>
    </p:spTree>
  </p:cSld>
  <mc:AlternateContent>
    <mc:Choice Requires="p14">
      <p:transition spd="slow" p14:dur="2000"/>
    </mc:Choice>
    <mc:Fallback>
      <p:transition spd="slow"/>
    </mc:Fallback>
  </mc:AlternateContent>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4" name="" descr=""/>
          <p:cNvPicPr/>
          <p:nvPr/>
        </p:nvPicPr>
        <p:blipFill>
          <a:blip r:embed="rId1"/>
          <a:stretch/>
        </p:blipFill>
        <p:spPr>
          <a:xfrm>
            <a:off x="0" y="0"/>
            <a:ext cx="10080000" cy="7560000"/>
          </a:xfrm>
          <a:prstGeom prst="rect">
            <a:avLst/>
          </a:prstGeom>
          <a:ln>
            <a:noFill/>
          </a:ln>
        </p:spPr>
      </p:pic>
    </p:spTree>
  </p:cSld>
  <mc:AlternateContent>
    <mc:Choice Requires="p14">
      <p:transition spd="slow" p14:dur="2000"/>
    </mc:Choice>
    <mc:Fallback>
      <p:transition spd="slow"/>
    </mc:Fallback>
  </mc:AlternateContent>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TextShape 1"/>
          <p:cNvSpPr txBox="1"/>
          <p:nvPr/>
        </p:nvSpPr>
        <p:spPr>
          <a:xfrm>
            <a:off x="3657600" y="2926080"/>
            <a:ext cx="3291840" cy="546120"/>
          </a:xfrm>
          <a:prstGeom prst="rect">
            <a:avLst/>
          </a:prstGeom>
          <a:noFill/>
          <a:ln>
            <a:noFill/>
          </a:ln>
        </p:spPr>
        <p:txBody>
          <a:bodyPr lIns="90000" rIns="90000" tIns="45000" bIns="45000"/>
          <a:p>
            <a:r>
              <a:rPr b="1" lang="en-US" sz="3200" spc="-1" strike="noStrike">
                <a:latin typeface="Arial"/>
              </a:rPr>
              <a:t>Thank You</a:t>
            </a:r>
            <a:endParaRPr b="1" lang="en-US" sz="3200" spc="-1" strike="noStrike">
              <a:latin typeface="Arial"/>
            </a:endParaRPr>
          </a:p>
        </p:txBody>
      </p:sp>
    </p:spTree>
  </p:cSld>
  <mc:AlternateContent>
    <mc:Choice Requires="p14">
      <p:transition spd="slow" p14:dur="2000"/>
    </mc:Choice>
    <mc:Fallback>
      <p:transition spd="slow"/>
    </mc:Fallback>
  </mc:AlternateContent>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28</TotalTime>
  <Application>LibreOffice/6.1.0.3$Windows_X86_64 LibreOffice_project/efb621ed25068d70781dc026f7e9c5187a4decd1</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2019-04-16T09:30:31Z</dcterms:created>
  <dc:creator/>
  <dc:description/>
  <dc:language>en-US</dc:language>
  <cp:lastModifiedBy/>
  <dcterms:modified xsi:type="dcterms:W3CDTF">2019-04-16T10:11:22Z</dcterms:modified>
  <cp:revision>8</cp:revision>
  <dc:subject/>
  <dc:title>Blue Curve</dc:title>
</cp:coreProperties>
</file>