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6054D-AEFC-4552-93D5-CADB2340F122}" v="147" dt="2019-11-27T20:04:38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tiny Yareli De La Fuente Aguilar" userId="507d6b0c16aa5b52" providerId="LiveId" clId="{5BD6054D-AEFC-4552-93D5-CADB2340F122}"/>
    <pc:docChg chg="undo custSel mod addSld modSld">
      <pc:chgData name="Destiny Yareli De La Fuente Aguilar" userId="507d6b0c16aa5b52" providerId="LiveId" clId="{5BD6054D-AEFC-4552-93D5-CADB2340F122}" dt="2019-11-27T20:15:07.040" v="588" actId="20577"/>
      <pc:docMkLst>
        <pc:docMk/>
      </pc:docMkLst>
      <pc:sldChg chg="addSp modSp mod setBg">
        <pc:chgData name="Destiny Yareli De La Fuente Aguilar" userId="507d6b0c16aa5b52" providerId="LiveId" clId="{5BD6054D-AEFC-4552-93D5-CADB2340F122}" dt="2019-11-27T06:36:19.290" v="0" actId="26606"/>
        <pc:sldMkLst>
          <pc:docMk/>
          <pc:sldMk cId="2849443681" sldId="258"/>
        </pc:sldMkLst>
        <pc:spChg chg="mod">
          <ac:chgData name="Destiny Yareli De La Fuente Aguilar" userId="507d6b0c16aa5b52" providerId="LiveId" clId="{5BD6054D-AEFC-4552-93D5-CADB2340F122}" dt="2019-11-27T06:36:19.290" v="0" actId="26606"/>
          <ac:spMkLst>
            <pc:docMk/>
            <pc:sldMk cId="2849443681" sldId="258"/>
            <ac:spMk id="3" creationId="{22C53DF8-234D-4018-8903-04BF6214D369}"/>
          </ac:spMkLst>
        </pc:spChg>
        <pc:spChg chg="add">
          <ac:chgData name="Destiny Yareli De La Fuente Aguilar" userId="507d6b0c16aa5b52" providerId="LiveId" clId="{5BD6054D-AEFC-4552-93D5-CADB2340F122}" dt="2019-11-27T06:36:19.290" v="0" actId="26606"/>
          <ac:spMkLst>
            <pc:docMk/>
            <pc:sldMk cId="2849443681" sldId="258"/>
            <ac:spMk id="8" creationId="{39E4C68A-A4A9-48A4-9FF2-D2896B1EA01F}"/>
          </ac:spMkLst>
        </pc:spChg>
        <pc:spChg chg="add">
          <ac:chgData name="Destiny Yareli De La Fuente Aguilar" userId="507d6b0c16aa5b52" providerId="LiveId" clId="{5BD6054D-AEFC-4552-93D5-CADB2340F122}" dt="2019-11-27T06:36:19.290" v="0" actId="26606"/>
          <ac:spMkLst>
            <pc:docMk/>
            <pc:sldMk cId="2849443681" sldId="258"/>
            <ac:spMk id="10" creationId="{E2B9AEA5-52CB-49A6-AF8A-33502F291B91}"/>
          </ac:spMkLst>
        </pc:spChg>
      </pc:sldChg>
      <pc:sldChg chg="modSp">
        <pc:chgData name="Destiny Yareli De La Fuente Aguilar" userId="507d6b0c16aa5b52" providerId="LiveId" clId="{5BD6054D-AEFC-4552-93D5-CADB2340F122}" dt="2019-11-27T20:04:19.323" v="146" actId="2711"/>
        <pc:sldMkLst>
          <pc:docMk/>
          <pc:sldMk cId="3933952573" sldId="261"/>
        </pc:sldMkLst>
        <pc:graphicFrameChg chg="mod">
          <ac:chgData name="Destiny Yareli De La Fuente Aguilar" userId="507d6b0c16aa5b52" providerId="LiveId" clId="{5BD6054D-AEFC-4552-93D5-CADB2340F122}" dt="2019-11-27T20:04:19.323" v="146" actId="2711"/>
          <ac:graphicFrameMkLst>
            <pc:docMk/>
            <pc:sldMk cId="3933952573" sldId="261"/>
            <ac:graphicFrameMk id="5" creationId="{CD75D8AF-C53B-44D7-983C-525D2E79F323}"/>
          </ac:graphicFrameMkLst>
        </pc:graphicFrameChg>
      </pc:sldChg>
      <pc:sldChg chg="modSp">
        <pc:chgData name="Destiny Yareli De La Fuente Aguilar" userId="507d6b0c16aa5b52" providerId="LiveId" clId="{5BD6054D-AEFC-4552-93D5-CADB2340F122}" dt="2019-11-27T19:59:44.071" v="21" actId="255"/>
        <pc:sldMkLst>
          <pc:docMk/>
          <pc:sldMk cId="3622939480" sldId="262"/>
        </pc:sldMkLst>
        <pc:graphicFrameChg chg="mod">
          <ac:chgData name="Destiny Yareli De La Fuente Aguilar" userId="507d6b0c16aa5b52" providerId="LiveId" clId="{5BD6054D-AEFC-4552-93D5-CADB2340F122}" dt="2019-11-27T19:59:44.071" v="21" actId="255"/>
          <ac:graphicFrameMkLst>
            <pc:docMk/>
            <pc:sldMk cId="3622939480" sldId="262"/>
            <ac:graphicFrameMk id="18" creationId="{420BDAA0-EE56-4AE9-977A-238C98F37E2C}"/>
          </ac:graphicFrameMkLst>
        </pc:graphicFrameChg>
      </pc:sldChg>
      <pc:sldChg chg="addSp delSp modSp add mod setBg setClrOvrMap">
        <pc:chgData name="Destiny Yareli De La Fuente Aguilar" userId="507d6b0c16aa5b52" providerId="LiveId" clId="{5BD6054D-AEFC-4552-93D5-CADB2340F122}" dt="2019-11-27T20:15:07.040" v="588" actId="20577"/>
        <pc:sldMkLst>
          <pc:docMk/>
          <pc:sldMk cId="2199182803" sldId="263"/>
        </pc:sldMkLst>
        <pc:spChg chg="mod">
          <ac:chgData name="Destiny Yareli De La Fuente Aguilar" userId="507d6b0c16aa5b52" providerId="LiveId" clId="{5BD6054D-AEFC-4552-93D5-CADB2340F122}" dt="2019-11-27T20:14:10.644" v="480" actId="26606"/>
          <ac:spMkLst>
            <pc:docMk/>
            <pc:sldMk cId="2199182803" sldId="263"/>
            <ac:spMk id="2" creationId="{4605C5BE-D628-4FFC-ADD5-96DE4B36728D}"/>
          </ac:spMkLst>
        </pc:spChg>
        <pc:spChg chg="mod">
          <ac:chgData name="Destiny Yareli De La Fuente Aguilar" userId="507d6b0c16aa5b52" providerId="LiveId" clId="{5BD6054D-AEFC-4552-93D5-CADB2340F122}" dt="2019-11-27T20:15:07.040" v="588" actId="20577"/>
          <ac:spMkLst>
            <pc:docMk/>
            <pc:sldMk cId="2199182803" sldId="263"/>
            <ac:spMk id="3" creationId="{87AF1FC6-942D-43F0-8B21-ECC1D25866B2}"/>
          </ac:spMkLst>
        </pc:spChg>
        <pc:spChg chg="add del">
          <ac:chgData name="Destiny Yareli De La Fuente Aguilar" userId="507d6b0c16aa5b52" providerId="LiveId" clId="{5BD6054D-AEFC-4552-93D5-CADB2340F122}" dt="2019-11-27T20:14:01.363" v="469" actId="26606"/>
          <ac:spMkLst>
            <pc:docMk/>
            <pc:sldMk cId="2199182803" sldId="263"/>
            <ac:spMk id="8" creationId="{39E4C68A-A4A9-48A4-9FF2-D2896B1EA01F}"/>
          </ac:spMkLst>
        </pc:spChg>
        <pc:spChg chg="add del">
          <ac:chgData name="Destiny Yareli De La Fuente Aguilar" userId="507d6b0c16aa5b52" providerId="LiveId" clId="{5BD6054D-AEFC-4552-93D5-CADB2340F122}" dt="2019-11-27T20:14:01.363" v="469" actId="26606"/>
          <ac:spMkLst>
            <pc:docMk/>
            <pc:sldMk cId="2199182803" sldId="263"/>
            <ac:spMk id="10" creationId="{E2B9AEA5-52CB-49A6-AF8A-33502F291B91}"/>
          </ac:spMkLst>
        </pc:spChg>
        <pc:spChg chg="add del">
          <ac:chgData name="Destiny Yareli De La Fuente Aguilar" userId="507d6b0c16aa5b52" providerId="LiveId" clId="{5BD6054D-AEFC-4552-93D5-CADB2340F122}" dt="2019-11-27T20:14:02.171" v="471" actId="26606"/>
          <ac:spMkLst>
            <pc:docMk/>
            <pc:sldMk cId="2199182803" sldId="263"/>
            <ac:spMk id="12" creationId="{A20F6923-DC2F-4143-ACA0-519D0FE6C7E7}"/>
          </ac:spMkLst>
        </pc:spChg>
        <pc:spChg chg="add del">
          <ac:chgData name="Destiny Yareli De La Fuente Aguilar" userId="507d6b0c16aa5b52" providerId="LiveId" clId="{5BD6054D-AEFC-4552-93D5-CADB2340F122}" dt="2019-11-27T20:14:02.171" v="471" actId="26606"/>
          <ac:spMkLst>
            <pc:docMk/>
            <pc:sldMk cId="2199182803" sldId="263"/>
            <ac:spMk id="13" creationId="{E08749FB-5801-45C8-BF7B-840E23F8A255}"/>
          </ac:spMkLst>
        </pc:spChg>
        <pc:spChg chg="add del">
          <ac:chgData name="Destiny Yareli De La Fuente Aguilar" userId="507d6b0c16aa5b52" providerId="LiveId" clId="{5BD6054D-AEFC-4552-93D5-CADB2340F122}" dt="2019-11-27T20:14:02.171" v="471" actId="26606"/>
          <ac:spMkLst>
            <pc:docMk/>
            <pc:sldMk cId="2199182803" sldId="263"/>
            <ac:spMk id="14" creationId="{8319B32C-704E-4A0B-BD7B-186B70511A5B}"/>
          </ac:spMkLst>
        </pc:spChg>
        <pc:spChg chg="add del">
          <ac:chgData name="Destiny Yareli De La Fuente Aguilar" userId="507d6b0c16aa5b52" providerId="LiveId" clId="{5BD6054D-AEFC-4552-93D5-CADB2340F122}" dt="2019-11-27T20:14:02.171" v="471" actId="26606"/>
          <ac:spMkLst>
            <pc:docMk/>
            <pc:sldMk cId="2199182803" sldId="263"/>
            <ac:spMk id="15" creationId="{DAA7C513-277B-4325-9779-116946C0D319}"/>
          </ac:spMkLst>
        </pc:spChg>
        <pc:spChg chg="add del">
          <ac:chgData name="Destiny Yareli De La Fuente Aguilar" userId="507d6b0c16aa5b52" providerId="LiveId" clId="{5BD6054D-AEFC-4552-93D5-CADB2340F122}" dt="2019-11-27T20:14:03.268" v="473" actId="26606"/>
          <ac:spMkLst>
            <pc:docMk/>
            <pc:sldMk cId="2199182803" sldId="263"/>
            <ac:spMk id="17" creationId="{39E4C68A-A4A9-48A4-9FF2-D2896B1EA01F}"/>
          </ac:spMkLst>
        </pc:spChg>
        <pc:spChg chg="add del">
          <ac:chgData name="Destiny Yareli De La Fuente Aguilar" userId="507d6b0c16aa5b52" providerId="LiveId" clId="{5BD6054D-AEFC-4552-93D5-CADB2340F122}" dt="2019-11-27T20:14:03.268" v="473" actId="26606"/>
          <ac:spMkLst>
            <pc:docMk/>
            <pc:sldMk cId="2199182803" sldId="263"/>
            <ac:spMk id="18" creationId="{E2B9AEA5-52CB-49A6-AF8A-33502F291B91}"/>
          </ac:spMkLst>
        </pc:spChg>
        <pc:spChg chg="add del">
          <ac:chgData name="Destiny Yareli De La Fuente Aguilar" userId="507d6b0c16aa5b52" providerId="LiveId" clId="{5BD6054D-AEFC-4552-93D5-CADB2340F122}" dt="2019-11-27T20:14:04.548" v="475" actId="26606"/>
          <ac:spMkLst>
            <pc:docMk/>
            <pc:sldMk cId="2199182803" sldId="263"/>
            <ac:spMk id="20" creationId="{647F247E-B679-44E9-93C2-B2DD5EFB2B8D}"/>
          </ac:spMkLst>
        </pc:spChg>
        <pc:spChg chg="add del">
          <ac:chgData name="Destiny Yareli De La Fuente Aguilar" userId="507d6b0c16aa5b52" providerId="LiveId" clId="{5BD6054D-AEFC-4552-93D5-CADB2340F122}" dt="2019-11-27T20:14:04.548" v="475" actId="26606"/>
          <ac:spMkLst>
            <pc:docMk/>
            <pc:sldMk cId="2199182803" sldId="263"/>
            <ac:spMk id="21" creationId="{FEE15661-B0F2-42AE-A75B-0999B2CF5983}"/>
          </ac:spMkLst>
        </pc:spChg>
        <pc:spChg chg="add del">
          <ac:chgData name="Destiny Yareli De La Fuente Aguilar" userId="507d6b0c16aa5b52" providerId="LiveId" clId="{5BD6054D-AEFC-4552-93D5-CADB2340F122}" dt="2019-11-27T20:14:04.548" v="475" actId="26606"/>
          <ac:spMkLst>
            <pc:docMk/>
            <pc:sldMk cId="2199182803" sldId="263"/>
            <ac:spMk id="22" creationId="{354706C1-38B7-4C23-8749-906CB0DC80A8}"/>
          </ac:spMkLst>
        </pc:spChg>
        <pc:spChg chg="add del">
          <ac:chgData name="Destiny Yareli De La Fuente Aguilar" userId="507d6b0c16aa5b52" providerId="LiveId" clId="{5BD6054D-AEFC-4552-93D5-CADB2340F122}" dt="2019-11-27T20:14:05.677" v="477" actId="26606"/>
          <ac:spMkLst>
            <pc:docMk/>
            <pc:sldMk cId="2199182803" sldId="263"/>
            <ac:spMk id="25" creationId="{A43280A9-E265-46D1-8575-622906D204C9}"/>
          </ac:spMkLst>
        </pc:spChg>
        <pc:spChg chg="add del">
          <ac:chgData name="Destiny Yareli De La Fuente Aguilar" userId="507d6b0c16aa5b52" providerId="LiveId" clId="{5BD6054D-AEFC-4552-93D5-CADB2340F122}" dt="2019-11-27T20:14:05.677" v="477" actId="26606"/>
          <ac:spMkLst>
            <pc:docMk/>
            <pc:sldMk cId="2199182803" sldId="263"/>
            <ac:spMk id="26" creationId="{4DE20B70-4750-4280-B3AC-512C05EEF920}"/>
          </ac:spMkLst>
        </pc:spChg>
        <pc:spChg chg="add del">
          <ac:chgData name="Destiny Yareli De La Fuente Aguilar" userId="507d6b0c16aa5b52" providerId="LiveId" clId="{5BD6054D-AEFC-4552-93D5-CADB2340F122}" dt="2019-11-27T20:14:05.677" v="477" actId="26606"/>
          <ac:spMkLst>
            <pc:docMk/>
            <pc:sldMk cId="2199182803" sldId="263"/>
            <ac:spMk id="27" creationId="{98D95174-B5F2-424A-8183-654A5064D0B6}"/>
          </ac:spMkLst>
        </pc:spChg>
        <pc:spChg chg="add del">
          <ac:chgData name="Destiny Yareli De La Fuente Aguilar" userId="507d6b0c16aa5b52" providerId="LiveId" clId="{5BD6054D-AEFC-4552-93D5-CADB2340F122}" dt="2019-11-27T20:14:05.677" v="477" actId="26606"/>
          <ac:spMkLst>
            <pc:docMk/>
            <pc:sldMk cId="2199182803" sldId="263"/>
            <ac:spMk id="28" creationId="{DD368A96-A16E-42CE-842C-9166E567BCC1}"/>
          </ac:spMkLst>
        </pc:spChg>
        <pc:spChg chg="add del">
          <ac:chgData name="Destiny Yareli De La Fuente Aguilar" userId="507d6b0c16aa5b52" providerId="LiveId" clId="{5BD6054D-AEFC-4552-93D5-CADB2340F122}" dt="2019-11-27T20:14:10.631" v="479" actId="26606"/>
          <ac:spMkLst>
            <pc:docMk/>
            <pc:sldMk cId="2199182803" sldId="263"/>
            <ac:spMk id="30" creationId="{0E7A3056-9B88-444B-94DA-40B0F2C6E217}"/>
          </ac:spMkLst>
        </pc:spChg>
        <pc:spChg chg="add del">
          <ac:chgData name="Destiny Yareli De La Fuente Aguilar" userId="507d6b0c16aa5b52" providerId="LiveId" clId="{5BD6054D-AEFC-4552-93D5-CADB2340F122}" dt="2019-11-27T20:14:10.631" v="479" actId="26606"/>
          <ac:spMkLst>
            <pc:docMk/>
            <pc:sldMk cId="2199182803" sldId="263"/>
            <ac:spMk id="32" creationId="{DA215CF0-5E5E-4D2E-B3AE-366652A368E0}"/>
          </ac:spMkLst>
        </pc:spChg>
        <pc:spChg chg="add">
          <ac:chgData name="Destiny Yareli De La Fuente Aguilar" userId="507d6b0c16aa5b52" providerId="LiveId" clId="{5BD6054D-AEFC-4552-93D5-CADB2340F122}" dt="2019-11-27T20:14:10.644" v="480" actId="26606"/>
          <ac:spMkLst>
            <pc:docMk/>
            <pc:sldMk cId="2199182803" sldId="263"/>
            <ac:spMk id="34" creationId="{77D7B666-D5E6-48CE-B26A-FB5E5C34AF90}"/>
          </ac:spMkLst>
        </pc:spChg>
        <pc:spChg chg="add">
          <ac:chgData name="Destiny Yareli De La Fuente Aguilar" userId="507d6b0c16aa5b52" providerId="LiveId" clId="{5BD6054D-AEFC-4552-93D5-CADB2340F122}" dt="2019-11-27T20:14:10.644" v="480" actId="26606"/>
          <ac:spMkLst>
            <pc:docMk/>
            <pc:sldMk cId="2199182803" sldId="263"/>
            <ac:spMk id="35" creationId="{F6EE670A-A41A-44AD-BC1C-2090365EB5B3}"/>
          </ac:spMkLst>
        </pc:spChg>
        <pc:cxnChg chg="add del">
          <ac:chgData name="Destiny Yareli De La Fuente Aguilar" userId="507d6b0c16aa5b52" providerId="LiveId" clId="{5BD6054D-AEFC-4552-93D5-CADB2340F122}" dt="2019-11-27T20:14:05.677" v="477" actId="26606"/>
          <ac:cxnSpMkLst>
            <pc:docMk/>
            <pc:sldMk cId="2199182803" sldId="263"/>
            <ac:cxnSpMk id="16" creationId="{E350D170-418B-4A22-8B98-15EF799FD957}"/>
          </ac:cxnSpMkLst>
        </pc:cxnChg>
        <pc:cxnChg chg="add del">
          <ac:chgData name="Destiny Yareli De La Fuente Aguilar" userId="507d6b0c16aa5b52" providerId="LiveId" clId="{5BD6054D-AEFC-4552-93D5-CADB2340F122}" dt="2019-11-27T20:14:04.548" v="475" actId="26606"/>
          <ac:cxnSpMkLst>
            <pc:docMk/>
            <pc:sldMk cId="2199182803" sldId="263"/>
            <ac:cxnSpMk id="23" creationId="{CD161189-7A5B-4B2B-93DC-777102994750}"/>
          </ac:cxnSpMkLst>
        </pc:cxnChg>
        <pc:cxnChg chg="add del">
          <ac:chgData name="Destiny Yareli De La Fuente Aguilar" userId="507d6b0c16aa5b52" providerId="LiveId" clId="{5BD6054D-AEFC-4552-93D5-CADB2340F122}" dt="2019-11-27T20:14:10.631" v="479" actId="26606"/>
          <ac:cxnSpMkLst>
            <pc:docMk/>
            <pc:sldMk cId="2199182803" sldId="263"/>
            <ac:cxnSpMk id="31" creationId="{6820BD55-A71A-48C6-B0F7-235147F39DE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90012-4858-41E2-8CC1-A42A4B39C8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B8AED0-DC4A-435A-A2D2-312EB0DE93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>
              <a:latin typeface="Arial" panose="020B0604020202020204" pitchFamily="34" charset="0"/>
              <a:cs typeface="Arial" panose="020B0604020202020204" pitchFamily="34" charset="0"/>
            </a:rPr>
            <a:t>1. El cliente tomara un ticket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9DE31-9C26-4179-A110-102E85D34826}" type="parTrans" cxnId="{02B1698F-93C9-4DE5-9159-779856894C5F}">
      <dgm:prSet/>
      <dgm:spPr/>
      <dgm:t>
        <a:bodyPr/>
        <a:lstStyle/>
        <a:p>
          <a:endParaRPr lang="en-US"/>
        </a:p>
      </dgm:t>
    </dgm:pt>
    <dgm:pt modelId="{7704AA4C-DF01-4869-8006-0C411A73F827}" type="sibTrans" cxnId="{02B1698F-93C9-4DE5-9159-779856894C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C9394B-A9DA-478D-8F98-963B5E4FAC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>
              <a:latin typeface="Arial" panose="020B0604020202020204" pitchFamily="34" charset="0"/>
              <a:cs typeface="Arial" panose="020B0604020202020204" pitchFamily="34" charset="0"/>
            </a:rPr>
            <a:t>El cliente al momento de tomar un ticket entrara en una fila virtual.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4D224-D91A-4338-8A0C-B8B14E971FD7}" type="parTrans" cxnId="{791BA0D8-88C9-46DA-BDCE-806D1C52D0CC}">
      <dgm:prSet/>
      <dgm:spPr/>
      <dgm:t>
        <a:bodyPr/>
        <a:lstStyle/>
        <a:p>
          <a:endParaRPr lang="en-US"/>
        </a:p>
      </dgm:t>
    </dgm:pt>
    <dgm:pt modelId="{3550C6BB-F04C-4273-9BC4-C5C641A70DDD}" type="sibTrans" cxnId="{791BA0D8-88C9-46DA-BDCE-806D1C52D0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2D6136-FD08-46B1-9C49-814949A806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>
              <a:latin typeface="Arial" panose="020B0604020202020204" pitchFamily="34" charset="0"/>
              <a:cs typeface="Arial" panose="020B0604020202020204" pitchFamily="34" charset="0"/>
            </a:rPr>
            <a:t>Nuestro sistema de tickets te ayuda a organizar tus filas brindando a los clientes una solución de cola virtual para agendar cita con un ejecutivo o tomar un turno por medio de un dispensador de tickets.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2D766C-A3E1-407B-BB59-D81C749DCCB8}" type="parTrans" cxnId="{DD5ED834-EB38-4A74-B204-0A1AC5A7D20D}">
      <dgm:prSet/>
      <dgm:spPr/>
      <dgm:t>
        <a:bodyPr/>
        <a:lstStyle/>
        <a:p>
          <a:endParaRPr lang="en-US"/>
        </a:p>
      </dgm:t>
    </dgm:pt>
    <dgm:pt modelId="{EF2FBD09-D9C9-435C-985E-D7062D432711}" type="sibTrans" cxnId="{DD5ED834-EB38-4A74-B204-0A1AC5A7D2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D88C9F-C492-4106-AFEB-F014C6CB89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/>
            <a:t>2</a:t>
          </a:r>
          <a:r>
            <a:rPr lang="es-MX" sz="1400" dirty="0">
              <a:latin typeface="Arial" panose="020B0604020202020204" pitchFamily="34" charset="0"/>
              <a:cs typeface="Arial" panose="020B0604020202020204" pitchFamily="34" charset="0"/>
            </a:rPr>
            <a:t>. El cliente visualiza su estado de espera en señalización digital.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1B7D2A-2640-45C4-8FA5-8EAC14518E17}" type="parTrans" cxnId="{96BE31DF-5EDE-43EF-B58F-F5910BCC6892}">
      <dgm:prSet/>
      <dgm:spPr/>
      <dgm:t>
        <a:bodyPr/>
        <a:lstStyle/>
        <a:p>
          <a:endParaRPr lang="en-US"/>
        </a:p>
      </dgm:t>
    </dgm:pt>
    <dgm:pt modelId="{3291ACD8-1D47-47F4-9D8C-DCD202AD7E24}" type="sibTrans" cxnId="{96BE31DF-5EDE-43EF-B58F-F5910BCC68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C916A0-AD44-400C-A8D9-E98EBACEBD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>
              <a:latin typeface="Arial" panose="020B0604020202020204" pitchFamily="34" charset="0"/>
              <a:cs typeface="Arial" panose="020B0604020202020204" pitchFamily="34" charset="0"/>
            </a:rPr>
            <a:t>El cliente se mantiene ocupado usando soluciones de señalamiento digital y pantallas informativas de la cola con mensajes promocionales e información de la cola.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6DB8A2-742B-4542-A76A-B6945E626211}" type="parTrans" cxnId="{3B1AEE73-D9B6-4169-92A1-0D426002F69F}">
      <dgm:prSet/>
      <dgm:spPr/>
      <dgm:t>
        <a:bodyPr/>
        <a:lstStyle/>
        <a:p>
          <a:endParaRPr lang="en-US"/>
        </a:p>
      </dgm:t>
    </dgm:pt>
    <dgm:pt modelId="{A416EB82-64BB-4560-B575-654AD8BDF701}" type="sibTrans" cxnId="{3B1AEE73-D9B6-4169-92A1-0D426002F69F}">
      <dgm:prSet/>
      <dgm:spPr/>
      <dgm:t>
        <a:bodyPr/>
        <a:lstStyle/>
        <a:p>
          <a:endParaRPr lang="en-US"/>
        </a:p>
      </dgm:t>
    </dgm:pt>
    <dgm:pt modelId="{C9421F71-05C6-47D3-A74B-A84460188FD7}" type="pres">
      <dgm:prSet presAssocID="{63D90012-4858-41E2-8CC1-A42A4B39C864}" presName="root" presStyleCnt="0">
        <dgm:presLayoutVars>
          <dgm:dir/>
          <dgm:resizeHandles val="exact"/>
        </dgm:presLayoutVars>
      </dgm:prSet>
      <dgm:spPr/>
    </dgm:pt>
    <dgm:pt modelId="{4EA51CEA-E969-43DF-89F6-02A61AD49DB9}" type="pres">
      <dgm:prSet presAssocID="{63D90012-4858-41E2-8CC1-A42A4B39C864}" presName="container" presStyleCnt="0">
        <dgm:presLayoutVars>
          <dgm:dir/>
          <dgm:resizeHandles val="exact"/>
        </dgm:presLayoutVars>
      </dgm:prSet>
      <dgm:spPr/>
    </dgm:pt>
    <dgm:pt modelId="{CC38525A-3F14-4DC2-989C-25C95173949F}" type="pres">
      <dgm:prSet presAssocID="{37B8AED0-DC4A-435A-A2D2-312EB0DE9336}" presName="compNode" presStyleCnt="0"/>
      <dgm:spPr/>
    </dgm:pt>
    <dgm:pt modelId="{39B1DF53-F1FB-4E71-9D9A-1F1C0C52FD36}" type="pres">
      <dgm:prSet presAssocID="{37B8AED0-DC4A-435A-A2D2-312EB0DE9336}" presName="iconBgRect" presStyleLbl="bgShp" presStyleIdx="0" presStyleCnt="5"/>
      <dgm:spPr/>
    </dgm:pt>
    <dgm:pt modelId="{7EB0316A-274A-4793-B12F-2C8F8E47A6BE}" type="pres">
      <dgm:prSet presAssocID="{37B8AED0-DC4A-435A-A2D2-312EB0DE93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C9C454D4-2C79-4792-99BB-17F4FC88A71E}" type="pres">
      <dgm:prSet presAssocID="{37B8AED0-DC4A-435A-A2D2-312EB0DE9336}" presName="spaceRect" presStyleCnt="0"/>
      <dgm:spPr/>
    </dgm:pt>
    <dgm:pt modelId="{39DD077A-0632-457C-A182-29426CA5AD7A}" type="pres">
      <dgm:prSet presAssocID="{37B8AED0-DC4A-435A-A2D2-312EB0DE9336}" presName="textRect" presStyleLbl="revTx" presStyleIdx="0" presStyleCnt="5">
        <dgm:presLayoutVars>
          <dgm:chMax val="1"/>
          <dgm:chPref val="1"/>
        </dgm:presLayoutVars>
      </dgm:prSet>
      <dgm:spPr/>
    </dgm:pt>
    <dgm:pt modelId="{B54544CA-AF9B-4011-A05C-FB855B86FAE7}" type="pres">
      <dgm:prSet presAssocID="{7704AA4C-DF01-4869-8006-0C411A73F827}" presName="sibTrans" presStyleLbl="sibTrans2D1" presStyleIdx="0" presStyleCnt="0"/>
      <dgm:spPr/>
    </dgm:pt>
    <dgm:pt modelId="{4F83A919-65BA-42DD-91ED-55368C1C360A}" type="pres">
      <dgm:prSet presAssocID="{94C9394B-A9DA-478D-8F98-963B5E4FAC5A}" presName="compNode" presStyleCnt="0"/>
      <dgm:spPr/>
    </dgm:pt>
    <dgm:pt modelId="{C5D2B4E9-3CE7-4E73-BAA7-154E22875155}" type="pres">
      <dgm:prSet presAssocID="{94C9394B-A9DA-478D-8F98-963B5E4FAC5A}" presName="iconBgRect" presStyleLbl="bgShp" presStyleIdx="1" presStyleCnt="5"/>
      <dgm:spPr/>
    </dgm:pt>
    <dgm:pt modelId="{05FA1408-1050-40ED-8267-CFF865CF8347}" type="pres">
      <dgm:prSet presAssocID="{94C9394B-A9DA-478D-8F98-963B5E4FAC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6FF1338-2530-48BE-9A85-EAEB6AE4D3C7}" type="pres">
      <dgm:prSet presAssocID="{94C9394B-A9DA-478D-8F98-963B5E4FAC5A}" presName="spaceRect" presStyleCnt="0"/>
      <dgm:spPr/>
    </dgm:pt>
    <dgm:pt modelId="{3BB46139-7508-4E0F-9F94-8550F42780EE}" type="pres">
      <dgm:prSet presAssocID="{94C9394B-A9DA-478D-8F98-963B5E4FAC5A}" presName="textRect" presStyleLbl="revTx" presStyleIdx="1" presStyleCnt="5">
        <dgm:presLayoutVars>
          <dgm:chMax val="1"/>
          <dgm:chPref val="1"/>
        </dgm:presLayoutVars>
      </dgm:prSet>
      <dgm:spPr/>
    </dgm:pt>
    <dgm:pt modelId="{2C274184-401A-4237-8C32-7472C09A4A2C}" type="pres">
      <dgm:prSet presAssocID="{3550C6BB-F04C-4273-9BC4-C5C641A70DDD}" presName="sibTrans" presStyleLbl="sibTrans2D1" presStyleIdx="0" presStyleCnt="0"/>
      <dgm:spPr/>
    </dgm:pt>
    <dgm:pt modelId="{F72CBE7D-D6C2-4BC0-AC97-3500B202C776}" type="pres">
      <dgm:prSet presAssocID="{562D6136-FD08-46B1-9C49-814949A8065C}" presName="compNode" presStyleCnt="0"/>
      <dgm:spPr/>
    </dgm:pt>
    <dgm:pt modelId="{5985AC17-EFF6-4A59-BA86-8DB41AD1D951}" type="pres">
      <dgm:prSet presAssocID="{562D6136-FD08-46B1-9C49-814949A8065C}" presName="iconBgRect" presStyleLbl="bgShp" presStyleIdx="2" presStyleCnt="5"/>
      <dgm:spPr/>
    </dgm:pt>
    <dgm:pt modelId="{6AD7C962-C2EA-42BE-AA94-CDE4988788EA}" type="pres">
      <dgm:prSet presAssocID="{562D6136-FD08-46B1-9C49-814949A806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D9DC371F-CDC5-4016-AB5C-B24A3A5D728E}" type="pres">
      <dgm:prSet presAssocID="{562D6136-FD08-46B1-9C49-814949A8065C}" presName="spaceRect" presStyleCnt="0"/>
      <dgm:spPr/>
    </dgm:pt>
    <dgm:pt modelId="{5A30768E-FA70-4716-9160-1C227D15F19D}" type="pres">
      <dgm:prSet presAssocID="{562D6136-FD08-46B1-9C49-814949A8065C}" presName="textRect" presStyleLbl="revTx" presStyleIdx="2" presStyleCnt="5">
        <dgm:presLayoutVars>
          <dgm:chMax val="1"/>
          <dgm:chPref val="1"/>
        </dgm:presLayoutVars>
      </dgm:prSet>
      <dgm:spPr/>
    </dgm:pt>
    <dgm:pt modelId="{D842BA90-2097-44C8-B713-28D9241C9A30}" type="pres">
      <dgm:prSet presAssocID="{EF2FBD09-D9C9-435C-985E-D7062D432711}" presName="sibTrans" presStyleLbl="sibTrans2D1" presStyleIdx="0" presStyleCnt="0"/>
      <dgm:spPr/>
    </dgm:pt>
    <dgm:pt modelId="{703EC559-49AE-4E91-93B1-94D57A94FEAB}" type="pres">
      <dgm:prSet presAssocID="{89D88C9F-C492-4106-AFEB-F014C6CB8928}" presName="compNode" presStyleCnt="0"/>
      <dgm:spPr/>
    </dgm:pt>
    <dgm:pt modelId="{CECF9574-BBD9-409D-8F44-0EB9CBEC2D1D}" type="pres">
      <dgm:prSet presAssocID="{89D88C9F-C492-4106-AFEB-F014C6CB8928}" presName="iconBgRect" presStyleLbl="bgShp" presStyleIdx="3" presStyleCnt="5" custLinFactX="-200000" custLinFactY="92046" custLinFactNeighborX="-202304" custLinFactNeighborY="100000"/>
      <dgm:spPr/>
    </dgm:pt>
    <dgm:pt modelId="{4F349EC9-C2BA-4476-9618-3F74ED9F581E}" type="pres">
      <dgm:prSet presAssocID="{89D88C9F-C492-4106-AFEB-F014C6CB8928}" presName="iconRect" presStyleLbl="node1" presStyleIdx="3" presStyleCnt="5" custLinFactX="-300000" custLinFactY="137403" custLinFactNeighborX="-393628" custLinFactNeighborY="2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FFB9B23-B6A4-4FA7-AD51-840F914FFA47}" type="pres">
      <dgm:prSet presAssocID="{89D88C9F-C492-4106-AFEB-F014C6CB8928}" presName="spaceRect" presStyleCnt="0"/>
      <dgm:spPr/>
    </dgm:pt>
    <dgm:pt modelId="{1E7614AE-F5A8-44CB-87DA-85CC32A9639D}" type="pres">
      <dgm:prSet presAssocID="{89D88C9F-C492-4106-AFEB-F014C6CB8928}" presName="textRect" presStyleLbl="revTx" presStyleIdx="3" presStyleCnt="5" custLinFactX="-76126" custLinFactY="93798" custLinFactNeighborX="-100000" custLinFactNeighborY="100000">
        <dgm:presLayoutVars>
          <dgm:chMax val="1"/>
          <dgm:chPref val="1"/>
        </dgm:presLayoutVars>
      </dgm:prSet>
      <dgm:spPr/>
    </dgm:pt>
    <dgm:pt modelId="{93AC7EBC-3532-409C-886B-40E56E6220A3}" type="pres">
      <dgm:prSet presAssocID="{3291ACD8-1D47-47F4-9D8C-DCD202AD7E24}" presName="sibTrans" presStyleLbl="sibTrans2D1" presStyleIdx="0" presStyleCnt="0"/>
      <dgm:spPr/>
    </dgm:pt>
    <dgm:pt modelId="{13F3B345-884E-49DF-9F18-C4CEA4A1D9CF}" type="pres">
      <dgm:prSet presAssocID="{94C916A0-AD44-400C-A8D9-E98EBACEBDCB}" presName="compNode" presStyleCnt="0"/>
      <dgm:spPr/>
    </dgm:pt>
    <dgm:pt modelId="{B1D6712F-3076-444F-AC01-403F38827029}" type="pres">
      <dgm:prSet presAssocID="{94C916A0-AD44-400C-A8D9-E98EBACEBDCB}" presName="iconBgRect" presStyleLbl="bgShp" presStyleIdx="4" presStyleCnt="5" custLinFactX="185980" custLinFactNeighborX="200000" custLinFactNeighborY="-43605"/>
      <dgm:spPr/>
    </dgm:pt>
    <dgm:pt modelId="{A5E3046B-00E0-4CD5-A492-F5ACC18FD07B}" type="pres">
      <dgm:prSet presAssocID="{94C916A0-AD44-400C-A8D9-E98EBACEBDCB}" presName="iconRect" presStyleLbl="node1" presStyleIdx="4" presStyleCnt="5" custLinFactX="300000" custLinFactNeighborX="368267" custLinFactNeighborY="-8074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4CEC28F-4346-48E4-AA71-F3A605A24E85}" type="pres">
      <dgm:prSet presAssocID="{94C916A0-AD44-400C-A8D9-E98EBACEBDCB}" presName="spaceRect" presStyleCnt="0"/>
      <dgm:spPr/>
    </dgm:pt>
    <dgm:pt modelId="{0FB4CC6D-0AC1-4E0C-981A-A4C02BC654CC}" type="pres">
      <dgm:prSet presAssocID="{94C916A0-AD44-400C-A8D9-E98EBACEBDCB}" presName="textRect" presStyleLbl="revTx" presStyleIdx="4" presStyleCnt="5" custLinFactX="56897" custLinFactNeighborX="100000" custLinFactNeighborY="-40375">
        <dgm:presLayoutVars>
          <dgm:chMax val="1"/>
          <dgm:chPref val="1"/>
        </dgm:presLayoutVars>
      </dgm:prSet>
      <dgm:spPr/>
    </dgm:pt>
  </dgm:ptLst>
  <dgm:cxnLst>
    <dgm:cxn modelId="{531D750A-03C9-44F1-AAEB-8E50AAFC8231}" type="presOf" srcId="{94C9394B-A9DA-478D-8F98-963B5E4FAC5A}" destId="{3BB46139-7508-4E0F-9F94-8550F42780EE}" srcOrd="0" destOrd="0" presId="urn:microsoft.com/office/officeart/2018/2/layout/IconCircleList"/>
    <dgm:cxn modelId="{C82CE20C-387F-4CE4-993F-6BAD8DDDA3C3}" type="presOf" srcId="{562D6136-FD08-46B1-9C49-814949A8065C}" destId="{5A30768E-FA70-4716-9160-1C227D15F19D}" srcOrd="0" destOrd="0" presId="urn:microsoft.com/office/officeart/2018/2/layout/IconCircleList"/>
    <dgm:cxn modelId="{96911A13-14D8-4174-BFD0-EBEFB6F9E8AB}" type="presOf" srcId="{EF2FBD09-D9C9-435C-985E-D7062D432711}" destId="{D842BA90-2097-44C8-B713-28D9241C9A30}" srcOrd="0" destOrd="0" presId="urn:microsoft.com/office/officeart/2018/2/layout/IconCircleList"/>
    <dgm:cxn modelId="{FC7AD015-D0ED-4245-A8C1-1844527C44CB}" type="presOf" srcId="{89D88C9F-C492-4106-AFEB-F014C6CB8928}" destId="{1E7614AE-F5A8-44CB-87DA-85CC32A9639D}" srcOrd="0" destOrd="0" presId="urn:microsoft.com/office/officeart/2018/2/layout/IconCircleList"/>
    <dgm:cxn modelId="{642B1529-F748-4229-B95B-5B79DB85693A}" type="presOf" srcId="{37B8AED0-DC4A-435A-A2D2-312EB0DE9336}" destId="{39DD077A-0632-457C-A182-29426CA5AD7A}" srcOrd="0" destOrd="0" presId="urn:microsoft.com/office/officeart/2018/2/layout/IconCircleList"/>
    <dgm:cxn modelId="{DD5ED834-EB38-4A74-B204-0A1AC5A7D20D}" srcId="{63D90012-4858-41E2-8CC1-A42A4B39C864}" destId="{562D6136-FD08-46B1-9C49-814949A8065C}" srcOrd="2" destOrd="0" parTransId="{4A2D766C-A3E1-407B-BB59-D81C749DCCB8}" sibTransId="{EF2FBD09-D9C9-435C-985E-D7062D432711}"/>
    <dgm:cxn modelId="{AE9BF25B-DC69-4F3D-9085-61D4EA94AB07}" type="presOf" srcId="{63D90012-4858-41E2-8CC1-A42A4B39C864}" destId="{C9421F71-05C6-47D3-A74B-A84460188FD7}" srcOrd="0" destOrd="0" presId="urn:microsoft.com/office/officeart/2018/2/layout/IconCircleList"/>
    <dgm:cxn modelId="{3B1AEE73-D9B6-4169-92A1-0D426002F69F}" srcId="{63D90012-4858-41E2-8CC1-A42A4B39C864}" destId="{94C916A0-AD44-400C-A8D9-E98EBACEBDCB}" srcOrd="4" destOrd="0" parTransId="{C96DB8A2-742B-4542-A76A-B6945E626211}" sibTransId="{A416EB82-64BB-4560-B575-654AD8BDF701}"/>
    <dgm:cxn modelId="{1808F779-18E9-4BF5-839D-4E1EEC41E0D9}" type="presOf" srcId="{7704AA4C-DF01-4869-8006-0C411A73F827}" destId="{B54544CA-AF9B-4011-A05C-FB855B86FAE7}" srcOrd="0" destOrd="0" presId="urn:microsoft.com/office/officeart/2018/2/layout/IconCircleList"/>
    <dgm:cxn modelId="{02B1698F-93C9-4DE5-9159-779856894C5F}" srcId="{63D90012-4858-41E2-8CC1-A42A4B39C864}" destId="{37B8AED0-DC4A-435A-A2D2-312EB0DE9336}" srcOrd="0" destOrd="0" parTransId="{1F39DE31-9C26-4179-A110-102E85D34826}" sibTransId="{7704AA4C-DF01-4869-8006-0C411A73F827}"/>
    <dgm:cxn modelId="{7138D5A8-C955-4DEF-82AA-C46278515802}" type="presOf" srcId="{3291ACD8-1D47-47F4-9D8C-DCD202AD7E24}" destId="{93AC7EBC-3532-409C-886B-40E56E6220A3}" srcOrd="0" destOrd="0" presId="urn:microsoft.com/office/officeart/2018/2/layout/IconCircleList"/>
    <dgm:cxn modelId="{2C7124B0-9693-4056-A11A-7F33C66433AA}" type="presOf" srcId="{94C916A0-AD44-400C-A8D9-E98EBACEBDCB}" destId="{0FB4CC6D-0AC1-4E0C-981A-A4C02BC654CC}" srcOrd="0" destOrd="0" presId="urn:microsoft.com/office/officeart/2018/2/layout/IconCircleList"/>
    <dgm:cxn modelId="{791BA0D8-88C9-46DA-BDCE-806D1C52D0CC}" srcId="{63D90012-4858-41E2-8CC1-A42A4B39C864}" destId="{94C9394B-A9DA-478D-8F98-963B5E4FAC5A}" srcOrd="1" destOrd="0" parTransId="{C684D224-D91A-4338-8A0C-B8B14E971FD7}" sibTransId="{3550C6BB-F04C-4273-9BC4-C5C641A70DDD}"/>
    <dgm:cxn modelId="{3F41CAD8-2D88-4DBB-B9D0-3AB80109FC19}" type="presOf" srcId="{3550C6BB-F04C-4273-9BC4-C5C641A70DDD}" destId="{2C274184-401A-4237-8C32-7472C09A4A2C}" srcOrd="0" destOrd="0" presId="urn:microsoft.com/office/officeart/2018/2/layout/IconCircleList"/>
    <dgm:cxn modelId="{96BE31DF-5EDE-43EF-B58F-F5910BCC6892}" srcId="{63D90012-4858-41E2-8CC1-A42A4B39C864}" destId="{89D88C9F-C492-4106-AFEB-F014C6CB8928}" srcOrd="3" destOrd="0" parTransId="{9C1B7D2A-2640-45C4-8FA5-8EAC14518E17}" sibTransId="{3291ACD8-1D47-47F4-9D8C-DCD202AD7E24}"/>
    <dgm:cxn modelId="{ED7D2F82-7E15-4F63-AABC-6677232BC398}" type="presParOf" srcId="{C9421F71-05C6-47D3-A74B-A84460188FD7}" destId="{4EA51CEA-E969-43DF-89F6-02A61AD49DB9}" srcOrd="0" destOrd="0" presId="urn:microsoft.com/office/officeart/2018/2/layout/IconCircleList"/>
    <dgm:cxn modelId="{0C938A53-74C6-42C4-BAB2-66358A43607A}" type="presParOf" srcId="{4EA51CEA-E969-43DF-89F6-02A61AD49DB9}" destId="{CC38525A-3F14-4DC2-989C-25C95173949F}" srcOrd="0" destOrd="0" presId="urn:microsoft.com/office/officeart/2018/2/layout/IconCircleList"/>
    <dgm:cxn modelId="{022F90EE-423A-4D02-A36B-FC6513B799D7}" type="presParOf" srcId="{CC38525A-3F14-4DC2-989C-25C95173949F}" destId="{39B1DF53-F1FB-4E71-9D9A-1F1C0C52FD36}" srcOrd="0" destOrd="0" presId="urn:microsoft.com/office/officeart/2018/2/layout/IconCircleList"/>
    <dgm:cxn modelId="{D24ACF6E-17CA-48F8-AA36-CC1506C55363}" type="presParOf" srcId="{CC38525A-3F14-4DC2-989C-25C95173949F}" destId="{7EB0316A-274A-4793-B12F-2C8F8E47A6BE}" srcOrd="1" destOrd="0" presId="urn:microsoft.com/office/officeart/2018/2/layout/IconCircleList"/>
    <dgm:cxn modelId="{FCFEA153-7D00-4661-9FF0-EDC629A355DE}" type="presParOf" srcId="{CC38525A-3F14-4DC2-989C-25C95173949F}" destId="{C9C454D4-2C79-4792-99BB-17F4FC88A71E}" srcOrd="2" destOrd="0" presId="urn:microsoft.com/office/officeart/2018/2/layout/IconCircleList"/>
    <dgm:cxn modelId="{E5E0EB90-3A99-49C4-8BDC-F73A8721CA25}" type="presParOf" srcId="{CC38525A-3F14-4DC2-989C-25C95173949F}" destId="{39DD077A-0632-457C-A182-29426CA5AD7A}" srcOrd="3" destOrd="0" presId="urn:microsoft.com/office/officeart/2018/2/layout/IconCircleList"/>
    <dgm:cxn modelId="{DB5E4EE8-D195-4D20-8346-D91731058BB0}" type="presParOf" srcId="{4EA51CEA-E969-43DF-89F6-02A61AD49DB9}" destId="{B54544CA-AF9B-4011-A05C-FB855B86FAE7}" srcOrd="1" destOrd="0" presId="urn:microsoft.com/office/officeart/2018/2/layout/IconCircleList"/>
    <dgm:cxn modelId="{D3C2C623-615D-4B6A-AB4A-BCF5EA61E386}" type="presParOf" srcId="{4EA51CEA-E969-43DF-89F6-02A61AD49DB9}" destId="{4F83A919-65BA-42DD-91ED-55368C1C360A}" srcOrd="2" destOrd="0" presId="urn:microsoft.com/office/officeart/2018/2/layout/IconCircleList"/>
    <dgm:cxn modelId="{CA0CEA60-EE6A-43B5-9E5D-85436E6A5B6A}" type="presParOf" srcId="{4F83A919-65BA-42DD-91ED-55368C1C360A}" destId="{C5D2B4E9-3CE7-4E73-BAA7-154E22875155}" srcOrd="0" destOrd="0" presId="urn:microsoft.com/office/officeart/2018/2/layout/IconCircleList"/>
    <dgm:cxn modelId="{BCE6391F-4CED-4FAC-83A9-33E5CE32D726}" type="presParOf" srcId="{4F83A919-65BA-42DD-91ED-55368C1C360A}" destId="{05FA1408-1050-40ED-8267-CFF865CF8347}" srcOrd="1" destOrd="0" presId="urn:microsoft.com/office/officeart/2018/2/layout/IconCircleList"/>
    <dgm:cxn modelId="{19446838-025C-45CE-B173-0FF04DBAED0F}" type="presParOf" srcId="{4F83A919-65BA-42DD-91ED-55368C1C360A}" destId="{C6FF1338-2530-48BE-9A85-EAEB6AE4D3C7}" srcOrd="2" destOrd="0" presId="urn:microsoft.com/office/officeart/2018/2/layout/IconCircleList"/>
    <dgm:cxn modelId="{4DAF83E7-BB9F-47E6-9534-32B75763D13B}" type="presParOf" srcId="{4F83A919-65BA-42DD-91ED-55368C1C360A}" destId="{3BB46139-7508-4E0F-9F94-8550F42780EE}" srcOrd="3" destOrd="0" presId="urn:microsoft.com/office/officeart/2018/2/layout/IconCircleList"/>
    <dgm:cxn modelId="{F998CFA1-8912-4A1B-A480-0E70CD0762EA}" type="presParOf" srcId="{4EA51CEA-E969-43DF-89F6-02A61AD49DB9}" destId="{2C274184-401A-4237-8C32-7472C09A4A2C}" srcOrd="3" destOrd="0" presId="urn:microsoft.com/office/officeart/2018/2/layout/IconCircleList"/>
    <dgm:cxn modelId="{6680DF84-CEA2-4CFA-9308-35CF074DAC4C}" type="presParOf" srcId="{4EA51CEA-E969-43DF-89F6-02A61AD49DB9}" destId="{F72CBE7D-D6C2-4BC0-AC97-3500B202C776}" srcOrd="4" destOrd="0" presId="urn:microsoft.com/office/officeart/2018/2/layout/IconCircleList"/>
    <dgm:cxn modelId="{81EE806C-1806-43A2-A3EE-0C517D975668}" type="presParOf" srcId="{F72CBE7D-D6C2-4BC0-AC97-3500B202C776}" destId="{5985AC17-EFF6-4A59-BA86-8DB41AD1D951}" srcOrd="0" destOrd="0" presId="urn:microsoft.com/office/officeart/2018/2/layout/IconCircleList"/>
    <dgm:cxn modelId="{17FBE4A6-E708-436B-9F15-53CDB3BB0D17}" type="presParOf" srcId="{F72CBE7D-D6C2-4BC0-AC97-3500B202C776}" destId="{6AD7C962-C2EA-42BE-AA94-CDE4988788EA}" srcOrd="1" destOrd="0" presId="urn:microsoft.com/office/officeart/2018/2/layout/IconCircleList"/>
    <dgm:cxn modelId="{0499F12C-296F-4EE9-9FE3-B2B11A7DCAD8}" type="presParOf" srcId="{F72CBE7D-D6C2-4BC0-AC97-3500B202C776}" destId="{D9DC371F-CDC5-4016-AB5C-B24A3A5D728E}" srcOrd="2" destOrd="0" presId="urn:microsoft.com/office/officeart/2018/2/layout/IconCircleList"/>
    <dgm:cxn modelId="{D8D44D3D-4842-4803-ADEF-63FE4210DF68}" type="presParOf" srcId="{F72CBE7D-D6C2-4BC0-AC97-3500B202C776}" destId="{5A30768E-FA70-4716-9160-1C227D15F19D}" srcOrd="3" destOrd="0" presId="urn:microsoft.com/office/officeart/2018/2/layout/IconCircleList"/>
    <dgm:cxn modelId="{71255B94-059A-490C-A48D-788D5066A602}" type="presParOf" srcId="{4EA51CEA-E969-43DF-89F6-02A61AD49DB9}" destId="{D842BA90-2097-44C8-B713-28D9241C9A30}" srcOrd="5" destOrd="0" presId="urn:microsoft.com/office/officeart/2018/2/layout/IconCircleList"/>
    <dgm:cxn modelId="{B6E41762-DAA6-4D5B-AAC8-CB3357CB0627}" type="presParOf" srcId="{4EA51CEA-E969-43DF-89F6-02A61AD49DB9}" destId="{703EC559-49AE-4E91-93B1-94D57A94FEAB}" srcOrd="6" destOrd="0" presId="urn:microsoft.com/office/officeart/2018/2/layout/IconCircleList"/>
    <dgm:cxn modelId="{5F5553ED-B116-4E3E-8F5A-A6F5B9AE7075}" type="presParOf" srcId="{703EC559-49AE-4E91-93B1-94D57A94FEAB}" destId="{CECF9574-BBD9-409D-8F44-0EB9CBEC2D1D}" srcOrd="0" destOrd="0" presId="urn:microsoft.com/office/officeart/2018/2/layout/IconCircleList"/>
    <dgm:cxn modelId="{C4398DC9-4C5F-4B27-A779-A5827C17C7A8}" type="presParOf" srcId="{703EC559-49AE-4E91-93B1-94D57A94FEAB}" destId="{4F349EC9-C2BA-4476-9618-3F74ED9F581E}" srcOrd="1" destOrd="0" presId="urn:microsoft.com/office/officeart/2018/2/layout/IconCircleList"/>
    <dgm:cxn modelId="{4E3B66A0-6D59-46DF-8808-38C3D358C536}" type="presParOf" srcId="{703EC559-49AE-4E91-93B1-94D57A94FEAB}" destId="{DFFB9B23-B6A4-4FA7-AD51-840F914FFA47}" srcOrd="2" destOrd="0" presId="urn:microsoft.com/office/officeart/2018/2/layout/IconCircleList"/>
    <dgm:cxn modelId="{E7B5096C-B0E2-4B68-A162-44013C7075A9}" type="presParOf" srcId="{703EC559-49AE-4E91-93B1-94D57A94FEAB}" destId="{1E7614AE-F5A8-44CB-87DA-85CC32A9639D}" srcOrd="3" destOrd="0" presId="urn:microsoft.com/office/officeart/2018/2/layout/IconCircleList"/>
    <dgm:cxn modelId="{C7FBDA68-938E-4E2B-AC38-C000C17A0CD3}" type="presParOf" srcId="{4EA51CEA-E969-43DF-89F6-02A61AD49DB9}" destId="{93AC7EBC-3532-409C-886B-40E56E6220A3}" srcOrd="7" destOrd="0" presId="urn:microsoft.com/office/officeart/2018/2/layout/IconCircleList"/>
    <dgm:cxn modelId="{14479B7E-9827-4D71-B4DE-59C1B23EE1D7}" type="presParOf" srcId="{4EA51CEA-E969-43DF-89F6-02A61AD49DB9}" destId="{13F3B345-884E-49DF-9F18-C4CEA4A1D9CF}" srcOrd="8" destOrd="0" presId="urn:microsoft.com/office/officeart/2018/2/layout/IconCircleList"/>
    <dgm:cxn modelId="{82755937-5F98-4551-AA1D-325E7ADA1E32}" type="presParOf" srcId="{13F3B345-884E-49DF-9F18-C4CEA4A1D9CF}" destId="{B1D6712F-3076-444F-AC01-403F38827029}" srcOrd="0" destOrd="0" presId="urn:microsoft.com/office/officeart/2018/2/layout/IconCircleList"/>
    <dgm:cxn modelId="{7FF2605A-3D3E-4CE9-803D-9DB5A0A98602}" type="presParOf" srcId="{13F3B345-884E-49DF-9F18-C4CEA4A1D9CF}" destId="{A5E3046B-00E0-4CD5-A492-F5ACC18FD07B}" srcOrd="1" destOrd="0" presId="urn:microsoft.com/office/officeart/2018/2/layout/IconCircleList"/>
    <dgm:cxn modelId="{56047734-24FD-47E6-8D19-7EE223A127CB}" type="presParOf" srcId="{13F3B345-884E-49DF-9F18-C4CEA4A1D9CF}" destId="{B4CEC28F-4346-48E4-AA71-F3A605A24E85}" srcOrd="2" destOrd="0" presId="urn:microsoft.com/office/officeart/2018/2/layout/IconCircleList"/>
    <dgm:cxn modelId="{714CC593-646E-4DA4-A6EB-FA731B9120D4}" type="presParOf" srcId="{13F3B345-884E-49DF-9F18-C4CEA4A1D9CF}" destId="{0FB4CC6D-0AC1-4E0C-981A-A4C02BC654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F1FD5-4614-46EF-8F91-A73603AF87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9D6493A-E0AA-486F-AE83-A704CDF65E63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3. Se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alerta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a los clients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turno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12823D22-A3A7-4CCD-8E39-6AD15B664F27}" type="parTrans" cxnId="{7EB150C2-75CF-49F1-B234-0ED4B047F074}">
      <dgm:prSet/>
      <dgm:spPr/>
      <dgm:t>
        <a:bodyPr/>
        <a:lstStyle/>
        <a:p>
          <a:endParaRPr lang="en-US"/>
        </a:p>
      </dgm:t>
    </dgm:pt>
    <dgm:pt modelId="{EFC28F51-09BC-4FF1-BB35-F76F7FBDC070}" type="sibTrans" cxnId="{7EB150C2-75CF-49F1-B234-0ED4B047F074}">
      <dgm:prSet/>
      <dgm:spPr/>
      <dgm:t>
        <a:bodyPr/>
        <a:lstStyle/>
        <a:p>
          <a:endParaRPr lang="en-US"/>
        </a:p>
      </dgm:t>
    </dgm:pt>
    <dgm:pt modelId="{016CE690-031F-492D-A959-3C33A9F6F1FD}">
      <dgm:prSet custT="1"/>
      <dgm:spPr/>
      <dgm:t>
        <a:bodyPr/>
        <a:lstStyle/>
        <a:p>
          <a:r>
            <a:rPr lang="es-MX" sz="1400" dirty="0">
              <a:latin typeface="Arial" panose="020B0604020202020204" pitchFamily="34" charset="0"/>
              <a:cs typeface="Arial" panose="020B0604020202020204" pitchFamily="34" charset="0"/>
            </a:rPr>
            <a:t>El software es usado por el personal del servicio al cliente para llamar a los clientes, esto se hará eliminando el ticket de la persona que termino de ser atendida, para que así avance al siguiente turno</a:t>
          </a:r>
          <a:r>
            <a:rPr lang="es-MX" sz="1100" dirty="0"/>
            <a:t>. </a:t>
          </a:r>
          <a:endParaRPr lang="en-US" sz="1100" dirty="0"/>
        </a:p>
      </dgm:t>
    </dgm:pt>
    <dgm:pt modelId="{DB1B9F5E-E72A-486F-BB4B-AF9FE713182A}" type="parTrans" cxnId="{210B47B6-C5F8-4862-B1F3-83666E601D31}">
      <dgm:prSet/>
      <dgm:spPr/>
      <dgm:t>
        <a:bodyPr/>
        <a:lstStyle/>
        <a:p>
          <a:endParaRPr lang="en-US"/>
        </a:p>
      </dgm:t>
    </dgm:pt>
    <dgm:pt modelId="{307A9FF1-362E-4255-A783-A59EB216D2BA}" type="sibTrans" cxnId="{210B47B6-C5F8-4862-B1F3-83666E601D31}">
      <dgm:prSet/>
      <dgm:spPr/>
      <dgm:t>
        <a:bodyPr/>
        <a:lstStyle/>
        <a:p>
          <a:endParaRPr lang="en-US"/>
        </a:p>
      </dgm:t>
    </dgm:pt>
    <dgm:pt modelId="{9FF01C2A-710C-424C-93B2-5CB0EFF9647E}">
      <dgm:prSet custT="1"/>
      <dgm:spPr/>
      <dgm:t>
        <a:bodyPr/>
        <a:lstStyle/>
        <a:p>
          <a:r>
            <a:rPr lang="es-MX" sz="1400" dirty="0">
              <a:latin typeface="Arial" panose="020B0604020202020204" pitchFamily="34" charset="0"/>
              <a:cs typeface="Arial" panose="020B0604020202020204" pitchFamily="34" charset="0"/>
            </a:rPr>
            <a:t>4. Reportes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08B105-9E26-49E5-8866-E79A7C3B907D}" type="parTrans" cxnId="{F8583694-032A-4864-94BB-494123563F77}">
      <dgm:prSet/>
      <dgm:spPr/>
      <dgm:t>
        <a:bodyPr/>
        <a:lstStyle/>
        <a:p>
          <a:endParaRPr lang="en-US"/>
        </a:p>
      </dgm:t>
    </dgm:pt>
    <dgm:pt modelId="{CCC16F19-899A-4146-A90B-7231B594D755}" type="sibTrans" cxnId="{F8583694-032A-4864-94BB-494123563F77}">
      <dgm:prSet/>
      <dgm:spPr/>
      <dgm:t>
        <a:bodyPr/>
        <a:lstStyle/>
        <a:p>
          <a:endParaRPr lang="en-US"/>
        </a:p>
      </dgm:t>
    </dgm:pt>
    <dgm:pt modelId="{4A0EA74F-98F9-45BF-8AC2-6B64506B2770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Los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administradores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acceden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a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reportes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los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cuales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guardan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el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tipo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operacion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que se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hizo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la hora de entrada y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salida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br>
            <a:rPr lang="en-US" sz="1100" dirty="0"/>
          </a:br>
          <a:endParaRPr lang="en-US" sz="1100" dirty="0"/>
        </a:p>
      </dgm:t>
    </dgm:pt>
    <dgm:pt modelId="{E8ECE164-BBA0-44EA-A8D5-C9329C198F2E}" type="parTrans" cxnId="{18EB4941-9237-489F-BE4A-230BFA785A2E}">
      <dgm:prSet/>
      <dgm:spPr/>
      <dgm:t>
        <a:bodyPr/>
        <a:lstStyle/>
        <a:p>
          <a:endParaRPr lang="en-US"/>
        </a:p>
      </dgm:t>
    </dgm:pt>
    <dgm:pt modelId="{CE3C211B-80F5-4962-AFAA-0F7C1611AB9B}" type="sibTrans" cxnId="{18EB4941-9237-489F-BE4A-230BFA785A2E}">
      <dgm:prSet/>
      <dgm:spPr/>
      <dgm:t>
        <a:bodyPr/>
        <a:lstStyle/>
        <a:p>
          <a:endParaRPr lang="en-US"/>
        </a:p>
      </dgm:t>
    </dgm:pt>
    <dgm:pt modelId="{5EF869E4-925A-48EA-8F3A-56334D6F1F30}" type="pres">
      <dgm:prSet presAssocID="{C63F1FD5-4614-46EF-8F91-A73603AF8782}" presName="root" presStyleCnt="0">
        <dgm:presLayoutVars>
          <dgm:dir/>
          <dgm:resizeHandles val="exact"/>
        </dgm:presLayoutVars>
      </dgm:prSet>
      <dgm:spPr/>
    </dgm:pt>
    <dgm:pt modelId="{D317B534-46B7-49FE-B212-6EDB50EF992D}" type="pres">
      <dgm:prSet presAssocID="{C63F1FD5-4614-46EF-8F91-A73603AF8782}" presName="container" presStyleCnt="0">
        <dgm:presLayoutVars>
          <dgm:dir/>
          <dgm:resizeHandles val="exact"/>
        </dgm:presLayoutVars>
      </dgm:prSet>
      <dgm:spPr/>
    </dgm:pt>
    <dgm:pt modelId="{8636F317-8819-49A8-9764-BF1FF3198924}" type="pres">
      <dgm:prSet presAssocID="{19D6493A-E0AA-486F-AE83-A704CDF65E63}" presName="compNode" presStyleCnt="0"/>
      <dgm:spPr/>
    </dgm:pt>
    <dgm:pt modelId="{063E5F53-93DA-4612-B0D6-F534495A86CC}" type="pres">
      <dgm:prSet presAssocID="{19D6493A-E0AA-486F-AE83-A704CDF65E63}" presName="iconBgRect" presStyleLbl="bgShp" presStyleIdx="0" presStyleCnt="4"/>
      <dgm:spPr/>
    </dgm:pt>
    <dgm:pt modelId="{93FA1B41-BAC1-4F58-94C0-6346726A9E1E}" type="pres">
      <dgm:prSet presAssocID="{19D6493A-E0AA-486F-AE83-A704CDF65E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sOn"/>
        </a:ext>
      </dgm:extLst>
    </dgm:pt>
    <dgm:pt modelId="{3008440B-622A-4C26-B6E9-14B9E903FB6E}" type="pres">
      <dgm:prSet presAssocID="{19D6493A-E0AA-486F-AE83-A704CDF65E63}" presName="spaceRect" presStyleCnt="0"/>
      <dgm:spPr/>
    </dgm:pt>
    <dgm:pt modelId="{5A391627-D8A1-4996-B7B0-7B44DCD2EC5E}" type="pres">
      <dgm:prSet presAssocID="{19D6493A-E0AA-486F-AE83-A704CDF65E63}" presName="textRect" presStyleLbl="revTx" presStyleIdx="0" presStyleCnt="4">
        <dgm:presLayoutVars>
          <dgm:chMax val="1"/>
          <dgm:chPref val="1"/>
        </dgm:presLayoutVars>
      </dgm:prSet>
      <dgm:spPr/>
    </dgm:pt>
    <dgm:pt modelId="{4BFD8DF7-B114-4C09-A6E8-DEF79CF1726D}" type="pres">
      <dgm:prSet presAssocID="{EFC28F51-09BC-4FF1-BB35-F76F7FBDC070}" presName="sibTrans" presStyleLbl="sibTrans2D1" presStyleIdx="0" presStyleCnt="0"/>
      <dgm:spPr/>
    </dgm:pt>
    <dgm:pt modelId="{3F99DFEC-80F5-4FB1-BFE5-1F3F3AF9C775}" type="pres">
      <dgm:prSet presAssocID="{016CE690-031F-492D-A959-3C33A9F6F1FD}" presName="compNode" presStyleCnt="0"/>
      <dgm:spPr/>
    </dgm:pt>
    <dgm:pt modelId="{7184FEF2-51F4-42B7-84A1-1A5EA4D6AF7F}" type="pres">
      <dgm:prSet presAssocID="{016CE690-031F-492D-A959-3C33A9F6F1FD}" presName="iconBgRect" presStyleLbl="bgShp" presStyleIdx="1" presStyleCnt="4"/>
      <dgm:spPr/>
    </dgm:pt>
    <dgm:pt modelId="{76C7EA75-1F55-4D2D-A0BA-184F16909018}" type="pres">
      <dgm:prSet presAssocID="{016CE690-031F-492D-A959-3C33A9F6F1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8AD55EC-0C11-4A30-87C1-13A061C34AD4}" type="pres">
      <dgm:prSet presAssocID="{016CE690-031F-492D-A959-3C33A9F6F1FD}" presName="spaceRect" presStyleCnt="0"/>
      <dgm:spPr/>
    </dgm:pt>
    <dgm:pt modelId="{345253AB-0C12-485E-AD44-E6AE5437D06A}" type="pres">
      <dgm:prSet presAssocID="{016CE690-031F-492D-A959-3C33A9F6F1FD}" presName="textRect" presStyleLbl="revTx" presStyleIdx="1" presStyleCnt="4">
        <dgm:presLayoutVars>
          <dgm:chMax val="1"/>
          <dgm:chPref val="1"/>
        </dgm:presLayoutVars>
      </dgm:prSet>
      <dgm:spPr/>
    </dgm:pt>
    <dgm:pt modelId="{4AE9D273-4FFA-4998-83CE-71ADDA4FB3F9}" type="pres">
      <dgm:prSet presAssocID="{307A9FF1-362E-4255-A783-A59EB216D2BA}" presName="sibTrans" presStyleLbl="sibTrans2D1" presStyleIdx="0" presStyleCnt="0"/>
      <dgm:spPr/>
    </dgm:pt>
    <dgm:pt modelId="{D110766A-2BE9-4A22-82B0-905D3CF4F7F6}" type="pres">
      <dgm:prSet presAssocID="{9FF01C2A-710C-424C-93B2-5CB0EFF9647E}" presName="compNode" presStyleCnt="0"/>
      <dgm:spPr/>
    </dgm:pt>
    <dgm:pt modelId="{8DB34DC5-8A5F-4CD3-AEB2-67ABAA201F6C}" type="pres">
      <dgm:prSet presAssocID="{9FF01C2A-710C-424C-93B2-5CB0EFF9647E}" presName="iconBgRect" presStyleLbl="bgShp" presStyleIdx="2" presStyleCnt="4" custLinFactNeighborX="7194" custLinFactNeighborY="76595"/>
      <dgm:spPr/>
    </dgm:pt>
    <dgm:pt modelId="{ADF827B7-5DC4-4013-9A2D-371563B2D537}" type="pres">
      <dgm:prSet presAssocID="{9FF01C2A-710C-424C-93B2-5CB0EFF9647E}" presName="iconRect" presStyleLbl="node1" presStyleIdx="2" presStyleCnt="4" custLinFactY="35204" custLinFactNeighborX="12404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8EDF783-32A0-47E5-8B31-365A3D7880D9}" type="pres">
      <dgm:prSet presAssocID="{9FF01C2A-710C-424C-93B2-5CB0EFF9647E}" presName="spaceRect" presStyleCnt="0"/>
      <dgm:spPr/>
    </dgm:pt>
    <dgm:pt modelId="{FC0B7140-360F-44F8-8D6F-DEC71E87FBA5}" type="pres">
      <dgm:prSet presAssocID="{9FF01C2A-710C-424C-93B2-5CB0EFF9647E}" presName="textRect" presStyleLbl="revTx" presStyleIdx="2" presStyleCnt="4" custLinFactNeighborX="-774" custLinFactNeighborY="69300">
        <dgm:presLayoutVars>
          <dgm:chMax val="1"/>
          <dgm:chPref val="1"/>
        </dgm:presLayoutVars>
      </dgm:prSet>
      <dgm:spPr/>
    </dgm:pt>
    <dgm:pt modelId="{44B658A0-122C-4FCF-833E-C56F2BFEBAD4}" type="pres">
      <dgm:prSet presAssocID="{CCC16F19-899A-4146-A90B-7231B594D755}" presName="sibTrans" presStyleLbl="sibTrans2D1" presStyleIdx="0" presStyleCnt="0"/>
      <dgm:spPr/>
    </dgm:pt>
    <dgm:pt modelId="{77EAFCF7-96C2-4384-9A88-F97CA074241C}" type="pres">
      <dgm:prSet presAssocID="{4A0EA74F-98F9-45BF-8AC2-6B64506B2770}" presName="compNode" presStyleCnt="0"/>
      <dgm:spPr/>
    </dgm:pt>
    <dgm:pt modelId="{DEA3D9CB-FE3D-477F-A44A-5687F3A2E6CB}" type="pres">
      <dgm:prSet presAssocID="{4A0EA74F-98F9-45BF-8AC2-6B64506B2770}" presName="iconBgRect" presStyleLbl="bgShp" presStyleIdx="3" presStyleCnt="4" custLinFactNeighborY="71124"/>
      <dgm:spPr/>
    </dgm:pt>
    <dgm:pt modelId="{920BDD93-752B-431D-801B-F0DA1D411FBD}" type="pres">
      <dgm:prSet presAssocID="{4A0EA74F-98F9-45BF-8AC2-6B64506B2770}" presName="iconRect" presStyleLbl="node1" presStyleIdx="3" presStyleCnt="4" custLinFactY="16338" custLinFactNeighborX="9433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B6C316F-CC3D-4009-ADE1-D48514CBF339}" type="pres">
      <dgm:prSet presAssocID="{4A0EA74F-98F9-45BF-8AC2-6B64506B2770}" presName="spaceRect" presStyleCnt="0"/>
      <dgm:spPr/>
    </dgm:pt>
    <dgm:pt modelId="{B3C86495-6309-44C5-99D5-7A4D9C383D52}" type="pres">
      <dgm:prSet presAssocID="{4A0EA74F-98F9-45BF-8AC2-6B64506B2770}" presName="textRect" presStyleLbl="revTx" presStyleIdx="3" presStyleCnt="4" custLinFactNeighborX="-774" custLinFactNeighborY="67477">
        <dgm:presLayoutVars>
          <dgm:chMax val="1"/>
          <dgm:chPref val="1"/>
        </dgm:presLayoutVars>
      </dgm:prSet>
      <dgm:spPr/>
    </dgm:pt>
  </dgm:ptLst>
  <dgm:cxnLst>
    <dgm:cxn modelId="{57CE7900-0704-4F9A-BF7C-58A6D925A0FF}" type="presOf" srcId="{CCC16F19-899A-4146-A90B-7231B594D755}" destId="{44B658A0-122C-4FCF-833E-C56F2BFEBAD4}" srcOrd="0" destOrd="0" presId="urn:microsoft.com/office/officeart/2018/2/layout/IconCircleList"/>
    <dgm:cxn modelId="{E4E12505-681C-4EEB-91C0-81EA850F14C7}" type="presOf" srcId="{016CE690-031F-492D-A959-3C33A9F6F1FD}" destId="{345253AB-0C12-485E-AD44-E6AE5437D06A}" srcOrd="0" destOrd="0" presId="urn:microsoft.com/office/officeart/2018/2/layout/IconCircleList"/>
    <dgm:cxn modelId="{5D1F4220-BB2C-469D-B5EB-3A745BB8F483}" type="presOf" srcId="{307A9FF1-362E-4255-A783-A59EB216D2BA}" destId="{4AE9D273-4FFA-4998-83CE-71ADDA4FB3F9}" srcOrd="0" destOrd="0" presId="urn:microsoft.com/office/officeart/2018/2/layout/IconCircleList"/>
    <dgm:cxn modelId="{A096EE25-B462-4C49-B341-B3AE77B1B076}" type="presOf" srcId="{9FF01C2A-710C-424C-93B2-5CB0EFF9647E}" destId="{FC0B7140-360F-44F8-8D6F-DEC71E87FBA5}" srcOrd="0" destOrd="0" presId="urn:microsoft.com/office/officeart/2018/2/layout/IconCircleList"/>
    <dgm:cxn modelId="{18EB4941-9237-489F-BE4A-230BFA785A2E}" srcId="{C63F1FD5-4614-46EF-8F91-A73603AF8782}" destId="{4A0EA74F-98F9-45BF-8AC2-6B64506B2770}" srcOrd="3" destOrd="0" parTransId="{E8ECE164-BBA0-44EA-A8D5-C9329C198F2E}" sibTransId="{CE3C211B-80F5-4962-AFAA-0F7C1611AB9B}"/>
    <dgm:cxn modelId="{512C934B-170D-4327-9906-95F9BE6A6C0C}" type="presOf" srcId="{19D6493A-E0AA-486F-AE83-A704CDF65E63}" destId="{5A391627-D8A1-4996-B7B0-7B44DCD2EC5E}" srcOrd="0" destOrd="0" presId="urn:microsoft.com/office/officeart/2018/2/layout/IconCircleList"/>
    <dgm:cxn modelId="{380DFC52-EB6C-45A8-8D3D-89B5BBE54A04}" type="presOf" srcId="{EFC28F51-09BC-4FF1-BB35-F76F7FBDC070}" destId="{4BFD8DF7-B114-4C09-A6E8-DEF79CF1726D}" srcOrd="0" destOrd="0" presId="urn:microsoft.com/office/officeart/2018/2/layout/IconCircleList"/>
    <dgm:cxn modelId="{6204558D-7EC9-45E6-B443-9E053AF492EE}" type="presOf" srcId="{4A0EA74F-98F9-45BF-8AC2-6B64506B2770}" destId="{B3C86495-6309-44C5-99D5-7A4D9C383D52}" srcOrd="0" destOrd="0" presId="urn:microsoft.com/office/officeart/2018/2/layout/IconCircleList"/>
    <dgm:cxn modelId="{F8583694-032A-4864-94BB-494123563F77}" srcId="{C63F1FD5-4614-46EF-8F91-A73603AF8782}" destId="{9FF01C2A-710C-424C-93B2-5CB0EFF9647E}" srcOrd="2" destOrd="0" parTransId="{4C08B105-9E26-49E5-8866-E79A7C3B907D}" sibTransId="{CCC16F19-899A-4146-A90B-7231B594D755}"/>
    <dgm:cxn modelId="{210B47B6-C5F8-4862-B1F3-83666E601D31}" srcId="{C63F1FD5-4614-46EF-8F91-A73603AF8782}" destId="{016CE690-031F-492D-A959-3C33A9F6F1FD}" srcOrd="1" destOrd="0" parTransId="{DB1B9F5E-E72A-486F-BB4B-AF9FE713182A}" sibTransId="{307A9FF1-362E-4255-A783-A59EB216D2BA}"/>
    <dgm:cxn modelId="{7EB150C2-75CF-49F1-B234-0ED4B047F074}" srcId="{C63F1FD5-4614-46EF-8F91-A73603AF8782}" destId="{19D6493A-E0AA-486F-AE83-A704CDF65E63}" srcOrd="0" destOrd="0" parTransId="{12823D22-A3A7-4CCD-8E39-6AD15B664F27}" sibTransId="{EFC28F51-09BC-4FF1-BB35-F76F7FBDC070}"/>
    <dgm:cxn modelId="{DB1DC3F3-0BC0-438C-8FB8-EAD0DC0AF3FD}" type="presOf" srcId="{C63F1FD5-4614-46EF-8F91-A73603AF8782}" destId="{5EF869E4-925A-48EA-8F3A-56334D6F1F30}" srcOrd="0" destOrd="0" presId="urn:microsoft.com/office/officeart/2018/2/layout/IconCircleList"/>
    <dgm:cxn modelId="{553CD78D-95AF-4B0C-8F14-3599BD26D7CD}" type="presParOf" srcId="{5EF869E4-925A-48EA-8F3A-56334D6F1F30}" destId="{D317B534-46B7-49FE-B212-6EDB50EF992D}" srcOrd="0" destOrd="0" presId="urn:microsoft.com/office/officeart/2018/2/layout/IconCircleList"/>
    <dgm:cxn modelId="{E5C4C6FC-2455-4D84-9A05-9BE1A585B57E}" type="presParOf" srcId="{D317B534-46B7-49FE-B212-6EDB50EF992D}" destId="{8636F317-8819-49A8-9764-BF1FF3198924}" srcOrd="0" destOrd="0" presId="urn:microsoft.com/office/officeart/2018/2/layout/IconCircleList"/>
    <dgm:cxn modelId="{12B77FA1-FC93-4408-8B6A-2E110AB2616E}" type="presParOf" srcId="{8636F317-8819-49A8-9764-BF1FF3198924}" destId="{063E5F53-93DA-4612-B0D6-F534495A86CC}" srcOrd="0" destOrd="0" presId="urn:microsoft.com/office/officeart/2018/2/layout/IconCircleList"/>
    <dgm:cxn modelId="{1A786102-BEF0-45FB-B8B8-DBB19A678006}" type="presParOf" srcId="{8636F317-8819-49A8-9764-BF1FF3198924}" destId="{93FA1B41-BAC1-4F58-94C0-6346726A9E1E}" srcOrd="1" destOrd="0" presId="urn:microsoft.com/office/officeart/2018/2/layout/IconCircleList"/>
    <dgm:cxn modelId="{8AAB0551-4344-4560-9A6A-1BCDD57CB74F}" type="presParOf" srcId="{8636F317-8819-49A8-9764-BF1FF3198924}" destId="{3008440B-622A-4C26-B6E9-14B9E903FB6E}" srcOrd="2" destOrd="0" presId="urn:microsoft.com/office/officeart/2018/2/layout/IconCircleList"/>
    <dgm:cxn modelId="{2F83D0B4-C21C-4A1F-BE1A-C26CA9E4A0BE}" type="presParOf" srcId="{8636F317-8819-49A8-9764-BF1FF3198924}" destId="{5A391627-D8A1-4996-B7B0-7B44DCD2EC5E}" srcOrd="3" destOrd="0" presId="urn:microsoft.com/office/officeart/2018/2/layout/IconCircleList"/>
    <dgm:cxn modelId="{F266F3D1-DF04-489E-8DF1-7C0BF531B38F}" type="presParOf" srcId="{D317B534-46B7-49FE-B212-6EDB50EF992D}" destId="{4BFD8DF7-B114-4C09-A6E8-DEF79CF1726D}" srcOrd="1" destOrd="0" presId="urn:microsoft.com/office/officeart/2018/2/layout/IconCircleList"/>
    <dgm:cxn modelId="{5DBD8ADC-141D-4D15-A080-E37CDEF6972C}" type="presParOf" srcId="{D317B534-46B7-49FE-B212-6EDB50EF992D}" destId="{3F99DFEC-80F5-4FB1-BFE5-1F3F3AF9C775}" srcOrd="2" destOrd="0" presId="urn:microsoft.com/office/officeart/2018/2/layout/IconCircleList"/>
    <dgm:cxn modelId="{449D4647-3DF0-4AFB-B0B9-0C7FC2A59E1F}" type="presParOf" srcId="{3F99DFEC-80F5-4FB1-BFE5-1F3F3AF9C775}" destId="{7184FEF2-51F4-42B7-84A1-1A5EA4D6AF7F}" srcOrd="0" destOrd="0" presId="urn:microsoft.com/office/officeart/2018/2/layout/IconCircleList"/>
    <dgm:cxn modelId="{9EFE4159-B63E-40EC-B59D-06D65AC68B93}" type="presParOf" srcId="{3F99DFEC-80F5-4FB1-BFE5-1F3F3AF9C775}" destId="{76C7EA75-1F55-4D2D-A0BA-184F16909018}" srcOrd="1" destOrd="0" presId="urn:microsoft.com/office/officeart/2018/2/layout/IconCircleList"/>
    <dgm:cxn modelId="{654DB646-AAE9-467C-9BA5-5FFF2A014072}" type="presParOf" srcId="{3F99DFEC-80F5-4FB1-BFE5-1F3F3AF9C775}" destId="{28AD55EC-0C11-4A30-87C1-13A061C34AD4}" srcOrd="2" destOrd="0" presId="urn:microsoft.com/office/officeart/2018/2/layout/IconCircleList"/>
    <dgm:cxn modelId="{53DF9479-0C23-4B6E-A863-EB3DAFB97AE0}" type="presParOf" srcId="{3F99DFEC-80F5-4FB1-BFE5-1F3F3AF9C775}" destId="{345253AB-0C12-485E-AD44-E6AE5437D06A}" srcOrd="3" destOrd="0" presId="urn:microsoft.com/office/officeart/2018/2/layout/IconCircleList"/>
    <dgm:cxn modelId="{B631F838-6020-4825-8F64-39F30A325372}" type="presParOf" srcId="{D317B534-46B7-49FE-B212-6EDB50EF992D}" destId="{4AE9D273-4FFA-4998-83CE-71ADDA4FB3F9}" srcOrd="3" destOrd="0" presId="urn:microsoft.com/office/officeart/2018/2/layout/IconCircleList"/>
    <dgm:cxn modelId="{D55A40BE-6A31-4054-867E-D1F4703DD33C}" type="presParOf" srcId="{D317B534-46B7-49FE-B212-6EDB50EF992D}" destId="{D110766A-2BE9-4A22-82B0-905D3CF4F7F6}" srcOrd="4" destOrd="0" presId="urn:microsoft.com/office/officeart/2018/2/layout/IconCircleList"/>
    <dgm:cxn modelId="{B3CE079F-13A8-4FA9-AD24-00CDBCF6A0F4}" type="presParOf" srcId="{D110766A-2BE9-4A22-82B0-905D3CF4F7F6}" destId="{8DB34DC5-8A5F-4CD3-AEB2-67ABAA201F6C}" srcOrd="0" destOrd="0" presId="urn:microsoft.com/office/officeart/2018/2/layout/IconCircleList"/>
    <dgm:cxn modelId="{D7D9E5A9-69D6-4A90-891D-56BCBD35675C}" type="presParOf" srcId="{D110766A-2BE9-4A22-82B0-905D3CF4F7F6}" destId="{ADF827B7-5DC4-4013-9A2D-371563B2D537}" srcOrd="1" destOrd="0" presId="urn:microsoft.com/office/officeart/2018/2/layout/IconCircleList"/>
    <dgm:cxn modelId="{3CF06BB4-FBC4-446D-BBF7-4E025F87D7F1}" type="presParOf" srcId="{D110766A-2BE9-4A22-82B0-905D3CF4F7F6}" destId="{A8EDF783-32A0-47E5-8B31-365A3D7880D9}" srcOrd="2" destOrd="0" presId="urn:microsoft.com/office/officeart/2018/2/layout/IconCircleList"/>
    <dgm:cxn modelId="{40BB4CD2-3FE0-4331-A097-FEC9D11D12E3}" type="presParOf" srcId="{D110766A-2BE9-4A22-82B0-905D3CF4F7F6}" destId="{FC0B7140-360F-44F8-8D6F-DEC71E87FBA5}" srcOrd="3" destOrd="0" presId="urn:microsoft.com/office/officeart/2018/2/layout/IconCircleList"/>
    <dgm:cxn modelId="{D6B38DE0-CDEA-4BCD-A7C0-DB3E121D8884}" type="presParOf" srcId="{D317B534-46B7-49FE-B212-6EDB50EF992D}" destId="{44B658A0-122C-4FCF-833E-C56F2BFEBAD4}" srcOrd="5" destOrd="0" presId="urn:microsoft.com/office/officeart/2018/2/layout/IconCircleList"/>
    <dgm:cxn modelId="{1E586A85-F77F-44C1-88E7-006C8885041C}" type="presParOf" srcId="{D317B534-46B7-49FE-B212-6EDB50EF992D}" destId="{77EAFCF7-96C2-4384-9A88-F97CA074241C}" srcOrd="6" destOrd="0" presId="urn:microsoft.com/office/officeart/2018/2/layout/IconCircleList"/>
    <dgm:cxn modelId="{2478B5FA-F32E-4454-9B1B-E7C82B7B56E1}" type="presParOf" srcId="{77EAFCF7-96C2-4384-9A88-F97CA074241C}" destId="{DEA3D9CB-FE3D-477F-A44A-5687F3A2E6CB}" srcOrd="0" destOrd="0" presId="urn:microsoft.com/office/officeart/2018/2/layout/IconCircleList"/>
    <dgm:cxn modelId="{BD8FC999-8CEC-4C21-ABF4-79EB64097B87}" type="presParOf" srcId="{77EAFCF7-96C2-4384-9A88-F97CA074241C}" destId="{920BDD93-752B-431D-801B-F0DA1D411FBD}" srcOrd="1" destOrd="0" presId="urn:microsoft.com/office/officeart/2018/2/layout/IconCircleList"/>
    <dgm:cxn modelId="{86F671DE-F824-472A-948C-916A220CD37B}" type="presParOf" srcId="{77EAFCF7-96C2-4384-9A88-F97CA074241C}" destId="{BB6C316F-CC3D-4009-ADE1-D48514CBF339}" srcOrd="2" destOrd="0" presId="urn:microsoft.com/office/officeart/2018/2/layout/IconCircleList"/>
    <dgm:cxn modelId="{CB31B7C6-3D8A-4894-92CD-A07934E453F5}" type="presParOf" srcId="{77EAFCF7-96C2-4384-9A88-F97CA074241C}" destId="{B3C86495-6309-44C5-99D5-7A4D9C383D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1DF53-F1FB-4E71-9D9A-1F1C0C52FD36}">
      <dsp:nvSpPr>
        <dsp:cNvPr id="0" name=""/>
        <dsp:cNvSpPr/>
      </dsp:nvSpPr>
      <dsp:spPr>
        <a:xfrm>
          <a:off x="35886" y="458985"/>
          <a:ext cx="820578" cy="820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0316A-274A-4793-B12F-2C8F8E47A6BE}">
      <dsp:nvSpPr>
        <dsp:cNvPr id="0" name=""/>
        <dsp:cNvSpPr/>
      </dsp:nvSpPr>
      <dsp:spPr>
        <a:xfrm>
          <a:off x="208207" y="631307"/>
          <a:ext cx="475935" cy="475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D077A-0632-457C-A182-29426CA5AD7A}">
      <dsp:nvSpPr>
        <dsp:cNvPr id="0" name=""/>
        <dsp:cNvSpPr/>
      </dsp:nvSpPr>
      <dsp:spPr>
        <a:xfrm>
          <a:off x="1032303" y="458985"/>
          <a:ext cx="1934221" cy="82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" panose="020B0604020202020204" pitchFamily="34" charset="0"/>
              <a:cs typeface="Arial" panose="020B0604020202020204" pitchFamily="34" charset="0"/>
            </a:rPr>
            <a:t>1. El cliente tomara un ticket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2303" y="458985"/>
        <a:ext cx="1934221" cy="820578"/>
      </dsp:txXfrm>
    </dsp:sp>
    <dsp:sp modelId="{C5D2B4E9-3CE7-4E73-BAA7-154E22875155}">
      <dsp:nvSpPr>
        <dsp:cNvPr id="0" name=""/>
        <dsp:cNvSpPr/>
      </dsp:nvSpPr>
      <dsp:spPr>
        <a:xfrm>
          <a:off x="3303548" y="458985"/>
          <a:ext cx="820578" cy="820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A1408-1050-40ED-8267-CFF865CF8347}">
      <dsp:nvSpPr>
        <dsp:cNvPr id="0" name=""/>
        <dsp:cNvSpPr/>
      </dsp:nvSpPr>
      <dsp:spPr>
        <a:xfrm>
          <a:off x="3475869" y="631307"/>
          <a:ext cx="475935" cy="475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46139-7508-4E0F-9F94-8550F42780EE}">
      <dsp:nvSpPr>
        <dsp:cNvPr id="0" name=""/>
        <dsp:cNvSpPr/>
      </dsp:nvSpPr>
      <dsp:spPr>
        <a:xfrm>
          <a:off x="4299965" y="458985"/>
          <a:ext cx="1934221" cy="82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" panose="020B0604020202020204" pitchFamily="34" charset="0"/>
              <a:cs typeface="Arial" panose="020B0604020202020204" pitchFamily="34" charset="0"/>
            </a:rPr>
            <a:t>El cliente al momento de tomar un ticket entrara en una fila virtual.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9965" y="458985"/>
        <a:ext cx="1934221" cy="820578"/>
      </dsp:txXfrm>
    </dsp:sp>
    <dsp:sp modelId="{5985AC17-EFF6-4A59-BA86-8DB41AD1D951}">
      <dsp:nvSpPr>
        <dsp:cNvPr id="0" name=""/>
        <dsp:cNvSpPr/>
      </dsp:nvSpPr>
      <dsp:spPr>
        <a:xfrm>
          <a:off x="35886" y="2150095"/>
          <a:ext cx="820578" cy="820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7C962-C2EA-42BE-AA94-CDE4988788EA}">
      <dsp:nvSpPr>
        <dsp:cNvPr id="0" name=""/>
        <dsp:cNvSpPr/>
      </dsp:nvSpPr>
      <dsp:spPr>
        <a:xfrm>
          <a:off x="208207" y="2322416"/>
          <a:ext cx="475935" cy="475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0768E-FA70-4716-9160-1C227D15F19D}">
      <dsp:nvSpPr>
        <dsp:cNvPr id="0" name=""/>
        <dsp:cNvSpPr/>
      </dsp:nvSpPr>
      <dsp:spPr>
        <a:xfrm>
          <a:off x="1032303" y="2150095"/>
          <a:ext cx="1934221" cy="82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" panose="020B0604020202020204" pitchFamily="34" charset="0"/>
              <a:cs typeface="Arial" panose="020B0604020202020204" pitchFamily="34" charset="0"/>
            </a:rPr>
            <a:t>Nuestro sistema de tickets te ayuda a organizar tus filas brindando a los clientes una solución de cola virtual para agendar cita con un ejecutivo o tomar un turno por medio de un dispensador de tickets.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2303" y="2150095"/>
        <a:ext cx="1934221" cy="820578"/>
      </dsp:txXfrm>
    </dsp:sp>
    <dsp:sp modelId="{CECF9574-BBD9-409D-8F44-0EB9CBEC2D1D}">
      <dsp:nvSpPr>
        <dsp:cNvPr id="0" name=""/>
        <dsp:cNvSpPr/>
      </dsp:nvSpPr>
      <dsp:spPr>
        <a:xfrm>
          <a:off x="2326" y="3725983"/>
          <a:ext cx="820578" cy="820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49EC9-C2BA-4476-9618-3F74ED9F581E}">
      <dsp:nvSpPr>
        <dsp:cNvPr id="0" name=""/>
        <dsp:cNvSpPr/>
      </dsp:nvSpPr>
      <dsp:spPr>
        <a:xfrm>
          <a:off x="174646" y="3928238"/>
          <a:ext cx="475935" cy="4759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614AE-F5A8-44CB-87DA-85CC32A9639D}">
      <dsp:nvSpPr>
        <dsp:cNvPr id="0" name=""/>
        <dsp:cNvSpPr/>
      </dsp:nvSpPr>
      <dsp:spPr>
        <a:xfrm>
          <a:off x="893298" y="3740360"/>
          <a:ext cx="1934221" cy="82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2</a:t>
          </a:r>
          <a:r>
            <a:rPr lang="es-MX" sz="1400" kern="1200" dirty="0">
              <a:latin typeface="Arial" panose="020B0604020202020204" pitchFamily="34" charset="0"/>
              <a:cs typeface="Arial" panose="020B0604020202020204" pitchFamily="34" charset="0"/>
            </a:rPr>
            <a:t>. El cliente visualiza su estado de espera en señalización digital.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3298" y="3740360"/>
        <a:ext cx="1934221" cy="820578"/>
      </dsp:txXfrm>
    </dsp:sp>
    <dsp:sp modelId="{B1D6712F-3076-444F-AC01-403F38827029}">
      <dsp:nvSpPr>
        <dsp:cNvPr id="0" name=""/>
        <dsp:cNvSpPr/>
      </dsp:nvSpPr>
      <dsp:spPr>
        <a:xfrm>
          <a:off x="3203156" y="3483391"/>
          <a:ext cx="820578" cy="820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3046B-00E0-4CD5-A492-F5ACC18FD07B}">
      <dsp:nvSpPr>
        <dsp:cNvPr id="0" name=""/>
        <dsp:cNvSpPr/>
      </dsp:nvSpPr>
      <dsp:spPr>
        <a:xfrm>
          <a:off x="3388729" y="3629212"/>
          <a:ext cx="475935" cy="4759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4CC6D-0AC1-4E0C-981A-A4C02BC654CC}">
      <dsp:nvSpPr>
        <dsp:cNvPr id="0" name=""/>
        <dsp:cNvSpPr/>
      </dsp:nvSpPr>
      <dsp:spPr>
        <a:xfrm>
          <a:off x="4067038" y="3509895"/>
          <a:ext cx="1934221" cy="82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" panose="020B0604020202020204" pitchFamily="34" charset="0"/>
              <a:cs typeface="Arial" panose="020B0604020202020204" pitchFamily="34" charset="0"/>
            </a:rPr>
            <a:t>El cliente se mantiene ocupado usando soluciones de señalamiento digital y pantallas informativas de la cola con mensajes promocionales e información de la cola.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67038" y="3509895"/>
        <a:ext cx="1934221" cy="820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E5F53-93DA-4612-B0D6-F534495A86CC}">
      <dsp:nvSpPr>
        <dsp:cNvPr id="0" name=""/>
        <dsp:cNvSpPr/>
      </dsp:nvSpPr>
      <dsp:spPr>
        <a:xfrm>
          <a:off x="76513" y="1315649"/>
          <a:ext cx="726669" cy="726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A1B41-BAC1-4F58-94C0-6346726A9E1E}">
      <dsp:nvSpPr>
        <dsp:cNvPr id="0" name=""/>
        <dsp:cNvSpPr/>
      </dsp:nvSpPr>
      <dsp:spPr>
        <a:xfrm>
          <a:off x="229114" y="1468250"/>
          <a:ext cx="421468" cy="421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91627-D8A1-4996-B7B0-7B44DCD2EC5E}">
      <dsp:nvSpPr>
        <dsp:cNvPr id="0" name=""/>
        <dsp:cNvSpPr/>
      </dsp:nvSpPr>
      <dsp:spPr>
        <a:xfrm>
          <a:off x="958897" y="1315649"/>
          <a:ext cx="1712862" cy="7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3. Se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alerta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a los clients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turno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sp:txBody>
      <dsp:txXfrm>
        <a:off x="958897" y="1315649"/>
        <a:ext cx="1712862" cy="726669"/>
      </dsp:txXfrm>
    </dsp:sp>
    <dsp:sp modelId="{7184FEF2-51F4-42B7-84A1-1A5EA4D6AF7F}">
      <dsp:nvSpPr>
        <dsp:cNvPr id="0" name=""/>
        <dsp:cNvSpPr/>
      </dsp:nvSpPr>
      <dsp:spPr>
        <a:xfrm>
          <a:off x="2970214" y="1315649"/>
          <a:ext cx="726669" cy="726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7EA75-1F55-4D2D-A0BA-184F16909018}">
      <dsp:nvSpPr>
        <dsp:cNvPr id="0" name=""/>
        <dsp:cNvSpPr/>
      </dsp:nvSpPr>
      <dsp:spPr>
        <a:xfrm>
          <a:off x="3122814" y="1468250"/>
          <a:ext cx="421468" cy="421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253AB-0C12-485E-AD44-E6AE5437D06A}">
      <dsp:nvSpPr>
        <dsp:cNvPr id="0" name=""/>
        <dsp:cNvSpPr/>
      </dsp:nvSpPr>
      <dsp:spPr>
        <a:xfrm>
          <a:off x="3852598" y="1315649"/>
          <a:ext cx="1712862" cy="7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" panose="020B0604020202020204" pitchFamily="34" charset="0"/>
              <a:cs typeface="Arial" panose="020B0604020202020204" pitchFamily="34" charset="0"/>
            </a:rPr>
            <a:t>El software es usado por el personal del servicio al cliente para llamar a los clientes, esto se hará eliminando el ticket de la persona que termino de ser atendida, para que así avance al siguiente turno</a:t>
          </a:r>
          <a:r>
            <a:rPr lang="es-MX" sz="1100" kern="1200" dirty="0"/>
            <a:t>. </a:t>
          </a:r>
          <a:endParaRPr lang="en-US" sz="1100" kern="1200" dirty="0"/>
        </a:p>
      </dsp:txBody>
      <dsp:txXfrm>
        <a:off x="3852598" y="1315649"/>
        <a:ext cx="1712862" cy="726669"/>
      </dsp:txXfrm>
    </dsp:sp>
    <dsp:sp modelId="{8DB34DC5-8A5F-4CD3-AEB2-67ABAA201F6C}">
      <dsp:nvSpPr>
        <dsp:cNvPr id="0" name=""/>
        <dsp:cNvSpPr/>
      </dsp:nvSpPr>
      <dsp:spPr>
        <a:xfrm>
          <a:off x="128790" y="3435523"/>
          <a:ext cx="726669" cy="726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827B7-5DC4-4013-9A2D-371563B2D537}">
      <dsp:nvSpPr>
        <dsp:cNvPr id="0" name=""/>
        <dsp:cNvSpPr/>
      </dsp:nvSpPr>
      <dsp:spPr>
        <a:xfrm>
          <a:off x="281393" y="3601373"/>
          <a:ext cx="421468" cy="421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B7140-360F-44F8-8D6F-DEC71E87FBA5}">
      <dsp:nvSpPr>
        <dsp:cNvPr id="0" name=""/>
        <dsp:cNvSpPr/>
      </dsp:nvSpPr>
      <dsp:spPr>
        <a:xfrm>
          <a:off x="945640" y="3382512"/>
          <a:ext cx="1712862" cy="7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" panose="020B0604020202020204" pitchFamily="34" charset="0"/>
              <a:cs typeface="Arial" panose="020B0604020202020204" pitchFamily="34" charset="0"/>
            </a:rPr>
            <a:t>4. Reportes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5640" y="3382512"/>
        <a:ext cx="1712862" cy="726669"/>
      </dsp:txXfrm>
    </dsp:sp>
    <dsp:sp modelId="{DEA3D9CB-FE3D-477F-A44A-5687F3A2E6CB}">
      <dsp:nvSpPr>
        <dsp:cNvPr id="0" name=""/>
        <dsp:cNvSpPr/>
      </dsp:nvSpPr>
      <dsp:spPr>
        <a:xfrm>
          <a:off x="2970214" y="3395767"/>
          <a:ext cx="726669" cy="726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BDD93-752B-431D-801B-F0DA1D411FBD}">
      <dsp:nvSpPr>
        <dsp:cNvPr id="0" name=""/>
        <dsp:cNvSpPr/>
      </dsp:nvSpPr>
      <dsp:spPr>
        <a:xfrm>
          <a:off x="3162571" y="3521859"/>
          <a:ext cx="421468" cy="421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86495-6309-44C5-99D5-7A4D9C383D52}">
      <dsp:nvSpPr>
        <dsp:cNvPr id="0" name=""/>
        <dsp:cNvSpPr/>
      </dsp:nvSpPr>
      <dsp:spPr>
        <a:xfrm>
          <a:off x="3839340" y="3369265"/>
          <a:ext cx="1712862" cy="7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Los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administradores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acceden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a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reportes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los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cuales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guardan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el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tipo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operacion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que se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hizo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la hora de entrada y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salida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br>
            <a:rPr lang="en-US" sz="1100" kern="1200" dirty="0"/>
          </a:br>
          <a:endParaRPr lang="en-US" sz="1100" kern="1200" dirty="0"/>
        </a:p>
      </dsp:txBody>
      <dsp:txXfrm>
        <a:off x="3839340" y="3369265"/>
        <a:ext cx="1712862" cy="72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723DEF-F1AF-41F8-9238-C4BD88E1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95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s-MX" sz="6000" dirty="0">
                <a:solidFill>
                  <a:srgbClr val="FFFFFF"/>
                </a:solidFill>
              </a:rPr>
              <a:t>JADMI </a:t>
            </a:r>
            <a:r>
              <a:rPr lang="es-MX" sz="6000" dirty="0" err="1">
                <a:solidFill>
                  <a:srgbClr val="FFFFFF"/>
                </a:solidFill>
              </a:rPr>
              <a:t>systems</a:t>
            </a:r>
            <a:endParaRPr lang="es-MX" sz="6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6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A group of people looking at a clock&#10;&#10;Description automatically generated">
            <a:extLst>
              <a:ext uri="{FF2B5EF4-FFF2-40B4-BE49-F238E27FC236}">
                <a16:creationId xmlns:a16="http://schemas.microsoft.com/office/drawing/2014/main" id="{36F5F788-DB78-48CB-B855-713D4E896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6922" r="15320" b="1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72915E-35F6-4768-9862-A660244E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s-MX"/>
              <a:t>¡No hagas esperar mas a tu cliente!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042C3-B12C-4A98-837C-932C1D53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3428999"/>
            <a:ext cx="6574112" cy="278553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Mejora la eficiencia de tu servicio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Disminuye los tiempos de espera del cliente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Nuestras soluciones están basadas en organizar, ocupar y medir la espera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La experiencia de tus clientes es nuestro punto clave 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176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53DF8-234D-4018-8903-04BF6214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1900" dirty="0"/>
              <a:t>Las colas y esperas excesivas están entre las principales insatisfacciones en bancos.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900" dirty="0"/>
              <a:t>JADMI </a:t>
            </a:r>
            <a:r>
              <a:rPr lang="es-MX" sz="1900" dirty="0" err="1"/>
              <a:t>systems</a:t>
            </a:r>
            <a:r>
              <a:rPr lang="es-MX" sz="1900" dirty="0"/>
              <a:t> es uno de los más grandes manufactureros y proveedores de sistemas de administración de filas globalmente y posee más de 10 años de experiencia.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900" dirty="0"/>
              <a:t> Ayudamos a organizaciones a mejorar el flujo de sus clientes y administrar sus filas con soluciones de colas lineales y virtuales, gestión de turnos, aplicaciones de filas, información sobre filas y un software de administración de filas sofisticado.</a:t>
            </a:r>
          </a:p>
          <a:p>
            <a:pPr marL="0" indent="0">
              <a:buNone/>
            </a:pPr>
            <a:r>
              <a:rPr lang="es-MX" sz="1900" dirty="0"/>
              <a:t>FASTQUEUE es la mejor solución para atender los diversos problemas que se presentan para sus organizaciones. </a:t>
            </a:r>
          </a:p>
          <a:p>
            <a:pPr marL="0" indent="0">
              <a:buNone/>
            </a:pPr>
            <a:r>
              <a:rPr lang="es-MX" sz="1900" dirty="0"/>
              <a:t>Nuestro poderoso software de administración de colas crea una grata experiencia del cliente sin problemas brindando una solución que consiste en  sistemas de cola lineal y virtual.</a:t>
            </a:r>
          </a:p>
          <a:p>
            <a:pPr marL="0" indent="0">
              <a:buNone/>
            </a:pPr>
            <a:r>
              <a:rPr lang="es-MX" sz="1900" dirty="0"/>
              <a:t> </a:t>
            </a:r>
          </a:p>
          <a:p>
            <a:pPr marL="0" indent="0">
              <a:buNone/>
            </a:pPr>
            <a:endParaRPr lang="es-MX" sz="1900" dirty="0"/>
          </a:p>
          <a:p>
            <a:endParaRPr lang="es-MX" sz="1900" dirty="0"/>
          </a:p>
        </p:txBody>
      </p:sp>
    </p:spTree>
    <p:extLst>
      <p:ext uri="{BB962C8B-B14F-4D97-AF65-F5344CB8AC3E}">
        <p14:creationId xmlns:p14="http://schemas.microsoft.com/office/powerpoint/2010/main" val="284944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8D3D41-2B30-47B1-A4B5-E848769D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¿Cómo funciona?</a:t>
            </a: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420BDAA0-EE56-4AE9-977A-238C98F37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370111"/>
              </p:ext>
            </p:extLst>
          </p:nvPr>
        </p:nvGraphicFramePr>
        <p:xfrm>
          <a:off x="5683388" y="1293282"/>
          <a:ext cx="6270073" cy="512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93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231498-5F35-4688-B121-CFC69C4C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¿Cómo funciona?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D75D8AF-C53B-44D7-983C-525D2E79F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18151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95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5C5BE-D628-4FFC-ADD5-96DE4B36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MX" dirty="0"/>
              <a:t>Costo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1FC6-942D-43F0-8B21-ECC1D25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s-MX" dirty="0"/>
              <a:t>Para adquirir FASTQUEUE se necesitará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2 semanas de análisis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1 semana de diseño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2 semanas de desarrollo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1 semana de prueba e implementación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1 semana de documentación 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dirty="0"/>
          </a:p>
          <a:p>
            <a:pPr marL="0" indent="0">
              <a:buNone/>
            </a:pPr>
            <a:r>
              <a:rPr lang="es-MX" dirty="0"/>
              <a:t>Esto tendría un costo de $25,800.00, con un total de </a:t>
            </a:r>
            <a:r>
              <a:rPr lang="es-MX"/>
              <a:t>5 programadores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82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JADMI systems</vt:lpstr>
      <vt:lpstr>¡No hagas esperar mas a tu cliente!</vt:lpstr>
      <vt:lpstr>PowerPoint Presentation</vt:lpstr>
      <vt:lpstr>¿Cómo funciona?</vt:lpstr>
      <vt:lpstr>¿Cómo funciona? </vt:lpstr>
      <vt:lpstr>Costo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JADMI systems</dc:title>
  <dc:creator>Abigail</dc:creator>
  <cp:lastModifiedBy>Abigail</cp:lastModifiedBy>
  <cp:revision>1</cp:revision>
  <dcterms:created xsi:type="dcterms:W3CDTF">2019-11-27T20:24:58Z</dcterms:created>
  <dcterms:modified xsi:type="dcterms:W3CDTF">2019-11-27T20:32:52Z</dcterms:modified>
</cp:coreProperties>
</file>